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8" r:id="rId4"/>
    <p:sldMasterId id="2147483853" r:id="rId5"/>
    <p:sldMasterId id="2147483859" r:id="rId6"/>
  </p:sldMasterIdLst>
  <p:notesMasterIdLst>
    <p:notesMasterId r:id="rId43"/>
  </p:notesMasterIdLst>
  <p:handoutMasterIdLst>
    <p:handoutMasterId r:id="rId44"/>
  </p:handoutMasterIdLst>
  <p:sldIdLst>
    <p:sldId id="263" r:id="rId7"/>
    <p:sldId id="3086" r:id="rId8"/>
    <p:sldId id="322" r:id="rId9"/>
    <p:sldId id="323" r:id="rId10"/>
    <p:sldId id="418" r:id="rId11"/>
    <p:sldId id="324" r:id="rId12"/>
    <p:sldId id="326" r:id="rId13"/>
    <p:sldId id="259" r:id="rId14"/>
    <p:sldId id="260" r:id="rId15"/>
    <p:sldId id="335" r:id="rId16"/>
    <p:sldId id="261" r:id="rId17"/>
    <p:sldId id="262" r:id="rId18"/>
    <p:sldId id="453" r:id="rId19"/>
    <p:sldId id="475" r:id="rId20"/>
    <p:sldId id="434" r:id="rId21"/>
    <p:sldId id="436" r:id="rId22"/>
    <p:sldId id="455" r:id="rId23"/>
    <p:sldId id="480" r:id="rId24"/>
    <p:sldId id="481" r:id="rId25"/>
    <p:sldId id="460" r:id="rId26"/>
    <p:sldId id="264" r:id="rId27"/>
    <p:sldId id="265" r:id="rId28"/>
    <p:sldId id="266" r:id="rId29"/>
    <p:sldId id="457" r:id="rId30"/>
    <p:sldId id="456" r:id="rId31"/>
    <p:sldId id="276" r:id="rId32"/>
    <p:sldId id="277" r:id="rId33"/>
    <p:sldId id="278" r:id="rId34"/>
    <p:sldId id="279" r:id="rId35"/>
    <p:sldId id="280" r:id="rId36"/>
    <p:sldId id="281" r:id="rId37"/>
    <p:sldId id="459" r:id="rId38"/>
    <p:sldId id="482" r:id="rId39"/>
    <p:sldId id="483" r:id="rId40"/>
    <p:sldId id="458" r:id="rId41"/>
    <p:sldId id="3087" r:id="rId4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pos="301" userDrawn="1">
          <p15:clr>
            <a:srgbClr val="A4A3A4"/>
          </p15:clr>
        </p15:guide>
        <p15:guide id="4" pos="737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dner Sascha" initials="SS" lastIdx="2" clrIdx="0">
    <p:extLst>
      <p:ext uri="{19B8F6BF-5375-455C-9EA6-DF929625EA0E}">
        <p15:presenceInfo xmlns:p15="http://schemas.microsoft.com/office/powerpoint/2012/main" userId="S-1-5-21-1200558626-1278744797-936725899-64506" providerId="AD"/>
      </p:ext>
    </p:extLst>
  </p:cmAuthor>
  <p:cmAuthor id="2" name="Philipp Michael Präpasser" initials="PMP" lastIdx="7" clrIdx="1">
    <p:extLst>
      <p:ext uri="{19B8F6BF-5375-455C-9EA6-DF929625EA0E}">
        <p15:presenceInfo xmlns:p15="http://schemas.microsoft.com/office/powerpoint/2012/main" userId="a199e3baae25fa54" providerId="Windows Live"/>
      </p:ext>
    </p:extLst>
  </p:cmAuthor>
  <p:cmAuthor id="3" name="Froschauer Gabriel" initials="FG" lastIdx="1" clrIdx="2">
    <p:extLst>
      <p:ext uri="{19B8F6BF-5375-455C-9EA6-DF929625EA0E}">
        <p15:presenceInfo xmlns:p15="http://schemas.microsoft.com/office/powerpoint/2012/main" userId="S::gabriel.froschauer@edu.fh-joanneum.at::4d431685-3ed7-4e3d-aa99-955148ce0b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EC1"/>
    <a:srgbClr val="FFCC00"/>
    <a:srgbClr val="0052A3"/>
    <a:srgbClr val="1F497D"/>
    <a:srgbClr val="E7EAF1"/>
    <a:srgbClr val="005FA7"/>
    <a:srgbClr val="FFFFFF"/>
    <a:srgbClr val="FF9933"/>
    <a:srgbClr val="000000"/>
    <a:srgbClr val="FFC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87450-9DAC-46B7-A3E0-C3E784377053}" v="9" dt="2022-05-04T06:29:15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72" y="52"/>
      </p:cViewPr>
      <p:guideLst>
        <p:guide orient="horz" pos="3838"/>
        <p:guide orient="horz" pos="1003"/>
        <p:guide pos="301"/>
        <p:guide pos="7379"/>
        <p:guide pos="3840"/>
        <p:guide orient="horz" pos="640"/>
        <p:guide orient="horz" pos="41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mann Paul" userId="2c7618ab-b4b4-40d0-9612-351529adb5c2" providerId="ADAL" clId="{18E87450-9DAC-46B7-A3E0-C3E784377053}"/>
    <pc:docChg chg="undo custSel addSld delSld modSld sldOrd">
      <pc:chgData name="Hofmann Paul" userId="2c7618ab-b4b4-40d0-9612-351529adb5c2" providerId="ADAL" clId="{18E87450-9DAC-46B7-A3E0-C3E784377053}" dt="2022-04-29T11:01:18.341" v="196" actId="1076"/>
      <pc:docMkLst>
        <pc:docMk/>
      </pc:docMkLst>
      <pc:sldChg chg="ord">
        <pc:chgData name="Hofmann Paul" userId="2c7618ab-b4b4-40d0-9612-351529adb5c2" providerId="ADAL" clId="{18E87450-9DAC-46B7-A3E0-C3E784377053}" dt="2022-04-29T10:44:52.587" v="16"/>
        <pc:sldMkLst>
          <pc:docMk/>
          <pc:sldMk cId="0" sldId="260"/>
        </pc:sldMkLst>
      </pc:sldChg>
      <pc:sldChg chg="add del">
        <pc:chgData name="Hofmann Paul" userId="2c7618ab-b4b4-40d0-9612-351529adb5c2" providerId="ADAL" clId="{18E87450-9DAC-46B7-A3E0-C3E784377053}" dt="2022-04-29T10:43:09.617" v="4" actId="2696"/>
        <pc:sldMkLst>
          <pc:docMk/>
          <pc:sldMk cId="858181320" sldId="335"/>
        </pc:sldMkLst>
      </pc:sldChg>
      <pc:sldChg chg="modSp mod modClrScheme chgLayout">
        <pc:chgData name="Hofmann Paul" userId="2c7618ab-b4b4-40d0-9612-351529adb5c2" providerId="ADAL" clId="{18E87450-9DAC-46B7-A3E0-C3E784377053}" dt="2022-04-29T10:44:09.317" v="14" actId="14100"/>
        <pc:sldMkLst>
          <pc:docMk/>
          <pc:sldMk cId="4286506166" sldId="335"/>
        </pc:sldMkLst>
        <pc:spChg chg="mod ord">
          <ac:chgData name="Hofmann Paul" userId="2c7618ab-b4b4-40d0-9612-351529adb5c2" providerId="ADAL" clId="{18E87450-9DAC-46B7-A3E0-C3E784377053}" dt="2022-04-29T10:43:58.353" v="10" actId="403"/>
          <ac:spMkLst>
            <pc:docMk/>
            <pc:sldMk cId="4286506166" sldId="335"/>
            <ac:spMk id="2" creationId="{00000000-0000-0000-0000-000000000000}"/>
          </ac:spMkLst>
        </pc:spChg>
        <pc:spChg chg="mod ord">
          <ac:chgData name="Hofmann Paul" userId="2c7618ab-b4b4-40d0-9612-351529adb5c2" providerId="ADAL" clId="{18E87450-9DAC-46B7-A3E0-C3E784377053}" dt="2022-04-29T10:44:09.317" v="14" actId="14100"/>
          <ac:spMkLst>
            <pc:docMk/>
            <pc:sldMk cId="4286506166" sldId="335"/>
            <ac:spMk id="3" creationId="{00000000-0000-0000-0000-000000000000}"/>
          </ac:spMkLst>
        </pc:spChg>
      </pc:sldChg>
      <pc:sldChg chg="add">
        <pc:chgData name="Hofmann Paul" userId="2c7618ab-b4b4-40d0-9612-351529adb5c2" providerId="ADAL" clId="{18E87450-9DAC-46B7-A3E0-C3E784377053}" dt="2022-04-29T10:40:44.874" v="0"/>
        <pc:sldMkLst>
          <pc:docMk/>
          <pc:sldMk cId="389634881" sldId="434"/>
        </pc:sldMkLst>
      </pc:sldChg>
      <pc:sldChg chg="add ord">
        <pc:chgData name="Hofmann Paul" userId="2c7618ab-b4b4-40d0-9612-351529adb5c2" providerId="ADAL" clId="{18E87450-9DAC-46B7-A3E0-C3E784377053}" dt="2022-04-29T10:45:42.606" v="20"/>
        <pc:sldMkLst>
          <pc:docMk/>
          <pc:sldMk cId="341866579" sldId="436"/>
        </pc:sldMkLst>
      </pc:sldChg>
      <pc:sldChg chg="add">
        <pc:chgData name="Hofmann Paul" userId="2c7618ab-b4b4-40d0-9612-351529adb5c2" providerId="ADAL" clId="{18E87450-9DAC-46B7-A3E0-C3E784377053}" dt="2022-04-29T10:42:11.262" v="2"/>
        <pc:sldMkLst>
          <pc:docMk/>
          <pc:sldMk cId="2705601510" sldId="455"/>
        </pc:sldMkLst>
      </pc:sldChg>
      <pc:sldChg chg="addSp delSp modSp mod chgLayout">
        <pc:chgData name="Hofmann Paul" userId="2c7618ab-b4b4-40d0-9612-351529adb5c2" providerId="ADAL" clId="{18E87450-9DAC-46B7-A3E0-C3E784377053}" dt="2022-04-29T11:01:18.341" v="196" actId="1076"/>
        <pc:sldMkLst>
          <pc:docMk/>
          <pc:sldMk cId="2468142544" sldId="458"/>
        </pc:sldMkLst>
        <pc:spChg chg="mod ord">
          <ac:chgData name="Hofmann Paul" userId="2c7618ab-b4b4-40d0-9612-351529adb5c2" providerId="ADAL" clId="{18E87450-9DAC-46B7-A3E0-C3E784377053}" dt="2022-04-29T11:01:18.341" v="196" actId="1076"/>
          <ac:spMkLst>
            <pc:docMk/>
            <pc:sldMk cId="2468142544" sldId="458"/>
            <ac:spMk id="2" creationId="{5CC0DD42-E054-4A3A-97B6-148F0D246D60}"/>
          </ac:spMkLst>
        </pc:spChg>
        <pc:spChg chg="mod ord">
          <ac:chgData name="Hofmann Paul" userId="2c7618ab-b4b4-40d0-9612-351529adb5c2" providerId="ADAL" clId="{18E87450-9DAC-46B7-A3E0-C3E784377053}" dt="2022-04-29T11:01:13.759" v="195" actId="1076"/>
          <ac:spMkLst>
            <pc:docMk/>
            <pc:sldMk cId="2468142544" sldId="458"/>
            <ac:spMk id="3" creationId="{F3B41653-FAA2-40A6-AFF5-1D73223C49FD}"/>
          </ac:spMkLst>
        </pc:spChg>
        <pc:spChg chg="del">
          <ac:chgData name="Hofmann Paul" userId="2c7618ab-b4b4-40d0-9612-351529adb5c2" providerId="ADAL" clId="{18E87450-9DAC-46B7-A3E0-C3E784377053}" dt="2022-04-29T10:58:53.173" v="118" actId="478"/>
          <ac:spMkLst>
            <pc:docMk/>
            <pc:sldMk cId="2468142544" sldId="458"/>
            <ac:spMk id="4" creationId="{097C65A7-1E25-478F-BC28-673542C35BFD}"/>
          </ac:spMkLst>
        </pc:spChg>
        <pc:spChg chg="mod ord">
          <ac:chgData name="Hofmann Paul" userId="2c7618ab-b4b4-40d0-9612-351529adb5c2" providerId="ADAL" clId="{18E87450-9DAC-46B7-A3E0-C3E784377053}" dt="2022-04-29T11:01:00.674" v="192" actId="700"/>
          <ac:spMkLst>
            <pc:docMk/>
            <pc:sldMk cId="2468142544" sldId="458"/>
            <ac:spMk id="5" creationId="{99647212-223E-4B43-A429-63DC69CDAF21}"/>
          </ac:spMkLst>
        </pc:spChg>
        <pc:spChg chg="mod ord">
          <ac:chgData name="Hofmann Paul" userId="2c7618ab-b4b4-40d0-9612-351529adb5c2" providerId="ADAL" clId="{18E87450-9DAC-46B7-A3E0-C3E784377053}" dt="2022-04-29T11:01:00.674" v="192" actId="700"/>
          <ac:spMkLst>
            <pc:docMk/>
            <pc:sldMk cId="2468142544" sldId="458"/>
            <ac:spMk id="6" creationId="{E5759AAD-73A9-4013-B886-A00CFC241BF0}"/>
          </ac:spMkLst>
        </pc:spChg>
        <pc:spChg chg="mod ord">
          <ac:chgData name="Hofmann Paul" userId="2c7618ab-b4b4-40d0-9612-351529adb5c2" providerId="ADAL" clId="{18E87450-9DAC-46B7-A3E0-C3E784377053}" dt="2022-04-29T11:01:00.674" v="192" actId="700"/>
          <ac:spMkLst>
            <pc:docMk/>
            <pc:sldMk cId="2468142544" sldId="458"/>
            <ac:spMk id="7" creationId="{31544869-614A-4B89-A0F4-7EDA1D8A2039}"/>
          </ac:spMkLst>
        </pc:spChg>
        <pc:spChg chg="add del mod ord">
          <ac:chgData name="Hofmann Paul" userId="2c7618ab-b4b4-40d0-9612-351529adb5c2" providerId="ADAL" clId="{18E87450-9DAC-46B7-A3E0-C3E784377053}" dt="2022-04-29T11:01:08.611" v="193" actId="478"/>
          <ac:spMkLst>
            <pc:docMk/>
            <pc:sldMk cId="2468142544" sldId="458"/>
            <ac:spMk id="8" creationId="{785FB27E-F48B-401E-ADE3-242236CA128A}"/>
          </ac:spMkLst>
        </pc:spChg>
      </pc:sldChg>
      <pc:sldChg chg="addSp delSp modSp mod">
        <pc:chgData name="Hofmann Paul" userId="2c7618ab-b4b4-40d0-9612-351529adb5c2" providerId="ADAL" clId="{18E87450-9DAC-46B7-A3E0-C3E784377053}" dt="2022-04-29T10:54:05.808" v="57" actId="403"/>
        <pc:sldMkLst>
          <pc:docMk/>
          <pc:sldMk cId="857683017" sldId="459"/>
        </pc:sldMkLst>
        <pc:spChg chg="del">
          <ac:chgData name="Hofmann Paul" userId="2c7618ab-b4b4-40d0-9612-351529adb5c2" providerId="ADAL" clId="{18E87450-9DAC-46B7-A3E0-C3E784377053}" dt="2022-04-29T10:51:44.434" v="36" actId="478"/>
          <ac:spMkLst>
            <pc:docMk/>
            <pc:sldMk cId="857683017" sldId="459"/>
            <ac:spMk id="3" creationId="{BB421568-D064-4D0B-9A3A-EDC909E49D1E}"/>
          </ac:spMkLst>
        </pc:spChg>
        <pc:spChg chg="mod">
          <ac:chgData name="Hofmann Paul" userId="2c7618ab-b4b4-40d0-9612-351529adb5c2" providerId="ADAL" clId="{18E87450-9DAC-46B7-A3E0-C3E784377053}" dt="2022-04-29T10:54:05.808" v="57" actId="403"/>
          <ac:spMkLst>
            <pc:docMk/>
            <pc:sldMk cId="857683017" sldId="459"/>
            <ac:spMk id="4" creationId="{8DA44BEB-1F1C-4F04-81A8-61BBC9329AE5}"/>
          </ac:spMkLst>
        </pc:spChg>
        <pc:spChg chg="add del mod">
          <ac:chgData name="Hofmann Paul" userId="2c7618ab-b4b4-40d0-9612-351529adb5c2" providerId="ADAL" clId="{18E87450-9DAC-46B7-A3E0-C3E784377053}" dt="2022-04-29T10:52:03.535" v="37" actId="478"/>
          <ac:spMkLst>
            <pc:docMk/>
            <pc:sldMk cId="857683017" sldId="459"/>
            <ac:spMk id="9" creationId="{D42FF62B-9498-4E6D-A290-48633868C835}"/>
          </ac:spMkLst>
        </pc:spChg>
      </pc:sldChg>
      <pc:sldChg chg="del">
        <pc:chgData name="Hofmann Paul" userId="2c7618ab-b4b4-40d0-9612-351529adb5c2" providerId="ADAL" clId="{18E87450-9DAC-46B7-A3E0-C3E784377053}" dt="2022-04-29T10:49:34.111" v="33" actId="47"/>
        <pc:sldMkLst>
          <pc:docMk/>
          <pc:sldMk cId="1471532289" sldId="476"/>
        </pc:sldMkLst>
      </pc:sldChg>
      <pc:sldChg chg="del">
        <pc:chgData name="Hofmann Paul" userId="2c7618ab-b4b4-40d0-9612-351529adb5c2" providerId="ADAL" clId="{18E87450-9DAC-46B7-A3E0-C3E784377053}" dt="2022-04-29T10:49:33.328" v="32" actId="47"/>
        <pc:sldMkLst>
          <pc:docMk/>
          <pc:sldMk cId="1104656001" sldId="477"/>
        </pc:sldMkLst>
      </pc:sldChg>
      <pc:sldChg chg="add del">
        <pc:chgData name="Hofmann Paul" userId="2c7618ab-b4b4-40d0-9612-351529adb5c2" providerId="ADAL" clId="{18E87450-9DAC-46B7-A3E0-C3E784377053}" dt="2022-04-29T10:45:27.783" v="17" actId="47"/>
        <pc:sldMkLst>
          <pc:docMk/>
          <pc:sldMk cId="893300900" sldId="478"/>
        </pc:sldMkLst>
      </pc:sldChg>
      <pc:sldChg chg="add del">
        <pc:chgData name="Hofmann Paul" userId="2c7618ab-b4b4-40d0-9612-351529adb5c2" providerId="ADAL" clId="{18E87450-9DAC-46B7-A3E0-C3E784377053}" dt="2022-04-29T10:45:29.785" v="18" actId="47"/>
        <pc:sldMkLst>
          <pc:docMk/>
          <pc:sldMk cId="264770136" sldId="479"/>
        </pc:sldMkLst>
      </pc:sldChg>
      <pc:sldChg chg="addSp modSp add mod">
        <pc:chgData name="Hofmann Paul" userId="2c7618ab-b4b4-40d0-9612-351529adb5c2" providerId="ADAL" clId="{18E87450-9DAC-46B7-A3E0-C3E784377053}" dt="2022-04-29T10:49:09.737" v="31" actId="1076"/>
        <pc:sldMkLst>
          <pc:docMk/>
          <pc:sldMk cId="3485360742" sldId="480"/>
        </pc:sldMkLst>
        <pc:spChg chg="add mod">
          <ac:chgData name="Hofmann Paul" userId="2c7618ab-b4b4-40d0-9612-351529adb5c2" providerId="ADAL" clId="{18E87450-9DAC-46B7-A3E0-C3E784377053}" dt="2022-04-29T10:49:09.737" v="31" actId="1076"/>
          <ac:spMkLst>
            <pc:docMk/>
            <pc:sldMk cId="3485360742" sldId="480"/>
            <ac:spMk id="8" creationId="{FB3EE142-F60E-49BD-9D49-DC1DA7E4A070}"/>
          </ac:spMkLst>
        </pc:spChg>
        <pc:picChg chg="mod">
          <ac:chgData name="Hofmann Paul" userId="2c7618ab-b4b4-40d0-9612-351529adb5c2" providerId="ADAL" clId="{18E87450-9DAC-46B7-A3E0-C3E784377053}" dt="2022-04-29T10:48:31.951" v="23" actId="14100"/>
          <ac:picMkLst>
            <pc:docMk/>
            <pc:sldMk cId="3485360742" sldId="480"/>
            <ac:picMk id="7" creationId="{00000000-0000-0000-0000-000000000000}"/>
          </ac:picMkLst>
        </pc:picChg>
      </pc:sldChg>
      <pc:sldChg chg="add">
        <pc:chgData name="Hofmann Paul" userId="2c7618ab-b4b4-40d0-9612-351529adb5c2" providerId="ADAL" clId="{18E87450-9DAC-46B7-A3E0-C3E784377053}" dt="2022-04-29T10:42:21.368" v="3"/>
        <pc:sldMkLst>
          <pc:docMk/>
          <pc:sldMk cId="765771651" sldId="481"/>
        </pc:sldMkLst>
      </pc:sldChg>
      <pc:sldChg chg="modSp add mod">
        <pc:chgData name="Hofmann Paul" userId="2c7618ab-b4b4-40d0-9612-351529adb5c2" providerId="ADAL" clId="{18E87450-9DAC-46B7-A3E0-C3E784377053}" dt="2022-04-29T10:56:10.625" v="94" actId="20577"/>
        <pc:sldMkLst>
          <pc:docMk/>
          <pc:sldMk cId="3474213757" sldId="482"/>
        </pc:sldMkLst>
        <pc:spChg chg="mod">
          <ac:chgData name="Hofmann Paul" userId="2c7618ab-b4b4-40d0-9612-351529adb5c2" providerId="ADAL" clId="{18E87450-9DAC-46B7-A3E0-C3E784377053}" dt="2022-04-29T10:56:10.625" v="94" actId="20577"/>
          <ac:spMkLst>
            <pc:docMk/>
            <pc:sldMk cId="3474213757" sldId="482"/>
            <ac:spMk id="2" creationId="{0C15F628-A84B-4678-A81B-4FD26A286267}"/>
          </ac:spMkLst>
        </pc:spChg>
        <pc:spChg chg="mod">
          <ac:chgData name="Hofmann Paul" userId="2c7618ab-b4b4-40d0-9612-351529adb5c2" providerId="ADAL" clId="{18E87450-9DAC-46B7-A3E0-C3E784377053}" dt="2022-04-29T10:55:58.443" v="85" actId="20577"/>
          <ac:spMkLst>
            <pc:docMk/>
            <pc:sldMk cId="3474213757" sldId="482"/>
            <ac:spMk id="4" creationId="{8DA44BEB-1F1C-4F04-81A8-61BBC9329AE5}"/>
          </ac:spMkLst>
        </pc:spChg>
      </pc:sldChg>
      <pc:sldChg chg="modSp add mod">
        <pc:chgData name="Hofmann Paul" userId="2c7618ab-b4b4-40d0-9612-351529adb5c2" providerId="ADAL" clId="{18E87450-9DAC-46B7-A3E0-C3E784377053}" dt="2022-04-29T10:58:08.496" v="110" actId="20577"/>
        <pc:sldMkLst>
          <pc:docMk/>
          <pc:sldMk cId="262091957" sldId="483"/>
        </pc:sldMkLst>
        <pc:spChg chg="mod">
          <ac:chgData name="Hofmann Paul" userId="2c7618ab-b4b4-40d0-9612-351529adb5c2" providerId="ADAL" clId="{18E87450-9DAC-46B7-A3E0-C3E784377053}" dt="2022-04-29T10:56:21.105" v="97" actId="20577"/>
          <ac:spMkLst>
            <pc:docMk/>
            <pc:sldMk cId="262091957" sldId="483"/>
            <ac:spMk id="2" creationId="{0C15F628-A84B-4678-A81B-4FD26A286267}"/>
          </ac:spMkLst>
        </pc:spChg>
        <pc:spChg chg="mod">
          <ac:chgData name="Hofmann Paul" userId="2c7618ab-b4b4-40d0-9612-351529adb5c2" providerId="ADAL" clId="{18E87450-9DAC-46B7-A3E0-C3E784377053}" dt="2022-04-29T10:58:08.496" v="110" actId="20577"/>
          <ac:spMkLst>
            <pc:docMk/>
            <pc:sldMk cId="262091957" sldId="483"/>
            <ac:spMk id="4" creationId="{8DA44BEB-1F1C-4F04-81A8-61BBC9329AE5}"/>
          </ac:spMkLst>
        </pc:spChg>
      </pc:sldChg>
    </pc:docChg>
  </pc:docChgLst>
  <pc:docChgLst>
    <pc:chgData name="Hofmann Paul" userId="2c7618ab-b4b4-40d0-9612-351529adb5c2" providerId="ADAL" clId="{AE062DDA-D4B4-4AE3-B02C-775DEC849109}"/>
    <pc:docChg chg="custSel addSld modSld sldOrd">
      <pc:chgData name="Hofmann Paul" userId="2c7618ab-b4b4-40d0-9612-351529adb5c2" providerId="ADAL" clId="{AE062DDA-D4B4-4AE3-B02C-775DEC849109}" dt="2022-03-16T09:58:46.358" v="294" actId="20577"/>
      <pc:docMkLst>
        <pc:docMk/>
      </pc:docMkLst>
      <pc:sldChg chg="delSp mod">
        <pc:chgData name="Hofmann Paul" userId="2c7618ab-b4b4-40d0-9612-351529adb5c2" providerId="ADAL" clId="{AE062DDA-D4B4-4AE3-B02C-775DEC849109}" dt="2022-03-16T09:18:08.758" v="0" actId="478"/>
        <pc:sldMkLst>
          <pc:docMk/>
          <pc:sldMk cId="447652560" sldId="323"/>
        </pc:sldMkLst>
        <pc:spChg chg="del">
          <ac:chgData name="Hofmann Paul" userId="2c7618ab-b4b4-40d0-9612-351529adb5c2" providerId="ADAL" clId="{AE062DDA-D4B4-4AE3-B02C-775DEC849109}" dt="2022-03-16T09:18:08.758" v="0" actId="478"/>
          <ac:spMkLst>
            <pc:docMk/>
            <pc:sldMk cId="447652560" sldId="323"/>
            <ac:spMk id="7" creationId="{00000000-0000-0000-0000-000000000000}"/>
          </ac:spMkLst>
        </pc:spChg>
      </pc:sldChg>
      <pc:sldChg chg="new">
        <pc:chgData name="Hofmann Paul" userId="2c7618ab-b4b4-40d0-9612-351529adb5c2" providerId="ADAL" clId="{AE062DDA-D4B4-4AE3-B02C-775DEC849109}" dt="2022-03-16T09:45:14.040" v="1" actId="680"/>
        <pc:sldMkLst>
          <pc:docMk/>
          <pc:sldMk cId="2468142544" sldId="458"/>
        </pc:sldMkLst>
      </pc:sldChg>
      <pc:sldChg chg="modSp new mod ord">
        <pc:chgData name="Hofmann Paul" userId="2c7618ab-b4b4-40d0-9612-351529adb5c2" providerId="ADAL" clId="{AE062DDA-D4B4-4AE3-B02C-775DEC849109}" dt="2022-03-16T09:58:46.358" v="294" actId="20577"/>
        <pc:sldMkLst>
          <pc:docMk/>
          <pc:sldMk cId="857683017" sldId="459"/>
        </pc:sldMkLst>
        <pc:spChg chg="mod">
          <ac:chgData name="Hofmann Paul" userId="2c7618ab-b4b4-40d0-9612-351529adb5c2" providerId="ADAL" clId="{AE062DDA-D4B4-4AE3-B02C-775DEC849109}" dt="2022-03-16T09:58:46.358" v="294" actId="20577"/>
          <ac:spMkLst>
            <pc:docMk/>
            <pc:sldMk cId="857683017" sldId="459"/>
            <ac:spMk id="2" creationId="{0C15F628-A84B-4678-A81B-4FD26A286267}"/>
          </ac:spMkLst>
        </pc:spChg>
        <pc:spChg chg="mod">
          <ac:chgData name="Hofmann Paul" userId="2c7618ab-b4b4-40d0-9612-351529adb5c2" providerId="ADAL" clId="{AE062DDA-D4B4-4AE3-B02C-775DEC849109}" dt="2022-03-16T09:49:48.399" v="172" actId="14100"/>
          <ac:spMkLst>
            <pc:docMk/>
            <pc:sldMk cId="857683017" sldId="459"/>
            <ac:spMk id="3" creationId="{BB421568-D064-4D0B-9A3A-EDC909E49D1E}"/>
          </ac:spMkLst>
        </pc:spChg>
        <pc:spChg chg="mod">
          <ac:chgData name="Hofmann Paul" userId="2c7618ab-b4b4-40d0-9612-351529adb5c2" providerId="ADAL" clId="{AE062DDA-D4B4-4AE3-B02C-775DEC849109}" dt="2022-03-16T09:48:32.068" v="160" actId="14100"/>
          <ac:spMkLst>
            <pc:docMk/>
            <pc:sldMk cId="857683017" sldId="459"/>
            <ac:spMk id="4" creationId="{8DA44BEB-1F1C-4F04-81A8-61BBC9329AE5}"/>
          </ac:spMkLst>
        </pc:spChg>
        <pc:spChg chg="mod">
          <ac:chgData name="Hofmann Paul" userId="2c7618ab-b4b4-40d0-9612-351529adb5c2" providerId="ADAL" clId="{AE062DDA-D4B4-4AE3-B02C-775DEC849109}" dt="2022-03-16T09:48:58.159" v="163" actId="20577"/>
          <ac:spMkLst>
            <pc:docMk/>
            <pc:sldMk cId="857683017" sldId="459"/>
            <ac:spMk id="6" creationId="{0DC64FB3-8C6D-4A9A-8B65-B134C96BC731}"/>
          </ac:spMkLst>
        </pc:spChg>
      </pc:sldChg>
    </pc:docChg>
  </pc:docChgLst>
  <pc:docChgLst>
    <pc:chgData name="Hofmann Paul" userId="2c7618ab-b4b4-40d0-9612-351529adb5c2" providerId="ADAL" clId="{0FCC293B-8A89-4270-8D56-C8331CA85901}"/>
    <pc:docChg chg="undo custSel delSld modSld sldOrd">
      <pc:chgData name="Hofmann Paul" userId="2c7618ab-b4b4-40d0-9612-351529adb5c2" providerId="ADAL" clId="{0FCC293B-8A89-4270-8D56-C8331CA85901}" dt="2022-03-09T11:22:31.948" v="748" actId="20577"/>
      <pc:docMkLst>
        <pc:docMk/>
      </pc:docMkLst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702459197" sldId="258"/>
        </pc:sldMkLst>
      </pc:sldChg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3518564547" sldId="259"/>
        </pc:sldMkLst>
      </pc:sldChg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1584415408" sldId="260"/>
        </pc:sldMkLst>
      </pc:sldChg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686810192" sldId="261"/>
        </pc:sldMkLst>
      </pc:sldChg>
      <pc:sldChg chg="modSp mod">
        <pc:chgData name="Hofmann Paul" userId="2c7618ab-b4b4-40d0-9612-351529adb5c2" providerId="ADAL" clId="{0FCC293B-8A89-4270-8D56-C8331CA85901}" dt="2022-03-09T09:43:26.227" v="26" actId="20577"/>
        <pc:sldMkLst>
          <pc:docMk/>
          <pc:sldMk cId="2002063927" sldId="263"/>
        </pc:sldMkLst>
        <pc:spChg chg="mod">
          <ac:chgData name="Hofmann Paul" userId="2c7618ab-b4b4-40d0-9612-351529adb5c2" providerId="ADAL" clId="{0FCC293B-8A89-4270-8D56-C8331CA85901}" dt="2022-03-09T09:43:21.173" v="14" actId="20577"/>
          <ac:spMkLst>
            <pc:docMk/>
            <pc:sldMk cId="2002063927" sldId="263"/>
            <ac:spMk id="2" creationId="{20943511-AFAC-40FE-B9A6-346406357D15}"/>
          </ac:spMkLst>
        </pc:spChg>
        <pc:spChg chg="mod">
          <ac:chgData name="Hofmann Paul" userId="2c7618ab-b4b4-40d0-9612-351529adb5c2" providerId="ADAL" clId="{0FCC293B-8A89-4270-8D56-C8331CA85901}" dt="2022-03-09T09:43:26.227" v="26" actId="20577"/>
          <ac:spMkLst>
            <pc:docMk/>
            <pc:sldMk cId="2002063927" sldId="263"/>
            <ac:spMk id="3" creationId="{502F020C-6459-4A17-8BA4-D658C3A56F7C}"/>
          </ac:spMkLst>
        </pc:spChg>
      </pc:sldChg>
      <pc:sldChg chg="del">
        <pc:chgData name="Hofmann Paul" userId="2c7618ab-b4b4-40d0-9612-351529adb5c2" providerId="ADAL" clId="{0FCC293B-8A89-4270-8D56-C8331CA85901}" dt="2022-03-09T09:43:47.810" v="28" actId="47"/>
        <pc:sldMkLst>
          <pc:docMk/>
          <pc:sldMk cId="2414357678" sldId="265"/>
        </pc:sldMkLst>
      </pc:sldChg>
      <pc:sldChg chg="del">
        <pc:chgData name="Hofmann Paul" userId="2c7618ab-b4b4-40d0-9612-351529adb5c2" providerId="ADAL" clId="{0FCC293B-8A89-4270-8D56-C8331CA85901}" dt="2022-03-09T09:43:47.810" v="28" actId="47"/>
        <pc:sldMkLst>
          <pc:docMk/>
          <pc:sldMk cId="4180597487" sldId="266"/>
        </pc:sldMkLst>
      </pc:sldChg>
      <pc:sldChg chg="del">
        <pc:chgData name="Hofmann Paul" userId="2c7618ab-b4b4-40d0-9612-351529adb5c2" providerId="ADAL" clId="{0FCC293B-8A89-4270-8D56-C8331CA85901}" dt="2022-03-09T09:43:47.810" v="28" actId="47"/>
        <pc:sldMkLst>
          <pc:docMk/>
          <pc:sldMk cId="4073407810" sldId="267"/>
        </pc:sldMkLst>
      </pc:sldChg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209830696" sldId="268"/>
        </pc:sldMkLst>
      </pc:sldChg>
      <pc:sldChg chg="del">
        <pc:chgData name="Hofmann Paul" userId="2c7618ab-b4b4-40d0-9612-351529adb5c2" providerId="ADAL" clId="{0FCC293B-8A89-4270-8D56-C8331CA85901}" dt="2022-03-09T09:43:47.810" v="28" actId="47"/>
        <pc:sldMkLst>
          <pc:docMk/>
          <pc:sldMk cId="1087520234" sldId="269"/>
        </pc:sldMkLst>
      </pc:sldChg>
      <pc:sldChg chg="del">
        <pc:chgData name="Hofmann Paul" userId="2c7618ab-b4b4-40d0-9612-351529adb5c2" providerId="ADAL" clId="{0FCC293B-8A89-4270-8D56-C8331CA85901}" dt="2022-03-09T09:43:47.810" v="28" actId="47"/>
        <pc:sldMkLst>
          <pc:docMk/>
          <pc:sldMk cId="1116834970" sldId="270"/>
        </pc:sldMkLst>
      </pc:sldChg>
      <pc:sldChg chg="del">
        <pc:chgData name="Hofmann Paul" userId="2c7618ab-b4b4-40d0-9612-351529adb5c2" providerId="ADAL" clId="{0FCC293B-8A89-4270-8D56-C8331CA85901}" dt="2022-03-09T09:43:50.356" v="29" actId="47"/>
        <pc:sldMkLst>
          <pc:docMk/>
          <pc:sldMk cId="880409702" sldId="272"/>
        </pc:sldMkLst>
      </pc:sldChg>
      <pc:sldChg chg="del">
        <pc:chgData name="Hofmann Paul" userId="2c7618ab-b4b4-40d0-9612-351529adb5c2" providerId="ADAL" clId="{0FCC293B-8A89-4270-8D56-C8331CA85901}" dt="2022-03-09T09:43:42.554" v="27" actId="47"/>
        <pc:sldMkLst>
          <pc:docMk/>
          <pc:sldMk cId="4221524719" sldId="273"/>
        </pc:sldMkLst>
      </pc:sldChg>
      <pc:sldChg chg="del">
        <pc:chgData name="Hofmann Paul" userId="2c7618ab-b4b4-40d0-9612-351529adb5c2" providerId="ADAL" clId="{0FCC293B-8A89-4270-8D56-C8331CA85901}" dt="2022-03-09T09:43:52.833" v="30" actId="47"/>
        <pc:sldMkLst>
          <pc:docMk/>
          <pc:sldMk cId="1231003069" sldId="275"/>
        </pc:sldMkLst>
      </pc:sldChg>
      <pc:sldChg chg="addSp delSp modSp mod chgLayout">
        <pc:chgData name="Hofmann Paul" userId="2c7618ab-b4b4-40d0-9612-351529adb5c2" providerId="ADAL" clId="{0FCC293B-8A89-4270-8D56-C8331CA85901}" dt="2022-03-09T11:22:31.948" v="748" actId="20577"/>
        <pc:sldMkLst>
          <pc:docMk/>
          <pc:sldMk cId="0" sldId="276"/>
        </pc:sldMkLst>
        <pc:spChg chg="mod ord">
          <ac:chgData name="Hofmann Paul" userId="2c7618ab-b4b4-40d0-9612-351529adb5c2" providerId="ADAL" clId="{0FCC293B-8A89-4270-8D56-C8331CA85901}" dt="2022-03-09T11:22:31.948" v="748" actId="20577"/>
          <ac:spMkLst>
            <pc:docMk/>
            <pc:sldMk cId="0" sldId="276"/>
            <ac:spMk id="2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3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09:56:42.447" v="609" actId="20577"/>
          <ac:spMkLst>
            <pc:docMk/>
            <pc:sldMk cId="0" sldId="276"/>
            <ac:spMk id="5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6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7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8" creationId="{00000000-0000-0000-0000-000000000000}"/>
          </ac:spMkLst>
        </pc:spChg>
        <pc:spChg chg="add del mod ord">
          <ac:chgData name="Hofmann Paul" userId="2c7618ab-b4b4-40d0-9612-351529adb5c2" providerId="ADAL" clId="{0FCC293B-8A89-4270-8D56-C8331CA85901}" dt="2022-03-09T09:45:57.644" v="33" actId="478"/>
          <ac:spMkLst>
            <pc:docMk/>
            <pc:sldMk cId="0" sldId="276"/>
            <ac:spMk id="9" creationId="{77E4F49D-6901-44E8-9835-596429312905}"/>
          </ac:spMkLst>
        </pc:spChg>
        <pc:spChg chg="add 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10" creationId="{F4B4C9BB-68CD-4210-89CA-7287E1EB4AA8}"/>
          </ac:spMkLst>
        </pc:spChg>
        <pc:spChg chg="add 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11" creationId="{19B36432-D98B-406A-ADC9-2EB7278580E8}"/>
          </ac:spMkLst>
        </pc:spChg>
        <pc:spChg chg="add mod">
          <ac:chgData name="Hofmann Paul" userId="2c7618ab-b4b4-40d0-9612-351529adb5c2" providerId="ADAL" clId="{0FCC293B-8A89-4270-8D56-C8331CA85901}" dt="2022-03-09T09:55:57.484" v="572" actId="1038"/>
          <ac:spMkLst>
            <pc:docMk/>
            <pc:sldMk cId="0" sldId="276"/>
            <ac:spMk id="12" creationId="{55C5A182-334A-44E4-97FB-C81009E4FADE}"/>
          </ac:spMkLst>
        </pc:spChg>
        <pc:picChg chg="mod">
          <ac:chgData name="Hofmann Paul" userId="2c7618ab-b4b4-40d0-9612-351529adb5c2" providerId="ADAL" clId="{0FCC293B-8A89-4270-8D56-C8331CA85901}" dt="2022-03-09T09:58:08.330" v="610" actId="14100"/>
          <ac:picMkLst>
            <pc:docMk/>
            <pc:sldMk cId="0" sldId="276"/>
            <ac:picMk id="4" creationId="{00000000-0000-0000-0000-000000000000}"/>
          </ac:picMkLst>
        </pc:picChg>
      </pc:sldChg>
      <pc:sldChg chg="del">
        <pc:chgData name="Hofmann Paul" userId="2c7618ab-b4b4-40d0-9612-351529adb5c2" providerId="ADAL" clId="{0FCC293B-8A89-4270-8D56-C8331CA85901}" dt="2022-03-09T09:43:50.356" v="29" actId="47"/>
        <pc:sldMkLst>
          <pc:docMk/>
          <pc:sldMk cId="4190456898" sldId="276"/>
        </pc:sldMkLst>
      </pc:sldChg>
      <pc:sldChg chg="modSp mod">
        <pc:chgData name="Hofmann Paul" userId="2c7618ab-b4b4-40d0-9612-351529adb5c2" providerId="ADAL" clId="{0FCC293B-8A89-4270-8D56-C8331CA85901}" dt="2022-03-09T10:55:23.461" v="653" actId="207"/>
        <pc:sldMkLst>
          <pc:docMk/>
          <pc:sldMk cId="0" sldId="277"/>
        </pc:sldMkLst>
        <pc:spChg chg="mod">
          <ac:chgData name="Hofmann Paul" userId="2c7618ab-b4b4-40d0-9612-351529adb5c2" providerId="ADAL" clId="{0FCC293B-8A89-4270-8D56-C8331CA85901}" dt="2022-03-09T10:55:23.461" v="653" actId="207"/>
          <ac:spMkLst>
            <pc:docMk/>
            <pc:sldMk cId="0" sldId="277"/>
            <ac:spMk id="3" creationId="{00000000-0000-0000-0000-000000000000}"/>
          </ac:spMkLst>
        </pc:spChg>
      </pc:sldChg>
      <pc:sldChg chg="del">
        <pc:chgData name="Hofmann Paul" userId="2c7618ab-b4b4-40d0-9612-351529adb5c2" providerId="ADAL" clId="{0FCC293B-8A89-4270-8D56-C8331CA85901}" dt="2022-03-09T09:43:50.356" v="29" actId="47"/>
        <pc:sldMkLst>
          <pc:docMk/>
          <pc:sldMk cId="2306428069" sldId="277"/>
        </pc:sldMkLst>
      </pc:sldChg>
      <pc:sldChg chg="del">
        <pc:chgData name="Hofmann Paul" userId="2c7618ab-b4b4-40d0-9612-351529adb5c2" providerId="ADAL" clId="{0FCC293B-8A89-4270-8D56-C8331CA85901}" dt="2022-03-09T09:43:50.356" v="29" actId="47"/>
        <pc:sldMkLst>
          <pc:docMk/>
          <pc:sldMk cId="978478997" sldId="278"/>
        </pc:sldMkLst>
      </pc:sldChg>
      <pc:sldChg chg="del">
        <pc:chgData name="Hofmann Paul" userId="2c7618ab-b4b4-40d0-9612-351529adb5c2" providerId="ADAL" clId="{0FCC293B-8A89-4270-8D56-C8331CA85901}" dt="2022-03-09T09:43:52.833" v="30" actId="47"/>
        <pc:sldMkLst>
          <pc:docMk/>
          <pc:sldMk cId="591104010" sldId="279"/>
        </pc:sldMkLst>
      </pc:sldChg>
      <pc:sldChg chg="del">
        <pc:chgData name="Hofmann Paul" userId="2c7618ab-b4b4-40d0-9612-351529adb5c2" providerId="ADAL" clId="{0FCC293B-8A89-4270-8D56-C8331CA85901}" dt="2022-03-09T09:43:52.833" v="30" actId="47"/>
        <pc:sldMkLst>
          <pc:docMk/>
          <pc:sldMk cId="3470636293" sldId="280"/>
        </pc:sldMkLst>
      </pc:sldChg>
      <pc:sldChg chg="del">
        <pc:chgData name="Hofmann Paul" userId="2c7618ab-b4b4-40d0-9612-351529adb5c2" providerId="ADAL" clId="{0FCC293B-8A89-4270-8D56-C8331CA85901}" dt="2022-03-09T09:43:52.833" v="30" actId="47"/>
        <pc:sldMkLst>
          <pc:docMk/>
          <pc:sldMk cId="369085740" sldId="281"/>
        </pc:sldMkLst>
      </pc:sldChg>
      <pc:sldChg chg="del">
        <pc:chgData name="Hofmann Paul" userId="2c7618ab-b4b4-40d0-9612-351529adb5c2" providerId="ADAL" clId="{0FCC293B-8A89-4270-8D56-C8331CA85901}" dt="2022-03-09T11:21:21.416" v="737" actId="47"/>
        <pc:sldMkLst>
          <pc:docMk/>
          <pc:sldMk cId="3238077732" sldId="282"/>
        </pc:sldMkLst>
      </pc:sldChg>
      <pc:sldChg chg="del">
        <pc:chgData name="Hofmann Paul" userId="2c7618ab-b4b4-40d0-9612-351529adb5c2" providerId="ADAL" clId="{0FCC293B-8A89-4270-8D56-C8331CA85901}" dt="2022-03-09T09:43:50.356" v="29" actId="47"/>
        <pc:sldMkLst>
          <pc:docMk/>
          <pc:sldMk cId="3225260874" sldId="283"/>
        </pc:sldMkLst>
      </pc:sldChg>
      <pc:sldChg chg="del">
        <pc:chgData name="Hofmann Paul" userId="2c7618ab-b4b4-40d0-9612-351529adb5c2" providerId="ADAL" clId="{0FCC293B-8A89-4270-8D56-C8331CA85901}" dt="2022-03-09T09:43:52.833" v="30" actId="47"/>
        <pc:sldMkLst>
          <pc:docMk/>
          <pc:sldMk cId="2981328880" sldId="284"/>
        </pc:sldMkLst>
      </pc:sldChg>
      <pc:sldChg chg="delSp modSp mod ord">
        <pc:chgData name="Hofmann Paul" userId="2c7618ab-b4b4-40d0-9612-351529adb5c2" providerId="ADAL" clId="{0FCC293B-8A89-4270-8D56-C8331CA85901}" dt="2022-03-09T10:53:11.425" v="630" actId="403"/>
        <pc:sldMkLst>
          <pc:docMk/>
          <pc:sldMk cId="1303943482" sldId="322"/>
        </pc:sldMkLst>
        <pc:spChg chg="mod">
          <ac:chgData name="Hofmann Paul" userId="2c7618ab-b4b4-40d0-9612-351529adb5c2" providerId="ADAL" clId="{0FCC293B-8A89-4270-8D56-C8331CA85901}" dt="2022-03-09T10:53:11.425" v="630" actId="403"/>
          <ac:spMkLst>
            <pc:docMk/>
            <pc:sldMk cId="1303943482" sldId="322"/>
            <ac:spMk id="2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09:58:30.043" v="612" actId="478"/>
          <ac:spMkLst>
            <pc:docMk/>
            <pc:sldMk cId="1303943482" sldId="322"/>
            <ac:spMk id="4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09:58:31.722" v="613" actId="478"/>
          <ac:spMkLst>
            <pc:docMk/>
            <pc:sldMk cId="1303943482" sldId="322"/>
            <ac:spMk id="5" creationId="{00000000-0000-0000-0000-000000000000}"/>
          </ac:spMkLst>
        </pc:spChg>
      </pc:sldChg>
      <pc:sldChg chg="delSp modSp mod ord">
        <pc:chgData name="Hofmann Paul" userId="2c7618ab-b4b4-40d0-9612-351529adb5c2" providerId="ADAL" clId="{0FCC293B-8A89-4270-8D56-C8331CA85901}" dt="2022-03-09T11:15:35.127" v="686"/>
        <pc:sldMkLst>
          <pc:docMk/>
          <pc:sldMk cId="447652560" sldId="323"/>
        </pc:sldMkLst>
        <pc:spChg chg="mod">
          <ac:chgData name="Hofmann Paul" userId="2c7618ab-b4b4-40d0-9612-351529adb5c2" providerId="ADAL" clId="{0FCC293B-8A89-4270-8D56-C8331CA85901}" dt="2022-03-09T11:15:11.876" v="684" actId="403"/>
          <ac:spMkLst>
            <pc:docMk/>
            <pc:sldMk cId="447652560" sldId="323"/>
            <ac:spMk id="2" creationId="{00000000-0000-0000-0000-000000000000}"/>
          </ac:spMkLst>
        </pc:spChg>
        <pc:spChg chg="del mod">
          <ac:chgData name="Hofmann Paul" userId="2c7618ab-b4b4-40d0-9612-351529adb5c2" providerId="ADAL" clId="{0FCC293B-8A89-4270-8D56-C8331CA85901}" dt="2022-03-09T11:14:03.793" v="655" actId="478"/>
          <ac:spMkLst>
            <pc:docMk/>
            <pc:sldMk cId="447652560" sldId="323"/>
            <ac:spMk id="4" creationId="{00000000-0000-0000-0000-000000000000}"/>
          </ac:spMkLst>
        </pc:spChg>
        <pc:graphicFrameChg chg="modGraphic">
          <ac:chgData name="Hofmann Paul" userId="2c7618ab-b4b4-40d0-9612-351529adb5c2" providerId="ADAL" clId="{0FCC293B-8A89-4270-8D56-C8331CA85901}" dt="2022-03-09T11:14:50.959" v="680" actId="14734"/>
          <ac:graphicFrameMkLst>
            <pc:docMk/>
            <pc:sldMk cId="447652560" sldId="323"/>
            <ac:graphicFrameMk id="3" creationId="{00000000-0000-0000-0000-000000000000}"/>
          </ac:graphicFrameMkLst>
        </pc:graphicFrameChg>
      </pc:sldChg>
      <pc:sldChg chg="delSp modSp mod">
        <pc:chgData name="Hofmann Paul" userId="2c7618ab-b4b4-40d0-9612-351529adb5c2" providerId="ADAL" clId="{0FCC293B-8A89-4270-8D56-C8331CA85901}" dt="2022-03-09T11:20:17.209" v="727" actId="403"/>
        <pc:sldMkLst>
          <pc:docMk/>
          <pc:sldMk cId="1553356591" sldId="324"/>
        </pc:sldMkLst>
        <pc:spChg chg="mod">
          <ac:chgData name="Hofmann Paul" userId="2c7618ab-b4b4-40d0-9612-351529adb5c2" providerId="ADAL" clId="{0FCC293B-8A89-4270-8D56-C8331CA85901}" dt="2022-03-09T11:20:05.373" v="724" actId="403"/>
          <ac:spMkLst>
            <pc:docMk/>
            <pc:sldMk cId="1553356591" sldId="324"/>
            <ac:spMk id="2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11:20:17.209" v="727" actId="403"/>
          <ac:spMkLst>
            <pc:docMk/>
            <pc:sldMk cId="1553356591" sldId="324"/>
            <ac:spMk id="3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9:56.945" v="719" actId="478"/>
          <ac:spMkLst>
            <pc:docMk/>
            <pc:sldMk cId="1553356591" sldId="324"/>
            <ac:spMk id="4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9:58.974" v="720" actId="478"/>
          <ac:spMkLst>
            <pc:docMk/>
            <pc:sldMk cId="1553356591" sldId="324"/>
            <ac:spMk id="5" creationId="{00000000-0000-0000-0000-000000000000}"/>
          </ac:spMkLst>
        </pc:spChg>
      </pc:sldChg>
      <pc:sldChg chg="modSp mod">
        <pc:chgData name="Hofmann Paul" userId="2c7618ab-b4b4-40d0-9612-351529adb5c2" providerId="ADAL" clId="{0FCC293B-8A89-4270-8D56-C8331CA85901}" dt="2022-03-09T11:20:35.322" v="732" actId="403"/>
        <pc:sldMkLst>
          <pc:docMk/>
          <pc:sldMk cId="154796800" sldId="326"/>
        </pc:sldMkLst>
        <pc:spChg chg="mod">
          <ac:chgData name="Hofmann Paul" userId="2c7618ab-b4b4-40d0-9612-351529adb5c2" providerId="ADAL" clId="{0FCC293B-8A89-4270-8D56-C8331CA85901}" dt="2022-03-09T11:20:35.322" v="732" actId="403"/>
          <ac:spMkLst>
            <pc:docMk/>
            <pc:sldMk cId="154796800" sldId="326"/>
            <ac:spMk id="43010" creationId="{00000000-0000-0000-0000-000000000000}"/>
          </ac:spMkLst>
        </pc:spChg>
      </pc:sldChg>
      <pc:sldChg chg="modSp del mod">
        <pc:chgData name="Hofmann Paul" userId="2c7618ab-b4b4-40d0-9612-351529adb5c2" providerId="ADAL" clId="{0FCC293B-8A89-4270-8D56-C8331CA85901}" dt="2022-03-09T11:20:27.616" v="728" actId="47"/>
        <pc:sldMkLst>
          <pc:docMk/>
          <pc:sldMk cId="167548284" sldId="409"/>
        </pc:sldMkLst>
        <pc:spChg chg="mod">
          <ac:chgData name="Hofmann Paul" userId="2c7618ab-b4b4-40d0-9612-351529adb5c2" providerId="ADAL" clId="{0FCC293B-8A89-4270-8D56-C8331CA85901}" dt="2022-03-09T11:19:51.808" v="718" actId="27636"/>
          <ac:spMkLst>
            <pc:docMk/>
            <pc:sldMk cId="167548284" sldId="409"/>
            <ac:spMk id="2" creationId="{00000000-0000-0000-0000-000000000000}"/>
          </ac:spMkLst>
        </pc:spChg>
      </pc:sldChg>
      <pc:sldChg chg="delSp modSp mod">
        <pc:chgData name="Hofmann Paul" userId="2c7618ab-b4b4-40d0-9612-351529adb5c2" providerId="ADAL" clId="{0FCC293B-8A89-4270-8D56-C8331CA85901}" dt="2022-03-09T11:17:53.426" v="710" actId="2711"/>
        <pc:sldMkLst>
          <pc:docMk/>
          <pc:sldMk cId="3832562431" sldId="418"/>
        </pc:sldMkLst>
        <pc:spChg chg="mod">
          <ac:chgData name="Hofmann Paul" userId="2c7618ab-b4b4-40d0-9612-351529adb5c2" providerId="ADAL" clId="{0FCC293B-8A89-4270-8D56-C8331CA85901}" dt="2022-03-09T10:53:05.231" v="626" actId="403"/>
          <ac:spMkLst>
            <pc:docMk/>
            <pc:sldMk cId="3832562431" sldId="418"/>
            <ac:spMk id="2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11:17:53.426" v="710" actId="2711"/>
          <ac:spMkLst>
            <pc:docMk/>
            <pc:sldMk cId="3832562431" sldId="418"/>
            <ac:spMk id="3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0:52:27.954" v="617" actId="478"/>
          <ac:spMkLst>
            <pc:docMk/>
            <pc:sldMk cId="3832562431" sldId="418"/>
            <ac:spMk id="4" creationId="{00000000-0000-0000-0000-000000000000}"/>
          </ac:spMkLst>
        </pc:spChg>
        <pc:spChg chg="del mod">
          <ac:chgData name="Hofmann Paul" userId="2c7618ab-b4b4-40d0-9612-351529adb5c2" providerId="ADAL" clId="{0FCC293B-8A89-4270-8D56-C8331CA85901}" dt="2022-03-09T10:52:32.358" v="619" actId="478"/>
          <ac:spMkLst>
            <pc:docMk/>
            <pc:sldMk cId="3832562431" sldId="418"/>
            <ac:spMk id="5" creationId="{00000000-0000-0000-0000-000000000000}"/>
          </ac:spMkLst>
        </pc:spChg>
      </pc:sldChg>
      <pc:sldChg chg="delSp modSp mod">
        <pc:chgData name="Hofmann Paul" userId="2c7618ab-b4b4-40d0-9612-351529adb5c2" providerId="ADAL" clId="{0FCC293B-8A89-4270-8D56-C8331CA85901}" dt="2022-03-09T11:18:37.286" v="717" actId="403"/>
        <pc:sldMkLst>
          <pc:docMk/>
          <pc:sldMk cId="3822932704" sldId="456"/>
        </pc:sldMkLst>
        <pc:spChg chg="mod">
          <ac:chgData name="Hofmann Paul" userId="2c7618ab-b4b4-40d0-9612-351529adb5c2" providerId="ADAL" clId="{0FCC293B-8A89-4270-8D56-C8331CA85901}" dt="2022-03-09T11:17:13.198" v="696" actId="403"/>
          <ac:spMkLst>
            <pc:docMk/>
            <pc:sldMk cId="3822932704" sldId="456"/>
            <ac:spMk id="2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11:18:37.286" v="717" actId="403"/>
          <ac:spMkLst>
            <pc:docMk/>
            <pc:sldMk cId="3822932704" sldId="456"/>
            <ac:spMk id="3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8:21.517" v="713" actId="478"/>
          <ac:spMkLst>
            <pc:docMk/>
            <pc:sldMk cId="3822932704" sldId="456"/>
            <ac:spMk id="4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8:25.402" v="714" actId="478"/>
          <ac:spMkLst>
            <pc:docMk/>
            <pc:sldMk cId="3822932704" sldId="456"/>
            <ac:spMk id="5" creationId="{00000000-0000-0000-0000-000000000000}"/>
          </ac:spMkLst>
        </pc:spChg>
      </pc:sldChg>
      <pc:sldChg chg="delSp modSp mod">
        <pc:chgData name="Hofmann Paul" userId="2c7618ab-b4b4-40d0-9612-351529adb5c2" providerId="ADAL" clId="{0FCC293B-8A89-4270-8D56-C8331CA85901}" dt="2022-03-09T11:21:07.542" v="736"/>
        <pc:sldMkLst>
          <pc:docMk/>
          <pc:sldMk cId="1128572368" sldId="457"/>
        </pc:sldMkLst>
        <pc:spChg chg="mod">
          <ac:chgData name="Hofmann Paul" userId="2c7618ab-b4b4-40d0-9612-351529adb5c2" providerId="ADAL" clId="{0FCC293B-8A89-4270-8D56-C8331CA85901}" dt="2022-03-09T11:17:06.171" v="692" actId="404"/>
          <ac:spMkLst>
            <pc:docMk/>
            <pc:sldMk cId="1128572368" sldId="457"/>
            <ac:spMk id="2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8:08.423" v="711" actId="478"/>
          <ac:spMkLst>
            <pc:docMk/>
            <pc:sldMk cId="1128572368" sldId="457"/>
            <ac:spMk id="4" creationId="{00000000-0000-0000-0000-000000000000}"/>
          </ac:spMkLst>
        </pc:spChg>
        <pc:spChg chg="del">
          <ac:chgData name="Hofmann Paul" userId="2c7618ab-b4b4-40d0-9612-351529adb5c2" providerId="ADAL" clId="{0FCC293B-8A89-4270-8D56-C8331CA85901}" dt="2022-03-09T11:18:17.634" v="712" actId="478"/>
          <ac:spMkLst>
            <pc:docMk/>
            <pc:sldMk cId="1128572368" sldId="457"/>
            <ac:spMk id="5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11:21:03.904" v="735"/>
          <ac:spMkLst>
            <pc:docMk/>
            <pc:sldMk cId="1128572368" sldId="457"/>
            <ac:spMk id="13" creationId="{00000000-0000-0000-0000-000000000000}"/>
          </ac:spMkLst>
        </pc:spChg>
        <pc:spChg chg="mod">
          <ac:chgData name="Hofmann Paul" userId="2c7618ab-b4b4-40d0-9612-351529adb5c2" providerId="ADAL" clId="{0FCC293B-8A89-4270-8D56-C8331CA85901}" dt="2022-03-09T11:21:07.542" v="736"/>
          <ac:spMkLst>
            <pc:docMk/>
            <pc:sldMk cId="1128572368" sldId="457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A364-0348-2F43-99DF-D2B200CF0081}" type="datetimeFigureOut">
              <a:rPr lang="de-DE" smtClean="0"/>
              <a:t>13.11.2022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9922-510D-BA4D-8EA2-480C80FDB6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51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BEE0-598C-4858-A439-753E34679212}" type="datetimeFigureOut">
              <a:rPr lang="de-AT" smtClean="0"/>
              <a:t>13.11.2022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A223-4F50-4DD6-9CC4-15E4F51256E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2545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89026"/>
            <a:ext cx="12192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115" y="4465864"/>
            <a:ext cx="11462052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203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01" userDrawn="1">
          <p15:clr>
            <a:srgbClr val="FBAE40"/>
          </p15:clr>
        </p15:guide>
        <p15:guide id="2" pos="7379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4178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5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4205" y="1144"/>
            <a:ext cx="1991272" cy="839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89025"/>
            <a:ext cx="12192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117" y="1401885"/>
            <a:ext cx="11462052" cy="1470025"/>
          </a:xfrm>
        </p:spPr>
        <p:txBody>
          <a:bodyPr anchor="t">
            <a:normAutofit/>
          </a:bodyPr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117" y="4465864"/>
            <a:ext cx="11462052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795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26">
          <p15:clr>
            <a:srgbClr val="FBAE40"/>
          </p15:clr>
        </p15:guide>
        <p15:guide id="2" pos="5534">
          <p15:clr>
            <a:srgbClr val="FBAE40"/>
          </p15:clr>
        </p15:guide>
        <p15:guide id="3" orient="horz" pos="1003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orient="horz" pos="4178">
          <p15:clr>
            <a:srgbClr val="FBAE40"/>
          </p15:clr>
        </p15:guide>
        <p15:guide id="7" pos="170">
          <p15:clr>
            <a:srgbClr val="FBAE40"/>
          </p15:clr>
        </p15:guide>
        <p15:guide id="8" pos="55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4267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3200"/>
            </a:lvl2pPr>
            <a:lvl3pPr marL="1219170" indent="0">
              <a:buNone/>
              <a:defRPr sz="2667"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37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89025"/>
            <a:ext cx="12192000" cy="5574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4" y="1419385"/>
            <a:ext cx="11472333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4" y="4592639"/>
            <a:ext cx="1147233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36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592263"/>
            <a:ext cx="12192000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67" y="2599645"/>
            <a:ext cx="11472333" cy="1362075"/>
          </a:xfrm>
        </p:spPr>
        <p:txBody>
          <a:bodyPr anchor="b"/>
          <a:lstStyle>
            <a:lvl1pPr algn="ctr">
              <a:defRPr sz="5333" b="1" i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5" y="4339545"/>
            <a:ext cx="11472335" cy="15001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4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835" y="2233515"/>
            <a:ext cx="5634567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2233515"/>
            <a:ext cx="5634567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27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835" y="2233515"/>
            <a:ext cx="3744000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84855" y="2233515"/>
            <a:ext cx="3744000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4222345" y="2233515"/>
            <a:ext cx="3744000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54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 plus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835" y="2233515"/>
            <a:ext cx="5634567" cy="385931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223351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6197602" y="422082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7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835" y="223351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223351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3309" y="422082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6197602" y="4220825"/>
            <a:ext cx="5634567" cy="1872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55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999" y="2155601"/>
            <a:ext cx="5733541" cy="39372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6096001" y="1605645"/>
            <a:ext cx="5733540" cy="549956"/>
          </a:xfrm>
        </p:spPr>
        <p:txBody>
          <a:bodyPr anchor="b">
            <a:noAutofit/>
          </a:bodyPr>
          <a:lstStyle>
            <a:lvl1pPr algn="l">
              <a:defRPr sz="4267"/>
            </a:lvl1pPr>
          </a:lstStyle>
          <a:p>
            <a:r>
              <a:rPr lang="de-AT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78369" y="1592263"/>
            <a:ext cx="3687233" cy="4500563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120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53307" y="6593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04.03.2020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45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2460" y="2155601"/>
            <a:ext cx="5733541" cy="39372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62462" y="1592263"/>
            <a:ext cx="5733540" cy="549956"/>
          </a:xfrm>
        </p:spPr>
        <p:txBody>
          <a:bodyPr anchor="b">
            <a:noAutofit/>
          </a:bodyPr>
          <a:lstStyle>
            <a:lvl1pPr algn="l">
              <a:defRPr sz="4267"/>
            </a:lvl1pPr>
          </a:lstStyle>
          <a:p>
            <a:r>
              <a:rPr lang="de-AT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8026402" y="1592263"/>
            <a:ext cx="3687233" cy="4500563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  <a:endParaRPr lang="de-AT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43" y="61875"/>
            <a:ext cx="31263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0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89025"/>
            <a:ext cx="11469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5" y="2335667"/>
            <a:ext cx="563668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9835" y="2975430"/>
            <a:ext cx="5636684" cy="311739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7" y="2335667"/>
            <a:ext cx="563617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7" y="2975430"/>
            <a:ext cx="5638800" cy="311739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77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93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309" y="1089025"/>
            <a:ext cx="4267377" cy="1202419"/>
          </a:xfrm>
        </p:spPr>
        <p:txBody>
          <a:bodyPr anchor="t"/>
          <a:lstStyle>
            <a:lvl1pPr algn="l">
              <a:defRPr sz="2667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4" y="1089025"/>
            <a:ext cx="7062807" cy="50038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9835" y="2293257"/>
            <a:ext cx="4260851" cy="3799568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749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5" y="5526087"/>
            <a:ext cx="5736167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8367" y="1089026"/>
            <a:ext cx="11235267" cy="443706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AT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999" y="5526087"/>
            <a:ext cx="5736167" cy="566739"/>
          </a:xfrm>
        </p:spPr>
        <p:txBody>
          <a:bodyPr anchor="b"/>
          <a:lstStyle>
            <a:lvl1pPr marL="0" indent="0" algn="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70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592264"/>
            <a:ext cx="12192000" cy="526573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AT"/>
              <a:t>Bild auf Platzhalter ziehen oder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022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214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1" y="1089025"/>
            <a:ext cx="2992967" cy="500380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9835" y="1089025"/>
            <a:ext cx="8276167" cy="50038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094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23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6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6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6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6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20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20" y="47307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20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6" y="514350"/>
            <a:ext cx="4233" cy="6351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9" y="479426"/>
            <a:ext cx="2116" cy="6351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6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6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6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6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6" y="431802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20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3" y="534990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6" y="530225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6" y="52070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6" y="52070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3" y="55721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3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3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3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3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6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6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6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3" y="54451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3" y="54451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3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3" y="538165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20" y="547690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6" y="530226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6" y="527049"/>
            <a:ext cx="4233" cy="7939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6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6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6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3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3" y="530225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3" y="530226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3" y="530226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3" y="530226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3" y="530226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3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3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3" y="5238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3" y="5143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3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6" y="4953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6" y="4953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6" y="485777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5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297FD5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70" y="1460502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 marL="285744" indent="-285744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charset="2"/>
              <a:buChar char="v"/>
              <a:defRPr>
                <a:solidFill>
                  <a:srgbClr val="7F7F7F"/>
                </a:solidFill>
              </a:defRPr>
            </a:lvl2pPr>
            <a:lvl3pPr marL="557770" indent="-285744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charset="2"/>
              <a:buChar char="²"/>
              <a:defRPr>
                <a:solidFill>
                  <a:srgbClr val="7F7F7F"/>
                </a:solidFill>
              </a:defRPr>
            </a:lvl3pPr>
            <a:lvl4pPr marL="831830" indent="-285744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rgbClr val="7F7F7F"/>
                </a:solidFill>
              </a:defRPr>
            </a:lvl4pPr>
            <a:lvl5pPr marL="1196945" indent="-285744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2CFC-1AC9-408F-8DB3-76809B390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79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20" b="1" i="0">
                <a:solidFill>
                  <a:srgbClr val="78BD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R="21335">
              <a:lnSpc>
                <a:spcPts val="1223"/>
              </a:lnSpc>
            </a:pPr>
            <a:r>
              <a:rPr lang="de-AT"/>
              <a:t>28</a:t>
            </a:r>
            <a:r>
              <a:rPr lang="de-AT" spc="7"/>
              <a:t>.</a:t>
            </a:r>
            <a:r>
              <a:rPr lang="de-AT"/>
              <a:t>11</a:t>
            </a:r>
            <a:r>
              <a:rPr lang="de-AT" spc="7"/>
              <a:t>.</a:t>
            </a:r>
            <a:r>
              <a:rPr lang="de-AT"/>
              <a:t>201</a:t>
            </a:r>
            <a:r>
              <a:rPr lang="de-AT" spc="7"/>
              <a:t>6</a:t>
            </a:r>
          </a:p>
          <a:p>
            <a:pPr marR="22098">
              <a:spcBef>
                <a:spcPts val="72"/>
              </a:spcBef>
            </a:pPr>
            <a:fld id="{81D60167-4931-47E6-BA6A-407CBD079E47}" type="slidenum">
              <a:rPr spc="7" smtClean="0"/>
              <a:pPr marR="22098">
                <a:spcBef>
                  <a:spcPts val="72"/>
                </a:spcBef>
              </a:pPr>
              <a:t>‹#›</a:t>
            </a:fld>
            <a:endParaRPr spc="7" dirty="0"/>
          </a:p>
        </p:txBody>
      </p:sp>
    </p:spTree>
    <p:extLst>
      <p:ext uri="{BB962C8B-B14F-4D97-AF65-F5344CB8AC3E}">
        <p14:creationId xmlns:p14="http://schemas.microsoft.com/office/powerpoint/2010/main" val="174123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8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68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4732" y="874459"/>
            <a:ext cx="866253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8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9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5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4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8.emf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\\MARS\Gaste$\SYSTEM\Desktop\PowerPoints_neu\Kopfleisten\kopfleiste_blau_ppt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72"/>
          <a:stretch/>
        </p:blipFill>
        <p:spPr bwMode="auto">
          <a:xfrm>
            <a:off x="3222" y="-97075"/>
            <a:ext cx="86127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MARS\Gaste$\SYSTEM\Desktop\PowerPoints_neu\Kopfleisten\kopfleiste_blau_pp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7"/>
          <a:stretch/>
        </p:blipFill>
        <p:spPr bwMode="auto">
          <a:xfrm>
            <a:off x="9384357" y="11015"/>
            <a:ext cx="280764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4" y="2004033"/>
            <a:ext cx="11472333" cy="408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 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84740" y="6593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68F6-CEB4-C040-B3A3-CADDD499EB7C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 userDrawn="1"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50" r:id="rId3"/>
    <p:sldLayoutId id="2147483851" r:id="rId4"/>
    <p:sldLayoutId id="214748385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0" algn="l" defTabSz="4572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03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301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pos="7453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14205" y="1144"/>
            <a:ext cx="1991272" cy="8393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959556"/>
            <a:ext cx="12190614" cy="2898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3558" y="874459"/>
            <a:ext cx="688488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482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648" y="2994641"/>
            <a:ext cx="10398125" cy="230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7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833" y="1090515"/>
            <a:ext cx="114697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4" y="2344057"/>
            <a:ext cx="11472333" cy="37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5330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8474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474136" y="6311900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>
            <a:off x="474136" y="6311900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0459" y="112272"/>
            <a:ext cx="2269592" cy="780245"/>
          </a:xfrm>
          <a:prstGeom prst="rect">
            <a:avLst/>
          </a:prstGeom>
        </p:spPr>
      </p:pic>
      <p:pic>
        <p:nvPicPr>
          <p:cNvPr id="16" name="Imagen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10" y="195166"/>
            <a:ext cx="31263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800"/>
        </a:spcBef>
        <a:spcAft>
          <a:spcPts val="0"/>
        </a:spcAft>
        <a:buClr>
          <a:srgbClr val="F7A600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0" algn="l" defTabSz="609585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609585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609585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47939" indent="0" algn="l" defTabSz="609585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03">
          <p15:clr>
            <a:srgbClr val="F26B43"/>
          </p15:clr>
        </p15:guide>
        <p15:guide id="1" pos="2880">
          <p15:clr>
            <a:srgbClr val="F26B43"/>
          </p15:clr>
        </p15:guide>
        <p15:guide id="2" pos="226">
          <p15:clr>
            <a:srgbClr val="F26B43"/>
          </p15:clr>
        </p15:guide>
        <p15:guide id="3" pos="170">
          <p15:clr>
            <a:srgbClr val="F26B43"/>
          </p15:clr>
        </p15:guide>
        <p15:guide id="4" pos="5534">
          <p15:clr>
            <a:srgbClr val="F26B43"/>
          </p15:clr>
        </p15:guide>
        <p15:guide id="5" pos="5590">
          <p15:clr>
            <a:srgbClr val="F26B43"/>
          </p15:clr>
        </p15:guide>
        <p15:guide id="6" orient="horz" pos="3838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owdcircus.com/plattformen/1000x100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.bio/" TargetMode="External"/><Relationship Id="rId2" Type="http://schemas.openxmlformats.org/officeDocument/2006/relationships/hyperlink" Target="mailto:Paul.Hofmann@fh-joanneum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943511-AFAC-40FE-B9A6-34640635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4012087"/>
          </a:xfrm>
        </p:spPr>
        <p:txBody>
          <a:bodyPr>
            <a:normAutofit fontScale="90000"/>
          </a:bodyPr>
          <a:lstStyle/>
          <a:p>
            <a:r>
              <a:rPr lang="lo-LA" sz="4400" dirty="0">
                <a:latin typeface="Alice0 OT" panose="020B0504020207020204" pitchFamily="34" charset="0"/>
                <a:cs typeface="Alice0 OT" panose="020B0504020207020204" pitchFamily="34" charset="0"/>
              </a:rPr>
              <a:t>ການຄຸ້ມຄອງການເງິນສໍາ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ລັບຜູ້ປະກອບກິດຈະການ</a:t>
            </a:r>
            <a:r>
              <a:rPr lang="en-GB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– </a:t>
            </a:r>
            <a:r>
              <a:rPr lang="lo-LA" sz="4400" dirty="0">
                <a:latin typeface="Alice0 OT" panose="020B0504020207020204" pitchFamily="34" charset="0"/>
                <a:cs typeface="Alice0 OT" panose="020B0504020207020204" pitchFamily="34" charset="0"/>
              </a:rPr>
              <a:t>ຄວາມເຂົ້າໃຈກ່ຽວກັບຍຸດທະສາດທາງດ້ານການເງິນ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4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ຄຳ</a:t>
            </a:r>
            <a:r>
              <a:rPr lang="en-US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4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ແນະ</a:t>
            </a:r>
            <a:r>
              <a:rPr lang="en-US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4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ນຳ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ເພື່ອ</a:t>
            </a:r>
            <a:r>
              <a:rPr lang="lo-LA" sz="4400" dirty="0">
                <a:latin typeface="Alice0 OT" panose="020B0504020207020204" pitchFamily="34" charset="0"/>
                <a:cs typeface="Alice0 OT" panose="020B0504020207020204" pitchFamily="34" charset="0"/>
              </a:rPr>
              <a:t>ສະຫນັບສະຫນູນນັກຮຽນ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ແລະຜູ້ປະກອບກິດຈະການ</a:t>
            </a:r>
            <a:r>
              <a:rPr lang="de-DE" dirty="0"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de-DE" dirty="0">
                <a:latin typeface="Alice0 OT" panose="020B0504020207020204" pitchFamily="34" charset="0"/>
                <a:cs typeface="Alice0 OT" panose="020B0504020207020204" pitchFamily="34" charset="0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ພາບລວມ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02F020C-6459-4A17-8BA4-D658C3A5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5" y="5413972"/>
            <a:ext cx="11462052" cy="804492"/>
          </a:xfrm>
        </p:spPr>
        <p:txBody>
          <a:bodyPr/>
          <a:lstStyle/>
          <a:p>
            <a:r>
              <a:rPr lang="de-DE" dirty="0"/>
              <a:t>Paul Hofmann</a:t>
            </a:r>
          </a:p>
        </p:txBody>
      </p:sp>
    </p:spTree>
    <p:extLst>
      <p:ext uri="{BB962C8B-B14F-4D97-AF65-F5344CB8AC3E}">
        <p14:creationId xmlns:p14="http://schemas.microsoft.com/office/powerpoint/2010/main" val="200206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834" y="2004033"/>
            <a:ext cx="11643744" cy="4088793"/>
          </a:xfrm>
        </p:spPr>
        <p:txBody>
          <a:bodyPr>
            <a:normAutofit lnSpcReduction="10000"/>
          </a:bodyPr>
          <a:lstStyle/>
          <a:p>
            <a:endParaRPr lang="de-DE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 smtClean="0"/>
              <a:t>​</a:t>
            </a: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ກາ​ນ​ໂຄ​ສະ​ນາ: </a:t>
            </a:r>
            <a:r>
              <a:rPr lang="de-DE" sz="2800" dirty="0" smtClean="0"/>
              <a:t>​</a:t>
            </a: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ກິດ​ຈະ​ກໍ​າ​ທັງ​ໝົດ​ຂ​ອງ​ໂຄງ​ການ​ເພື່ອ​ເຂົ້າ​ເຖີງ​ຜູ້ສະ​ໜັບ​ສະ​ໜູ​ນ​ທີ່​ເປັນ​ໄປ​ໄດ້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ເວລາ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:(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ເລື້ອຍໆ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)ເວລາ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ທີ່ກຳນົດເພື່ອບັນລຸເປົ້າໝາຍການລະດົມ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ທຶນ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ເປົ້າໝາຍ: ຜົນລວມຂອງເງິນທີ່ເຈົ້າຂອງໂຄງການກຳນົດ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ໄວ້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ເກນ: ເປົ້າໝາຍການລະດົມທຶນຕໍ່າສຸດ (ຖ້າມີ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)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ສູງສຸດ: ເປົ້າໝາຍການລະດົມທຶນສູງສຸດ (ຖ້າມີ)</a:t>
            </a:r>
            <a:endParaRPr lang="de-DE" sz="280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ລາງວັນ: ວັດຖຸ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ຫຼື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ສິ່ງ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ຂອງທີ່ບໍ່ເປັນວັດຖຸທີ່ມອບໃຫ້ຜູ້ສະໜັບສະໜູນໃນລະຫວ່າງການລະດົມທຶນໂດຍອີງໃສ່ລາງວັນ</a:t>
            </a:r>
            <a:endParaRPr lang="de-AT" sz="2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ຄຳ​ສັບ​ທີ່​ໃຊ້​ໃນ​ການ​ໂຄ​ສ​ະ​ນາ​ລະ​ດົມ​ທືນ</a:t>
            </a:r>
            <a:endParaRPr lang="de-DE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0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4738" y="2856229"/>
            <a:ext cx="4685665" cy="14920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lvl="0" defTabSz="914400">
              <a:lnSpc>
                <a:spcPct val="99500"/>
              </a:lnSpc>
              <a:spcBef>
                <a:spcPts val="115"/>
              </a:spcBef>
              <a:defRPr/>
            </a:pPr>
            <a:r>
              <a:rPr lang="lo-LA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ສໍາລັບການທ່ອງທ່ຽວ, ມັນສາມາດຖືກນໍາໃຊ້ໃນການໂຄສະນາ, ການຂາຍກ່ອນ, ການຕະຫຼາດ, ການທົດສອບ,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ບໍາ</a:t>
            </a:r>
            <a:r>
              <a:rPr lang="lo-LA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ລຸງ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ຮັກສາ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ປ້ອງ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ກັນ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, ແລະ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ອື່ນໆ</a:t>
            </a:r>
            <a:r>
              <a:rPr lang="lo-LA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ຈໍານວນຫຼາຍ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405" y="2324100"/>
            <a:ext cx="4956810" cy="2052485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571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4965" marR="342265" lvl="0" algn="ctr" defTabSz="914400">
              <a:lnSpc>
                <a:spcPct val="99500"/>
              </a:lnSpc>
              <a:spcBef>
                <a:spcPts val="5"/>
              </a:spcBef>
              <a:defRPr/>
            </a:pPr>
            <a:r>
              <a:rPr lang="lo-LA" sz="2400" b="1" spc="-5" dirty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ການ​ລະ​ດົມ​ທືນ​</a:t>
            </a:r>
            <a:r>
              <a:rPr lang="en-US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spc="-5" dirty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ສາມາດຖືກນໍາໃຊ້ສໍາລັບການຕະຫຼາດ, ການຄົ້ນຄວ້າຕະຫຼາດ, ການໂຄສະນາຊຸມ</a:t>
            </a:r>
            <a:r>
              <a:rPr lang="lo-LA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ຊົນ</a:t>
            </a:r>
            <a:r>
              <a:rPr lang="en-US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4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ກິດ</a:t>
            </a:r>
            <a:r>
              <a:rPr lang="lo-LA" sz="2400" b="1" spc="-5" dirty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ຈະກໍາຂ່າວ.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922460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0480" algn="l"/>
              </a:tabLst>
            </a:pPr>
            <a:r>
              <a:rPr lang="lo-LA" sz="3800" dirty="0">
                <a:latin typeface="Alice0 OT" panose="020B0504020207020204" pitchFamily="34" charset="0"/>
                <a:cs typeface="Alice0 OT" panose="020B0504020207020204" pitchFamily="34" charset="0"/>
              </a:rPr>
              <a:t>ການ​ລະ​ດົມ​ທືນ​</a:t>
            </a:r>
            <a:endParaRPr sz="3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469" y="2897802"/>
            <a:ext cx="9453880" cy="143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	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Tourism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275" marR="0" lvl="0" indent="186055" algn="l" defTabSz="914400" rtl="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marketing,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research,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promotion,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pre-sales,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outreach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press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tests,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maintenance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protection,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49860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activities.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324100"/>
            <a:ext cx="12190730" cy="4533900"/>
            <a:chOff x="0" y="2324100"/>
            <a:chExt cx="12190730" cy="453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59556"/>
              <a:ext cx="12190614" cy="28984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8405" y="2324100"/>
              <a:ext cx="4956810" cy="2552700"/>
            </a:xfrm>
            <a:custGeom>
              <a:avLst/>
              <a:gdLst/>
              <a:ahLst/>
              <a:cxnLst/>
              <a:rect l="l" t="t" r="r" b="b"/>
              <a:pathLst>
                <a:path w="4956810" h="2552700">
                  <a:moveTo>
                    <a:pt x="4956306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4956306" y="2552700"/>
                  </a:lnTo>
                  <a:lnTo>
                    <a:pt x="4956306" y="0"/>
                  </a:lnTo>
                  <a:close/>
                </a:path>
              </a:pathLst>
            </a:custGeom>
            <a:solidFill>
              <a:srgbClr val="E7F2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0614" cy="6857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3186" y="5771684"/>
            <a:ext cx="10881625" cy="7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ct val="150000"/>
              </a:lnSpc>
              <a:defRPr/>
            </a:pPr>
            <a:r>
              <a:rPr lang="en-US" i="1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Crowdfunding </a:t>
            </a:r>
            <a:r>
              <a:rPr lang="lo-LA" i="1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ບໍ່ແມ່ນແນວຄວາມຄິດໃຫມ່: ຮູບປັ້ນຂອງອິດສະລະແມ່ນຄິດວ່າເປັນຫນຶ່ງໃນໂຄງການລະດົມທຶນຄັ້ງທໍາອິດ</a:t>
            </a:r>
            <a:r>
              <a:rPr lang="lo-LA" i="1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en-US" i="1" dirty="0" err="1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lang="en-US" i="1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i="1" dirty="0" err="1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ບັນ</a:t>
            </a:r>
            <a:r>
              <a:rPr lang="en-US" i="1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i="1" dirty="0" err="1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ທຶກ</a:t>
            </a:r>
            <a:r>
              <a:rPr lang="lo-LA" i="1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</a:t>
            </a:r>
            <a:r>
              <a:rPr lang="lo-LA" i="1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ເອກະສານ.</a:t>
            </a:r>
            <a:r>
              <a:rPr kumimoji="0" sz="14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90515"/>
            <a:ext cx="11469707" cy="833819"/>
          </a:xfrm>
        </p:spPr>
        <p:txBody>
          <a:bodyPr>
            <a:normAutofit/>
          </a:bodyPr>
          <a:lstStyle/>
          <a:p>
            <a:r>
              <a:rPr lang="lo-LA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ຕົວຢ່າງ</a:t>
            </a: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: ການບໍລິຈາກໂດຍ</a:t>
            </a:r>
            <a:r>
              <a:rPr lang="lo-LA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ອີງໃສ່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de-AT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958" y="2343151"/>
            <a:ext cx="8060085" cy="375073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E68C68F6-CEB4-C040-B3A3-CADDD499EB7C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7976" y="2524836"/>
            <a:ext cx="3233003" cy="65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ປ່ຽນ</a:t>
            </a:r>
            <a:r>
              <a:rPr lang="lo-LA" sz="2000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ຫໍນ້ຳເກົ່າເປັນປ້າຍຕ້ອນຮັບ</a:t>
            </a:r>
            <a:r>
              <a:rPr lang="en-US" sz="20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x</a:t>
            </a:r>
            <a:endParaRPr lang="en-US" sz="2000" b="1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33" y="1866948"/>
            <a:ext cx="9466101" cy="40894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E68C68F6-CEB4-C040-B3A3-CADDD499EB7C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85"/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​​</a:t>
            </a:r>
            <a:r>
              <a:rPr lang="de-DE" sz="2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ຕົວ​ຢ່າງ: ການ​ລະ​ດົມ​ທືນ​ຕາມ​ລາງວັນ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920" y="2129306"/>
            <a:ext cx="2718560" cy="35646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09481" y="2156602"/>
            <a:ext cx="3720439" cy="7393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>
                <a:latin typeface="Alice0 OT" panose="020B0504020207020204" pitchFamily="34" charset="0"/>
                <a:cs typeface="Alice0 OT" panose="020B0504020207020204" pitchFamily="34" charset="0"/>
              </a:rPr>
              <a:t>ກາເຟສໍາລັບພະລັງງານອາຍແກັສຊີວະພາບແລະໂຮງຮຽນສະພາບອາກາດຊາວກະສິກອນ</a:t>
            </a:r>
          </a:p>
        </p:txBody>
      </p:sp>
    </p:spTree>
    <p:extLst>
      <p:ext uri="{BB962C8B-B14F-4D97-AF65-F5344CB8AC3E}">
        <p14:creationId xmlns:p14="http://schemas.microsoft.com/office/powerpoint/2010/main" val="152336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62" y="1330882"/>
            <a:ext cx="7056509" cy="488683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DFF76059-F8FC-6295-DF68-BAB3632F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94B06318-5676-F887-CDAD-BA0C9D5E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ບໍ​ລີ​ສັດ​ເທ​ສ​ລາ 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ກໍາລັງລະດົມ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ທຶນ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ສຳ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ລັບ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ຍານພາຫະນະ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ຂອງຕົນ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ດ້ວຍ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ໃຫ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ຄໍາ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ຫມັ້ນສັນຍາຂອງຕົນ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646546"/>
            <a:ext cx="9144000" cy="54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"/>
            <a:ext cx="2819400" cy="68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1" y="152401"/>
            <a:ext cx="31718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ດ້ອຍ​ສິດ​ທິ 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ຫມາຍຄວາມວ່າຫນີ້ສິນອື່ນໆທັງ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ຫມົດ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່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ຈະ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ຕ້ອງຈ່າຍກ່ອນໃນ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ກໍລະນີການ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ລົ້ມ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ລະລາຍ</a:t>
            </a:r>
            <a:endParaRPr lang="en-US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ດຶງດູດນັກລົງທຶນທີ່ລະດົມທຶນຫຼາຍຂຶ້ນຍ້ອນການແບ່ງປັນຜົນກໍາ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ໄລ</a:t>
            </a:r>
            <a:endParaRPr lang="en-US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ຜົນປະໂຫຍດສໍາ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ລັບ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ເຈົ້າ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ຂອງບໍລິສັດ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:</a:t>
            </a:r>
            <a:endParaRPr lang="en-US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ໜ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ີ້ສິນຍ່ອຍ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ສາມາ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ດ​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ກຳ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ນົດ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ໃຫ້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ສ່ວນ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​ຂ​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ອງ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ຖື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ຮຸ້ນ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ແລະ 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ເພື່ອ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ໃຫ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ໄດ້ເງິນ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ກູ້ງ່າຍ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ຂື້ນ</a:t>
            </a:r>
            <a:endParaRPr lang="en-US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ບໍ່ມີການຫຼຸດການຄວບຄຸມຂອງບໍລິສັດ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ການແບ່ງປັນຜົນກຳໄລກັບນັກລົງທຶນທີ່ລະດົມທຶນແມ່ນເວລາຈຳກັດທຽບກັບບໍ່ຈຳກັດກັບນັກລົງທຶນທືນ.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ອັດຕາ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ດອກເບ້ຍຕ່ໍາສາມາດສະເຫນີໃຫ້ນັກລົງທຶນ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ການຊໍາລະດອກເບ້ຍ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ຕ້ອງ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ກໍາ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ໄລໃນປີທີ່ຜ່ານມາ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	 	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ປະເພດຂອງການລະດົມທຶນ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ອີກ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ເພດ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ໜື່ງ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: 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ຫນີ້ສິນຍ່ອຍທີ່ມີສ່ວນແບ່ງກໍາໄລເພີ່ມ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ເຕີມ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22" y="2003425"/>
            <a:ext cx="7414356" cy="40894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ຕົວຢ່າງ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: ການໃຫ້ກູ້ຢືມໂດຍອີງໃສ່ການລະດົມທຶນ 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3EE142-F60E-49BD-9D49-DC1DA7E4A070}"/>
              </a:ext>
            </a:extLst>
          </p:cNvPr>
          <p:cNvSpPr txBox="1"/>
          <p:nvPr/>
        </p:nvSpPr>
        <p:spPr>
          <a:xfrm>
            <a:off x="1224363" y="1847522"/>
            <a:ext cx="573361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Alm Resort Nassfeld</a:t>
            </a:r>
          </a:p>
          <a:p>
            <a:pPr algn="l"/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Beim Projekt „</a:t>
            </a:r>
            <a:r>
              <a:rPr lang="de-DE" sz="2400" b="1" i="1" dirty="0">
                <a:solidFill>
                  <a:srgbClr val="263449"/>
                </a:solidFill>
                <a:effectLst/>
                <a:latin typeface="-apple-system"/>
              </a:rPr>
              <a:t>Alm Resort Nassfeld</a:t>
            </a:r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“ handelt es sich um eine abgeschlossene Crowdinvesting-Kampagne, die auf der österreichischen Crowdfunding-Plattform „</a:t>
            </a:r>
            <a:r>
              <a:rPr lang="de-DE" sz="2400" b="1" i="0" u="none" strike="noStrike" dirty="0">
                <a:solidFill>
                  <a:srgbClr val="E82162"/>
                </a:solidFill>
                <a:effectLst/>
                <a:latin typeface="-apple-system"/>
                <a:hlinkClick r:id="rId3"/>
              </a:rPr>
              <a:t>1000x1000</a:t>
            </a:r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“ abgewickelt wurde. Die Kampagne konnte ein Gesamtvolumen von </a:t>
            </a:r>
            <a:r>
              <a:rPr lang="de-DE" sz="2400" b="1" i="1" dirty="0">
                <a:solidFill>
                  <a:srgbClr val="263449"/>
                </a:solidFill>
                <a:effectLst/>
                <a:latin typeface="-apple-system"/>
              </a:rPr>
              <a:t>€ 557.121</a:t>
            </a:r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 über die </a:t>
            </a:r>
            <a:r>
              <a:rPr lang="de-DE" sz="2400" b="1" i="0" dirty="0" err="1">
                <a:solidFill>
                  <a:srgbClr val="263449"/>
                </a:solidFill>
                <a:effectLst/>
                <a:latin typeface="-apple-system"/>
              </a:rPr>
              <a:t>Crowd</a:t>
            </a:r>
            <a:r>
              <a:rPr lang="de-DE" sz="2400" b="1" i="0" dirty="0">
                <a:solidFill>
                  <a:srgbClr val="263449"/>
                </a:solidFill>
                <a:effectLst/>
                <a:latin typeface="-apple-system"/>
              </a:rPr>
              <a:t> einsammeln.</a:t>
            </a:r>
          </a:p>
        </p:txBody>
      </p:sp>
    </p:spTree>
    <p:extLst>
      <p:ext uri="{BB962C8B-B14F-4D97-AF65-F5344CB8AC3E}">
        <p14:creationId xmlns:p14="http://schemas.microsoft.com/office/powerpoint/2010/main" val="348536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ຕົວຢ່າງ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: ການລະດົມທຶນໂດຍອີງໃສ່ທຶນ</a:t>
            </a:r>
            <a:endParaRPr lang="de-AT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13950"/>
          <a:stretch/>
        </p:blipFill>
        <p:spPr>
          <a:xfrm>
            <a:off x="399619" y="1969210"/>
            <a:ext cx="8685487" cy="42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7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="" xmlns:a16="http://schemas.microsoft.com/office/drawing/2014/main" id="{0D3C8B76-C27D-4495-AFEF-C0DBF13F0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+mj-ea"/>
                <a:cs typeface="ＭＳ Ｐゴシック" charset="0"/>
              </a:rPr>
              <a:t>Paul Hofmann</a:t>
            </a:r>
            <a:endParaRPr lang="de-AT" dirty="0">
              <a:latin typeface="+mn-lt"/>
              <a:ea typeface="+mj-ea"/>
              <a:cs typeface="ＭＳ Ｐゴシック" charset="0"/>
            </a:endParaRPr>
          </a:p>
        </p:txBody>
      </p:sp>
      <p:sp>
        <p:nvSpPr>
          <p:cNvPr id="8198" name="Foliennummernplatzhalter 1">
            <a:extLst>
              <a:ext uri="{FF2B5EF4-FFF2-40B4-BE49-F238E27FC236}">
                <a16:creationId xmlns="" xmlns:a16="http://schemas.microsoft.com/office/drawing/2014/main" id="{1414B3FA-D5A4-4B89-92B7-0DA58953D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31116" y="6610351"/>
            <a:ext cx="19929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902699" rtl="0" eaLnBrk="1" fontAlgn="base" hangingPunct="1">
              <a:spcBef>
                <a:spcPct val="0"/>
              </a:spcBef>
              <a:spcAft>
                <a:spcPct val="0"/>
              </a:spcAft>
              <a:defRPr sz="923" b="1" kern="1200">
                <a:solidFill>
                  <a:srgbClr val="C0C0C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</a:pPr>
            <a:fld id="{B030C7B8-0928-4E47-B6DB-4F07D3414CA8}" type="slidenum">
              <a:rPr lang="de-AT" altLang="de-DE" smtClean="0"/>
              <a:pPr>
                <a:defRPr/>
              </a:pPr>
              <a:t>2</a:t>
            </a:fld>
            <a:r>
              <a:rPr lang="de-AT" altLang="de-DE"/>
              <a:t> </a:t>
            </a:r>
            <a:endParaRPr lang="de-AT" altLang="de-DE" sz="923">
              <a:solidFill>
                <a:srgbClr val="C0C0C0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hteck 4">
            <a:extLst>
              <a:ext uri="{FF2B5EF4-FFF2-40B4-BE49-F238E27FC236}">
                <a16:creationId xmlns="" xmlns:a16="http://schemas.microsoft.com/office/drawing/2014/main" id="{79572579-069B-4A28-97E4-80D079A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914" y="3379177"/>
            <a:ext cx="1930337" cy="98975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580307" eaLnBrk="0" hangingPunct="0">
              <a:lnSpc>
                <a:spcPct val="95000"/>
              </a:lnSpc>
              <a:defRPr/>
            </a:pPr>
            <a:r>
              <a:rPr lang="de-DE" sz="1292" dirty="0">
                <a:solidFill>
                  <a:srgbClr val="000000"/>
                </a:solidFill>
                <a:latin typeface="Arial" panose="020B0604020202020204"/>
                <a:ea typeface="ＭＳ Ｐゴシック" charset="0"/>
                <a:cs typeface="Calibri" charset="0"/>
              </a:rPr>
              <a:t>Paul Hofmann</a:t>
            </a:r>
          </a:p>
          <a:p>
            <a:pPr defTabSz="580307" eaLnBrk="0" hangingPunct="0">
              <a:lnSpc>
                <a:spcPct val="95000"/>
              </a:lnSpc>
              <a:defRPr/>
            </a:pPr>
            <a:endParaRPr lang="de-DE" sz="969" dirty="0">
              <a:solidFill>
                <a:srgbClr val="0000FF"/>
              </a:solidFill>
              <a:latin typeface="Arial" panose="020B0604020202020204"/>
              <a:ea typeface="ＭＳ Ｐゴシック" charset="0"/>
              <a:cs typeface="Calibri" charset="0"/>
            </a:endParaRPr>
          </a:p>
          <a:p>
            <a:pPr defTabSz="580307" eaLnBrk="0" hangingPunct="0">
              <a:lnSpc>
                <a:spcPct val="95000"/>
              </a:lnSpc>
              <a:defRPr/>
            </a:pPr>
            <a:r>
              <a:rPr lang="de-DE" sz="969" dirty="0">
                <a:solidFill>
                  <a:srgbClr val="0000FF"/>
                </a:solidFill>
                <a:latin typeface="Arial" panose="020B0604020202020204"/>
                <a:ea typeface="ＭＳ Ｐゴシック" charset="0"/>
                <a:cs typeface="Calibri" charset="0"/>
                <a:hlinkClick r:id="rId2"/>
              </a:rPr>
              <a:t>Paul.Hofmann@fh-joanneum.at</a:t>
            </a:r>
            <a:endParaRPr lang="de-DE" sz="969" dirty="0">
              <a:solidFill>
                <a:srgbClr val="0000FF"/>
              </a:solidFill>
              <a:latin typeface="Arial" panose="020B0604020202020204"/>
              <a:ea typeface="ＭＳ Ｐゴシック" charset="0"/>
              <a:cs typeface="Calibri" charset="0"/>
            </a:endParaRPr>
          </a:p>
          <a:p>
            <a:pPr defTabSz="580307" eaLnBrk="0" hangingPunct="0">
              <a:lnSpc>
                <a:spcPct val="95000"/>
              </a:lnSpc>
              <a:defRPr/>
            </a:pPr>
            <a:endParaRPr lang="de-DE" sz="969" dirty="0">
              <a:solidFill>
                <a:srgbClr val="0000FF"/>
              </a:solidFill>
              <a:latin typeface="Arial" panose="020B0604020202020204"/>
              <a:ea typeface="ＭＳ Ｐゴシック" charset="0"/>
              <a:cs typeface="Calibri" charset="0"/>
            </a:endParaRPr>
          </a:p>
          <a:p>
            <a:pPr defTabSz="580307" eaLnBrk="0" hangingPunct="0">
              <a:lnSpc>
                <a:spcPct val="95000"/>
              </a:lnSpc>
              <a:defRPr/>
            </a:pPr>
            <a:r>
              <a:rPr lang="de-DE" sz="969" dirty="0">
                <a:solidFill>
                  <a:srgbClr val="0000FF"/>
                </a:solidFill>
                <a:latin typeface="Arial" panose="020B0604020202020204"/>
                <a:ea typeface="ＭＳ Ｐゴシック" charset="0"/>
                <a:cs typeface="Calibri" charset="0"/>
                <a:hlinkClick r:id="rId3"/>
              </a:rPr>
              <a:t>www.paul.bio</a:t>
            </a:r>
            <a:endParaRPr lang="de-DE" sz="969" dirty="0">
              <a:solidFill>
                <a:srgbClr val="0000FF"/>
              </a:solidFill>
              <a:latin typeface="Arial" panose="020B0604020202020204"/>
              <a:ea typeface="ＭＳ Ｐゴシック" charset="0"/>
              <a:cs typeface="Calibri" charset="0"/>
            </a:endParaRPr>
          </a:p>
          <a:p>
            <a:pPr defTabSz="580307" eaLnBrk="0" hangingPunct="0">
              <a:lnSpc>
                <a:spcPct val="95000"/>
              </a:lnSpc>
              <a:defRPr/>
            </a:pPr>
            <a:endParaRPr lang="de-DE" sz="969" dirty="0">
              <a:solidFill>
                <a:srgbClr val="0000FF"/>
              </a:solidFill>
              <a:latin typeface="Arial" panose="020B0604020202020204"/>
              <a:ea typeface="ＭＳ Ｐゴシック" charset="0"/>
              <a:cs typeface="Calibri" charset="0"/>
            </a:endParaRPr>
          </a:p>
        </p:txBody>
      </p:sp>
      <p:sp>
        <p:nvSpPr>
          <p:cNvPr id="19461" name="Rectangle 9">
            <a:extLst>
              <a:ext uri="{FF2B5EF4-FFF2-40B4-BE49-F238E27FC236}">
                <a16:creationId xmlns="" xmlns:a16="http://schemas.microsoft.com/office/drawing/2014/main" id="{FA29F2FE-D1D3-4F61-BA6E-41F7103D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2050363"/>
            <a:ext cx="6361527" cy="4716203"/>
          </a:xfrm>
          <a:prstGeom prst="rect">
            <a:avLst/>
          </a:prstGeom>
          <a:noFill/>
          <a:ln>
            <a:noFill/>
          </a:ln>
        </p:spPr>
        <p:txBody>
          <a:bodyPr wrap="square" lIns="83077" tIns="43200" rIns="83077" bIns="4320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3776" indent="-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Uni Wien: Studium der Fachrichtung </a:t>
            </a:r>
            <a:r>
              <a:rPr lang="de-AT" altLang="de-DE" sz="1600" b="0" dirty="0">
                <a:solidFill>
                  <a:srgbClr val="000000"/>
                </a:solidFill>
                <a:latin typeface="Arial" panose="020B0604020202020204"/>
              </a:rPr>
              <a:t>Biochemie, Chemie &amp; Physik</a:t>
            </a:r>
            <a:br>
              <a:rPr lang="de-AT" altLang="de-DE" sz="1600" b="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TU Darmstadt: Doktor rer. nat. </a:t>
            </a:r>
          </a:p>
          <a:p>
            <a:pPr marL="263776" indent="-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30+ Jahre Berufserfahrung als Executive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 BASF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Design, Bau und Einführung MES und Betriebsleiter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SAP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  Dir EMEA Strategic Board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Initative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776" defTabSz="844083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Dir Corporate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Venturing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776" defTabSz="844083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VP Research &amp; Development, Palo Alto Labs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CTO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zweier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erfolgreich verkaufter Silicon Valley Startups</a:t>
            </a:r>
          </a:p>
          <a:p>
            <a:pPr marL="263776" defTabSz="844083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Saffron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Technology (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now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Intel)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AI und Graphs</a:t>
            </a:r>
          </a:p>
          <a:p>
            <a:pPr marL="1107858" lvl="2" indent="0" defTabSz="844083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  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SpaceTime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Insight (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now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Nokia)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IOT und AI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Accenture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CTO AI and Data Science NA</a:t>
            </a:r>
          </a:p>
          <a:p>
            <a:pPr marL="263776" indent="-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Akademische Karriere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MIT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     			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Visiting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Scientist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 Northwestern University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	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Assistant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Professor</a:t>
            </a:r>
          </a:p>
          <a:p>
            <a:pPr marL="263776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TU München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		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Postdoctoral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Fellow</a:t>
            </a:r>
          </a:p>
          <a:p>
            <a:pPr marL="1318879" lvl="2" indent="-211021" defTabSz="844083">
              <a:spcBef>
                <a:spcPct val="20000"/>
              </a:spcBef>
              <a:buSzPct val="125000"/>
              <a:buFont typeface="Wingdings" pitchFamily="2" charset="2"/>
              <a:buChar char="§"/>
              <a:defRPr/>
            </a:pP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462" name="Textfeld 5">
            <a:extLst>
              <a:ext uri="{FF2B5EF4-FFF2-40B4-BE49-F238E27FC236}">
                <a16:creationId xmlns="" xmlns:a16="http://schemas.microsoft.com/office/drawing/2014/main" id="{9BE40F45-974B-4BC3-B14F-BEA8C946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194" y="921311"/>
            <a:ext cx="651363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844083" eaLnBrk="1" hangingPunct="1">
              <a:defRPr/>
            </a:pPr>
            <a:r>
              <a:rPr lang="de-DE" altLang="de-DE" sz="1600" dirty="0" smtClean="0">
                <a:solidFill>
                  <a:srgbClr val="000000"/>
                </a:solidFill>
                <a:latin typeface="Arial" panose="020B0604020202020204"/>
              </a:rPr>
              <a:t> FH-Joanneum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:</a:t>
            </a:r>
          </a:p>
          <a:p>
            <a:pPr defTabSz="844083" eaLnBrk="1" hangingPunct="1"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Professur für den Bereich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Produktionsoptimierung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mit dem Schwerpunkt: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Digitalisierung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am Studiengang IWI</a:t>
            </a:r>
          </a:p>
        </p:txBody>
      </p:sp>
      <p:pic>
        <p:nvPicPr>
          <p:cNvPr id="8199" name="Picture 2" descr="A picture containing person, person, sky, suit&#10;&#10;Description automatically generated">
            <a:extLst>
              <a:ext uri="{FF2B5EF4-FFF2-40B4-BE49-F238E27FC236}">
                <a16:creationId xmlns="" xmlns:a16="http://schemas.microsoft.com/office/drawing/2014/main" id="{F6FB7E93-05B7-4F2D-AE0D-CD187C72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8" y="1207478"/>
            <a:ext cx="2013438" cy="20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40977"/>
              </p:ext>
            </p:extLst>
          </p:nvPr>
        </p:nvGraphicFramePr>
        <p:xfrm>
          <a:off x="1394006" y="1930717"/>
          <a:ext cx="3152775" cy="3689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2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99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lang="en-US" sz="24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ກ່ອນ</a:t>
                      </a:r>
                      <a:r>
                        <a:rPr lang="en-US" sz="24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24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ປີ</a:t>
                      </a:r>
                      <a:r>
                        <a:rPr sz="2400" b="1" spc="-3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2003</a:t>
                      </a:r>
                    </a:p>
                  </a:txBody>
                  <a:tcPr marL="0" marR="0" marT="26035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4719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2008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8384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71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2009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8511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99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35"/>
                        </a:spcBef>
                      </a:pPr>
                      <a:r>
                        <a:rPr sz="2400" spc="-45" dirty="0">
                          <a:latin typeface="Arial"/>
                          <a:cs typeface="Arial"/>
                        </a:rPr>
                        <a:t>2011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8384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548E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1300" y="6511823"/>
            <a:ext cx="77374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documented </a:t>
            </a:r>
            <a:r>
              <a:rPr kumimoji="0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3387" y="1960848"/>
            <a:ext cx="5982335" cy="367703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7940" marR="594360" lvl="0" algn="just" defTabSz="914400">
              <a:lnSpc>
                <a:spcPct val="78900"/>
              </a:lnSpc>
              <a:spcBef>
                <a:spcPts val="580"/>
              </a:spcBef>
              <a:defRPr/>
            </a:pP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ໂຄງການລະດົມທຶນໄດ້ຖືກຄຸ້ມຄອງອອບໄລນ໌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ຫຼື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ທາງ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ໄກ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(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ສູນໂທ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);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ຍ້ອນ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ບັນ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ຫາ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ຈ່າຍ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ທະ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ບຽນ</a:t>
            </a:r>
            <a:endParaRPr lang="en-US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7940" marR="594360" lvl="0" defTabSz="914400">
              <a:lnSpc>
                <a:spcPct val="78900"/>
              </a:lnSpc>
              <a:spcBef>
                <a:spcPts val="580"/>
              </a:spcBef>
              <a:defRPr/>
            </a:pPr>
            <a:r>
              <a:rPr kumimoji="0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endParaRPr lang="en-US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Sellaband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ເປີດ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ຕົວ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ເວ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ລະດົມທຶນຈາກ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ແຟນວົງ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ດົນຕີໃນເອີຣົບ; 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“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Crowdsourcing” 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ໄດ້ຖືກສ້າງຂື້ນໂດຍນັກຂຽນ </a:t>
            </a:r>
            <a:r>
              <a:rPr lang="en-US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Wired-Jeff 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Howe</a:t>
            </a:r>
          </a:p>
          <a:p>
            <a:pPr marL="12700" marR="702945" lvl="0" algn="just" defTabSz="914400">
              <a:lnSpc>
                <a:spcPct val="78900"/>
              </a:lnSpc>
              <a:defRPr/>
            </a:pPr>
            <a:endParaRPr kumimoji="0" lang="en-US" sz="1900" b="1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endParaRPr lang="en-US" b="1" spc="-5" dirty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Indiegogo 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ເປີດຕົວໃນສະຫະລັດຈາກຄວາມຄິດ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ສ້າງສັນ</a:t>
            </a:r>
            <a:r>
              <a:rPr lang="en-US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endParaRPr lang="en-US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ໂຄງການ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ສັງຄົມ; </a:t>
            </a:r>
            <a:r>
              <a:rPr lang="en-US" b="1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Kickstarter</a:t>
            </a:r>
            <a:r>
              <a:rPr lang="en-US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ປະຕິບັດຕາມສອງສາມເດືອນຕໍ່</a:t>
            </a:r>
            <a:r>
              <a:rPr lang="lo-LA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ມາ</a:t>
            </a:r>
            <a:endParaRPr lang="en-US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02945" lvl="0" algn="just" defTabSz="914400">
              <a:lnSpc>
                <a:spcPct val="78900"/>
              </a:lnSpc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ທຳ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ສຶກ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ສາ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ຄັ້ງ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ທຳ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ອິດ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ເທດ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ເຢຍ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ມັນ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ໂດຍ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ທ່ານ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ikosom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or 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Fraunhofer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;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ເຜີຍ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ແຜ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ບົດ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​ລ​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າຍ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ງານ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ອຸດ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ຫະ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ກຳ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​ຄ​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ຣາວ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ຟັນ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ດີງ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ບັບ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ທຳ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ອິດ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3800" spc="-5" dirty="0">
                <a:latin typeface="Alice0 OT" panose="020B0504020207020204" pitchFamily="34" charset="0"/>
                <a:cs typeface="Alice0 OT" panose="020B0504020207020204" pitchFamily="34" charset="0"/>
              </a:rPr>
              <a:t>ການພັດທະນາ</a:t>
            </a:r>
            <a:endParaRPr sz="3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C07B5AB8-2AA2-B2F9-3915-82AEA3C0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693780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26035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050"/>
              </a:spcBef>
            </a:pPr>
            <a:r>
              <a:rPr lang="en-US"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spc="-4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spc="-4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ຈຸ</a:t>
            </a:r>
            <a:r>
              <a:rPr lang="en-US"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spc="-4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ບັນ</a:t>
            </a:r>
            <a:r>
              <a:rPr lang="en-US"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spc="-4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ນີ</a:t>
            </a:r>
            <a:r>
              <a:rPr lang="en-US"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sz="2800" spc="-4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:</a:t>
            </a:r>
            <a:endParaRPr sz="2800" dirty="0">
              <a:solidFill>
                <a:schemeClr val="bg1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6511823"/>
            <a:ext cx="77374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documented </a:t>
            </a:r>
            <a:r>
              <a:rPr kumimoji="0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3370" y="2237471"/>
            <a:ext cx="8329295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lvl="0" indent="-285750" defTabSz="914400"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17.2 ຕື້ໂດລາແມ່ນສ້າງຂື້ນໃນແຕ່ລະປີໂດຍຜ່ານການລະດົມທຶນພຽງແຕ່ໃນອາເມລິກາ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ເຫນືອ.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ກອງທຶນລະດົມທຶນໄດ້ເພີ່ມຂຶ້ນ 33.7% ໃນປີກາຍນີ້ໃນທົ່ວ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ໂລກ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ໃນປີກາຍ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ນີ້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ມີ 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6,455,080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ລະດົມ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ທຶນທົ່ວ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ໂລກ</a:t>
            </a:r>
            <a:endParaRPr lang="en-US" b="1" spc="-5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ເພື່ອ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ລະດົມທຶນ</a:t>
            </a:r>
            <a:r>
              <a:rPr lang="en-US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lang="en-US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ປະສົບ</a:t>
            </a:r>
            <a:r>
              <a:rPr lang="lo-LA" b="1" dirty="0">
                <a:latin typeface="Alice0 OT" panose="020B0504020207020204" pitchFamily="34" charset="0"/>
                <a:cs typeface="Alice0 OT" panose="020B0504020207020204" pitchFamily="34" charset="0"/>
              </a:rPr>
              <a:t>ຜົນສໍາ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ເລັດ</a:t>
            </a:r>
            <a:r>
              <a:rPr lang="en-US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ໂດຍ</a:t>
            </a:r>
            <a:r>
              <a:rPr lang="lo-LA" b="1" dirty="0">
                <a:latin typeface="Alice0 OT" panose="020B0504020207020204" pitchFamily="34" charset="0"/>
                <a:cs typeface="Alice0 OT" panose="020B0504020207020204" pitchFamily="34" charset="0"/>
              </a:rPr>
              <a:t>ສະເລ່ຍ 28,656 ໂດ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ລາ.</a:t>
            </a:r>
            <a:endParaRPr lang="en-US" b="1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dirty="0">
                <a:latin typeface="Alice0 OT" panose="020B0504020207020204" pitchFamily="34" charset="0"/>
                <a:cs typeface="Alice0 OT" panose="020B0504020207020204" pitchFamily="34" charset="0"/>
              </a:rPr>
              <a:t>ຈໍາ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ນວນ</a:t>
            </a:r>
            <a:r>
              <a:rPr lang="en-US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ເງີຍ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ສະເລ່ຍ</a:t>
            </a:r>
            <a:r>
              <a:rPr lang="lo-LA" b="1" dirty="0">
                <a:latin typeface="Alice0 OT" panose="020B0504020207020204" pitchFamily="34" charset="0"/>
                <a:cs typeface="Alice0 OT" panose="020B0504020207020204" pitchFamily="34" charset="0"/>
              </a:rPr>
              <a:t>ທີ່ເພີ່ມຂຶ້ນ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ໂດຍ</a:t>
            </a:r>
            <a:r>
              <a:rPr lang="en-US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​ການ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ລະດົມ</a:t>
            </a:r>
            <a:r>
              <a:rPr lang="lo-LA" b="1" dirty="0">
                <a:latin typeface="Alice0 OT" panose="020B0504020207020204" pitchFamily="34" charset="0"/>
                <a:cs typeface="Alice0 OT" panose="020B0504020207020204" pitchFamily="34" charset="0"/>
              </a:rPr>
              <a:t>ທຶນທັງຫມົດໃນປີກາຍນີ້ແມ່ນ $</a:t>
            </a:r>
            <a:r>
              <a:rPr lang="lo-LA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824</a:t>
            </a:r>
            <a:r>
              <a:rPr lang="en-US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ລ້ານ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22.4% ແມ່ນອັດຕາຄວາມສໍາເລັດສະເລ່ຍ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​ມ​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en-US" b="1" spc="-5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ໂຄງການລະດົມທຶນໂດຍລວມມີຜູ້ສະໜັບສະໜ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ູນສະເລ່ຍ 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47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ຄົນ.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ໂຄງ​ການ​ລະດົມ​ທຶນ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​​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ເຕັມ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​ມີ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​ຜູ້​ສະ​ໜັບ​ສະ​ໜູນ​ໂດຍ​ສະ​ເລ່ຍ 300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ຄົນ.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ສັນຍາສະເລ່ຍສໍາລັບໂຄງການທີ່ໄດ້ຮັບ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ທຶນເຕັມ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ແມ່ນ 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$96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.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ສັນຍາສະເລ່ຍສໍາລັບໂຄງການລະດົມທຶນທັງຫມົດແມ່ນ $88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.</a:t>
            </a:r>
            <a:endParaRPr lang="en-US" b="1" spc="-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ຄາດ​ຄະ​ເນ​ວ່າ​ຕະຫຼາດ​ເງິນ​ທຶນ​ຈະ​ເພີ່ມ​ຂຶ້ນ​ເຖິງ 300 ຕື້​ໂດ​ລາ​ໃນ​ປີ 2030.</a:t>
            </a:r>
            <a:endParaRPr kumimoji="0" lang="en-US" sz="1800" b="1" i="0" u="none" strike="noStrike" kern="1200" cap="none" spc="-5" normalizeH="0" baseline="0" noProof="0" dirty="0" smtClean="0">
              <a:ln>
                <a:noFill/>
              </a:ln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298450" lvl="0" indent="-285750" defTabSz="914400">
              <a:buClr>
                <a:srgbClr val="70AD47"/>
              </a:buClr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ແລະ​ມີ​ການ​ຄາດ​ຄະ​ເນ​ວ່າ​ຈະ​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12,063,870 </a:t>
            </a:r>
            <a:r>
              <a:rPr lang="lo-LA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lo-LA" b="1" spc="-5" dirty="0">
                <a:latin typeface="Alice0 OT" panose="020B0504020207020204" pitchFamily="34" charset="0"/>
                <a:cs typeface="Alice0 OT" panose="020B0504020207020204" pitchFamily="34" charset="0"/>
              </a:rPr>
              <a:t>​ປີ 2023</a:t>
            </a:r>
            <a:r>
              <a:rPr lang="lo-LA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2335" y="500415"/>
            <a:ext cx="9589770" cy="5855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0" indent="-342900" defTabSz="9144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ໃຊ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ວິ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ໂອ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ສ້​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າງ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ລາຍ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ໄດ້ 105% ຫຼາຍກວ່າກຸ່ມທີ່ບໍ່ມີວິດີ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ໂອ.</a:t>
            </a:r>
            <a:endParaRPr lang="en-US" dirty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ອັບ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ເດດ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ຜູ້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ຕິດຕາມເປັນປົກກະຕິໄດ້ເພີ່ມຂຶ້ນ 126% ຫຼາຍກ່ວາຜູ້ທີ່ບໍ່ມີການ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ປັບປຸງ.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ເພີ່ມຢ່າງຫນ້ອຍ 30% ຂອງເປົ້າຫມາຍຂອງພວກເຂົາພາຍໃນອາທິດທໍາອິດ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ຂອງມີ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ແນວໂນ້ມທີ່ຈະບັນລຸເປົ້າຫມາຍຂອງພວກ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ເຂົາ.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lvl="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53</a:t>
            </a:r>
            <a:r>
              <a:rPr kumimoji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%</a:t>
            </a:r>
            <a:r>
              <a:rPr lang="en-US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ສ່ວນ</a:t>
            </a:r>
            <a:r>
              <a:rPr kumimoji="0" lang="en-US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ແບ່ງ</a:t>
            </a:r>
            <a:r>
              <a:rPr kumimoji="0" lang="en-US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ອີ</a:t>
            </a:r>
            <a:r>
              <a:rPr kumimoji="0" lang="en-US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i="0" u="none" strike="noStrike" kern="120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ເມ</a:t>
            </a:r>
            <a:r>
              <a:rPr kumimoji="0" lang="en-US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​ລ</a:t>
            </a:r>
            <a:r>
              <a:rPr kumimoji="0" lang="en-US" i="0" u="none" strike="noStrike" kern="1200" cap="none" spc="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i="0" u="none" strike="noStrike" kern="1200" cap="none" spc="5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ທືນຫັນ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ໄປ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b="1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12% ຂອງຮຸ້ນ </a:t>
            </a:r>
            <a:r>
              <a:rPr lang="en-US" b="1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Facebook </a:t>
            </a:r>
            <a:r>
              <a:rPr lang="lo-LA" b="1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ປ່ຽນເປັນການບໍລິຈາກທຽບກັບ 3% ຂອງຮຸ້ນ </a:t>
            </a:r>
            <a:r>
              <a:rPr lang="en-US" b="1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Twitter </a:t>
            </a:r>
            <a:r>
              <a:rPr lang="lo-LA" b="1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ປ່ຽນເປັນການ</a:t>
            </a:r>
            <a:r>
              <a:rPr lang="lo-LA" b="1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ບໍລິຈາກ.</a:t>
            </a:r>
            <a:endParaRPr lang="en-US" b="1" spc="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ແບບຈໍາ</a:t>
            </a:r>
            <a:r>
              <a:rPr lang="lo-LA" spc="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ລອງທັງໝົດ 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ຫລື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ເລີຍ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ຮັ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​ບ​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ເຕັມ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ອັດ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ຕາ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ສອງ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ເທົ່າ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ເກັບ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ໄວ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ທັງ</a:t>
            </a:r>
            <a:r>
              <a:rPr lang="en-US" spc="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ໝົດ</a:t>
            </a:r>
            <a:endParaRPr lang="en-US" spc="5" dirty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ການເພີ່ມຂໍ້ມູນສ່ວນຕົວ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ໃສ່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ທ່ານສາມາດເຮັດ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ໃຫ້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ທ່ານ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ຜູ້ສະຫນັບສະຫນູນຫຼາຍກວ່າ 79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%.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ໂດຍ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ສະເລ່ຍ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42% 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ຂອງເງິນທຶນແມ່ນໄດ້ເພີ່ມຂຶ້ນໃນສາມມື້ທໍາອິດແລະສຸດທ້າຍ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ລະດົມ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ທຶນ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ການນັບຄໍາສະເລ່ຍສໍາ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ລັບ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ລະດົມທຶນທີ່ປະສົບຜົນສໍາເລັດແມ່ນ 300 ຫາ 500 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ຄໍາ.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indent="-342900" defTabSz="914400"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ທືນເປັນ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​ມ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ເພີ່ມ 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38% ຫຼາຍກ່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ວາ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ທືນດ່ຽວ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ຜູ້ທີ່ມີອາຍຸ 24-35 ປີມີແນວໂນ້ມທີ່ຈະເຂົ້າຮ່ວມໃນການໂຄສະນາລະດົມທຶນຫຼາຍ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ກວ່າ.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ຜູ້ທີ່ມີອາຍຸເກີນ 45 ປີມີແນວໂນ້ມຫນ້ອຍທີ່ຈະ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ສະຫນັບສະຫນູນ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ໂຄສະນາລະດົມທຶນ 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ປະສົບຜົນສໍາເລັດໃຊ້ເວລາໂດຍສະເລ່ຍ 11 ມື້ເພື່ອ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ກະກຽມ.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ໂດຍ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ສະເລ່ຍຈະແກ່ຍາວເຖິງ 9 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ອາທິດ.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ຫານ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ສົບ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ຜົນ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ສຳ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ເລັດ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ແມ່ນ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ແຈ້ງ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ເລ່ຍ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ຄັ້ງ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ຫລ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ອດ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ເຂົາ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ເຈົ້າ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ຜູ້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ຫານ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​ອ​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ແບ່ງປັນຫນ້ອຍກວ່າ 2 ຄັ້ງມີ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ໂອກ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າດ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ລົ້ມ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ເຫ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ລວ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ເລ່ຍ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ມານ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97%.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ສັດ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Kickstarterໄດ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ສຳ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ເລັດ</a:t>
            </a:r>
            <a:r>
              <a:rPr lang="en-US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319,051 </a:t>
            </a:r>
            <a:r>
              <a:rPr lang="en-US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 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—</a:t>
            </a:r>
            <a:r>
              <a:rPr lang="en-US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ໂດຍລວມ</a:t>
            </a:r>
            <a:r>
              <a:rPr lang="lo-LA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ທີ່ສຸດສໍາລັບເວທີໃດກໍ່</a:t>
            </a:r>
            <a:r>
              <a:rPr lang="lo-LA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ຕາມ.</a:t>
            </a:r>
            <a:endParaRPr lang="en-US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ໂຄງການ </a:t>
            </a:r>
            <a:r>
              <a:rPr lang="en-US" spc="-5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Fundrazr</a:t>
            </a:r>
            <a:r>
              <a:rPr lang="en-US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ມີໂອກາດ 41.8% ໃນຄວາມສໍາເລັດ - ໂອກາດທີ່ດີທີ່ສຸດຂອງຄວາມສໍາ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ເລັດ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ເວທີ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ໃດກໍ່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ຕາມ.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55600" lvl="0" indent="-342900" defTabSz="914400">
              <a:spcBef>
                <a:spcPts val="2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ໂຄງການ </a:t>
            </a:r>
            <a:r>
              <a:rPr lang="en-US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Indiegogo 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ໄດ້ລະດົມທຶນສະເລ່ຍ 41,634 ໂດລາ 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ແຕ່ລ</a:t>
            </a:r>
            <a:r>
              <a:rPr lang="en-US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ະ​</a:t>
            </a:r>
            <a:r>
              <a:rPr lang="en-US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ຄັ້ງ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ເຊິ່ງເປັນຈຳນວນເງິນສະເລ່ຍສູງສຸດຂອງທຸກ</a:t>
            </a:r>
            <a:r>
              <a:rPr lang="lo-LA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ເວທີ.</a:t>
            </a:r>
            <a:endParaRPr lang="en-US" spc="-5" dirty="0" smtClean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6511823"/>
            <a:ext cx="77374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documented </a:t>
            </a:r>
            <a:r>
              <a:rPr kumimoji="0" sz="11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projects.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998" y="2295728"/>
            <a:ext cx="10379075" cy="586699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154305" rIns="0" bIns="0" rtlCol="0">
            <a:spAutoFit/>
          </a:bodyPr>
          <a:lstStyle/>
          <a:p>
            <a:pPr marL="5080" marR="0" lvl="0" indent="0" algn="ctr" defTabSz="914400" rtl="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2800" b="1" spc="-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28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spc="-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2800" b="1" spc="-5" dirty="0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spc="-5" dirty="0" err="1" smtClean="0">
                <a:solidFill>
                  <a:schemeClr val="bg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569" y="6410269"/>
            <a:ext cx="106057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Crowdfunding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often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subset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term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Crowdsourcing, originally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coined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Jeff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Howe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2006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31283"/>
              </p:ext>
            </p:extLst>
          </p:nvPr>
        </p:nvGraphicFramePr>
        <p:xfrm>
          <a:off x="643648" y="2994641"/>
          <a:ext cx="10379074" cy="230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8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1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819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30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12700">
                      <a:solidFill>
                        <a:srgbClr val="81B859"/>
                      </a:solidFill>
                      <a:prstDash val="solid"/>
                    </a:lnR>
                    <a:lnT w="12700">
                      <a:solidFill>
                        <a:srgbClr val="81B85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5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832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ພຸມ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ປັນ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ຍາ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ຂອງ</a:t>
                      </a:r>
                      <a:r>
                        <a:rPr lang="lo-LA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ຊຸມ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ຊົນ</a:t>
                      </a:r>
                      <a:endParaRPr sz="18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ການ​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ໃຫ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້​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ຄະ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ແນນ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ນິ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ຍົມ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ໂດຍ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lo-LA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ຊຸມ</a:t>
                      </a:r>
                      <a:r>
                        <a:rPr lang="en-US" sz="1800" b="1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ຊົນ</a:t>
                      </a:r>
                      <a:endParaRPr sz="18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81B859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ການ​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ສ້າງ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ຄວາມ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ຄິດ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ສ້າງ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ສັນ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ໂດຍ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lo-LA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ຊຸມ</a:t>
                      </a:r>
                      <a:r>
                        <a:rPr lang="en-US" sz="1800" b="1" i="0" spc="-2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2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ຊົນ</a:t>
                      </a:r>
                      <a:endParaRPr sz="1800" i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ການ​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ລະ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ດົມ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ທືນ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ຈາກ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ບຸກ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ຄົນ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ທົ່ວ</a:t>
                      </a:r>
                      <a:r>
                        <a:rPr lang="en-US" sz="1800" b="1" i="0" spc="-5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800" b="1" i="0" spc="-5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ໄປ</a:t>
                      </a:r>
                      <a:endParaRPr sz="1800" b="1" i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3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12700">
                      <a:solidFill>
                        <a:srgbClr val="81B859"/>
                      </a:solidFill>
                      <a:prstDash val="solid"/>
                    </a:lnR>
                    <a:lnB w="12700">
                      <a:solidFill>
                        <a:srgbClr val="81B8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ຂ​</a:t>
            </a:r>
            <a:r>
              <a:rPr lang="en-US" sz="3800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ອບ</a:t>
            </a:r>
            <a:r>
              <a:rPr lang="en-US" sz="3800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800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ເຂດ</a:t>
            </a:r>
            <a:endParaRPr sz="3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ການປຽບທຽບຕະຫຼາດການເງິນກັບການລະດົມທຶນ</a:t>
            </a:r>
            <a:endParaRPr lang="de-AT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half" idx="4294967295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ຕະຫຼາດການ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ເງິນ</a:t>
            </a:r>
            <a:endParaRPr lang="en-US" sz="2800" b="1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ຫນີ້ສິນ: ຕະຫຼາດປະເມີນອັດຕາສິນເຊື່ອແລະກໍານົດຜົນຜະລິດ (ອັດຕາດອກເບ້ຍຫນີ້ສິນ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).</a:t>
            </a:r>
            <a:endParaRPr lang="en-US" sz="2800" b="1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de-DE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ທືນ​</a:t>
            </a: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: 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ຕະຫຼາດປະເມີນມູນຄ່າຂອງບໍລິສັດ.</a:t>
            </a:r>
            <a:endParaRPr lang="de-AT" sz="2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4" name="Inhaltsplatzhalter 9"/>
          <p:cNvSpPr>
            <a:spLocks noGrp="1"/>
          </p:cNvSpPr>
          <p:nvPr>
            <p:ph sz="quarter" idx="4294967295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ການລະດົມ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ທຶນ</a:t>
            </a:r>
            <a:endParaRPr lang="en-US" sz="2800" b="1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ໜີ້ສິນ: ຜູ້ຈັດການບໍລິສັດກຳນົດອັດຕາດອກເບ້ຍທີ່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ລາວ</a:t>
            </a:r>
            <a:r>
              <a:rPr lang="en-US" sz="28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z="28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ຊາຍ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/</a:t>
            </a:r>
            <a:r>
              <a:rPr lang="en-US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​​</a:t>
            </a:r>
            <a:r>
              <a:rPr lang="en-US" sz="28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ລາວ</a:t>
            </a:r>
            <a:r>
              <a:rPr lang="en-US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z="28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ຍິງ</a:t>
            </a:r>
            <a:r>
              <a:rPr lang="en-US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ສະເ</a:t>
            </a:r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ໜີ</a:t>
            </a:r>
            <a:r>
              <a:rPr lang="lo-LA" sz="28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ໃຫ້.</a:t>
            </a:r>
            <a:endParaRPr lang="en-US" sz="2800" b="1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de-DE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ທືນ​</a:t>
            </a:r>
            <a:r>
              <a:rPr lang="de-DE" sz="2800" dirty="0">
                <a:latin typeface="Alice0 OT" panose="020B0504020207020204" pitchFamily="34" charset="0"/>
                <a:cs typeface="Alice0 OT" panose="020B0504020207020204" pitchFamily="34" charset="0"/>
              </a:rPr>
              <a:t>: 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ຜູ້ຈັດການບໍລິສັດກໍານົດລາຄາຮຸ້ນ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ລາວ</a:t>
            </a:r>
            <a:r>
              <a:rPr lang="en-US" sz="2800" b="1" dirty="0" err="1"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z="2800" b="1" dirty="0" err="1">
                <a:latin typeface="Alice0 OT" panose="020B0504020207020204" pitchFamily="34" charset="0"/>
                <a:cs typeface="Alice0 OT" panose="020B0504020207020204" pitchFamily="34" charset="0"/>
              </a:rPr>
              <a:t>ຊາຍ</a:t>
            </a:r>
            <a:r>
              <a:rPr lang="lo-LA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/</a:t>
            </a:r>
            <a:r>
              <a:rPr lang="en-US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​​</a:t>
            </a:r>
            <a:r>
              <a:rPr lang="en-US" sz="2800" b="1" dirty="0" err="1">
                <a:latin typeface="Alice0 OT" panose="020B0504020207020204" pitchFamily="34" charset="0"/>
                <a:cs typeface="Alice0 OT" panose="020B0504020207020204" pitchFamily="34" charset="0"/>
              </a:rPr>
              <a:t>ລາວ</a:t>
            </a:r>
            <a:r>
              <a:rPr lang="en-US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>
                <a:latin typeface="Alice0 OT" panose="020B0504020207020204" pitchFamily="34" charset="0"/>
                <a:cs typeface="Alice0 OT" panose="020B0504020207020204" pitchFamily="34" charset="0"/>
              </a:rPr>
              <a:t>ຜູ</a:t>
            </a:r>
            <a:r>
              <a:rPr lang="en-US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sz="2800" b="1" dirty="0" err="1">
                <a:latin typeface="Alice0 OT" panose="020B0504020207020204" pitchFamily="34" charset="0"/>
                <a:cs typeface="Alice0 OT" panose="020B0504020207020204" pitchFamily="34" charset="0"/>
              </a:rPr>
              <a:t>ຍິງ</a:t>
            </a:r>
            <a:r>
              <a:rPr lang="en-US" sz="2800" b="1" dirty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ເຕັມ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ໃຈທີ່ຈະຂາຍຮຸ້ນ</a:t>
            </a:r>
            <a:endParaRPr lang="de-AT" sz="28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7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3600" dirty="0">
                <a:latin typeface="Alice0 OT" panose="020B0504020207020204" pitchFamily="34" charset="0"/>
                <a:cs typeface="Alice0 OT" panose="020B0504020207020204" pitchFamily="34" charset="0"/>
              </a:rPr>
              <a:t>ເປັນຫຍັງການລະດົມທຶນ</a:t>
            </a:r>
            <a:r>
              <a:rPr lang="lo-LA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ຈຶ່ງ</a:t>
            </a:r>
            <a:r>
              <a:rPr lang="en-US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ສົບ</a:t>
            </a:r>
            <a:r>
              <a:rPr lang="en-US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ຜົນ</a:t>
            </a:r>
            <a:r>
              <a:rPr lang="en-US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ສຳ</a:t>
            </a:r>
            <a:r>
              <a:rPr lang="en-US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ເລັດ</a:t>
            </a:r>
            <a:r>
              <a:rPr lang="lo-LA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?</a:t>
            </a:r>
            <a:endParaRPr lang="de-AT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ແຮງຈູງໃຈທາງດ້ານອາລົມ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,ໃນ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ແງ່ຂອງການພົວພັນທາງດ້ານຈິດໃຈກັບຜະລິດຕະພັນ, ພູມສາດຫຼືບໍລິສັດຂອງມັນເອງແມ່ນມີຄວາມສໍາຄັນຫຼາຍສໍາລັບນັກ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ລົງທຶ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ນ​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ຫຼາຍ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ກ່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ວາຜົນຕອບແທນທາງດ້ານການ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ເງິນ.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ການ​ລວມ​ກຸ່ມ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ມີ​ບັນ​ຫາ​ເລື່ອງ​ຕົ​ວ​ເລກ</a:t>
            </a:r>
            <a:endParaRPr lang="de-DE" sz="280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​ໜ</a:t>
            </a:r>
            <a:r>
              <a:rPr 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ອຍ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ເຮັດ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ໃຫ້ຂາດ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ຕັດສິນ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ເລື່ອງ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ຄວາມສ່ຽງ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ຜົນ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ຕອບ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ແທນ</a:t>
            </a:r>
            <a:endParaRPr lang="de-DE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93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1657" y="692234"/>
            <a:ext cx="11469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lang="lo-LA" sz="3600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ການລົງທຶນປະເພດ</a:t>
            </a:r>
            <a:r>
              <a:rPr lang="lo-LA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ຕ່າງ</a:t>
            </a:r>
            <a:r>
              <a:rPr lang="en-US" sz="3600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ໆ</a:t>
            </a:r>
            <a:endParaRPr sz="3600" b="1" dirty="0">
              <a:solidFill>
                <a:schemeClr val="tx1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9709" y="3912523"/>
            <a:ext cx="7864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i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195" y="1972638"/>
            <a:ext cx="8506460" cy="3708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61195" y="5888622"/>
            <a:ext cx="9254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DD7E6B"/>
                </a:solidFill>
                <a:latin typeface="Calibri"/>
                <a:cs typeface="Calibri"/>
              </a:rPr>
              <a:t>0</a:t>
            </a:r>
            <a:r>
              <a:rPr b="1" spc="-40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lang="de-DE" b="1" spc="-40" dirty="0">
                <a:solidFill>
                  <a:srgbClr val="DD7E6B"/>
                </a:solidFill>
                <a:latin typeface="Calibri"/>
                <a:cs typeface="Calibri"/>
              </a:rPr>
              <a:t>                                 </a:t>
            </a:r>
            <a:r>
              <a:rPr b="1" dirty="0">
                <a:solidFill>
                  <a:srgbClr val="DD7E6B"/>
                </a:solidFill>
                <a:latin typeface="Calibri"/>
                <a:cs typeface="Calibri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/>
                <a:cs typeface="Calibri"/>
              </a:rPr>
              <a:t>250k</a:t>
            </a:r>
            <a:r>
              <a:rPr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/>
                <a:cs typeface="Calibri"/>
              </a:rPr>
              <a:t>                                     	</a:t>
            </a:r>
            <a:r>
              <a:rPr b="1" dirty="0">
                <a:solidFill>
                  <a:srgbClr val="DD7E6B"/>
                </a:solidFill>
                <a:latin typeface="Calibri"/>
                <a:cs typeface="Calibri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/>
                <a:cs typeface="Calibri"/>
              </a:rPr>
              <a:t>750k</a:t>
            </a:r>
            <a:r>
              <a:rPr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/>
                <a:cs typeface="Calibri"/>
              </a:rPr>
              <a:t>                           </a:t>
            </a:r>
            <a:r>
              <a:rPr b="1" dirty="0">
                <a:solidFill>
                  <a:srgbClr val="DD7E6B"/>
                </a:solidFill>
                <a:latin typeface="Calibri"/>
                <a:cs typeface="Calibri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/>
                <a:cs typeface="Calibri"/>
              </a:rPr>
              <a:t>&gt;</a:t>
            </a:r>
            <a:r>
              <a:rPr lang="de-DE" b="1" spc="-10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/>
                <a:cs typeface="Calibri"/>
              </a:rPr>
              <a:t>3m</a:t>
            </a:r>
            <a:r>
              <a:rPr b="1" spc="-30" dirty="0">
                <a:solidFill>
                  <a:srgbClr val="DD7E6B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DD7E6B"/>
                </a:solidFill>
                <a:latin typeface="Calibri"/>
                <a:cs typeface="Calibri"/>
              </a:rPr>
              <a:t>€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698" y="2945477"/>
            <a:ext cx="6646189" cy="677833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noAutofit/>
          </a:bodyPr>
          <a:lstStyle/>
          <a:p>
            <a:pPr marL="12700" marR="2445385" indent="923925">
              <a:lnSpc>
                <a:spcPct val="294700"/>
              </a:lnSpc>
              <a:spcBef>
                <a:spcPts val="800"/>
              </a:spcBef>
            </a:pPr>
            <a:r>
              <a:rPr lang="de-DE" spc="-85" dirty="0">
                <a:latin typeface="Alice0 OT" panose="020B0504020207020204" pitchFamily="34" charset="0"/>
                <a:cs typeface="Alice0 OT" panose="020B0504020207020204" pitchFamily="34" charset="0"/>
              </a:rPr>
              <a:t>     </a:t>
            </a:r>
            <a:r>
              <a:rPr lang="lo-LA" spc="-85" dirty="0">
                <a:latin typeface="Alice0 OT" panose="020B0504020207020204" pitchFamily="34" charset="0"/>
                <a:cs typeface="Alice0 OT" panose="020B0504020207020204" pitchFamily="34" charset="0"/>
              </a:rPr>
              <a:t>ການເງິນທະນາຄານ</a:t>
            </a:r>
            <a:endParaRPr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1553989" y="6228981"/>
            <a:ext cx="8996217" cy="55780"/>
          </a:xfrm>
          <a:custGeom>
            <a:avLst/>
            <a:gdLst/>
            <a:ahLst/>
            <a:cxnLst/>
            <a:rect l="l" t="t" r="r" b="b"/>
            <a:pathLst>
              <a:path w="7336790">
                <a:moveTo>
                  <a:pt x="0" y="0"/>
                </a:moveTo>
                <a:lnTo>
                  <a:pt x="7336788" y="0"/>
                </a:lnTo>
              </a:path>
            </a:pathLst>
          </a:custGeom>
          <a:ln w="12064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7212" y="6361952"/>
            <a:ext cx="85064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 are three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phases: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pre-campaign phase,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campaign-phase itself and a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post-campaigning-phase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F4B4C9BB-68CD-4210-89CA-7287E1EB4AA8}"/>
              </a:ext>
            </a:extLst>
          </p:cNvPr>
          <p:cNvSpPr txBox="1"/>
          <p:nvPr/>
        </p:nvSpPr>
        <p:spPr>
          <a:xfrm>
            <a:off x="2919062" y="2261451"/>
            <a:ext cx="6827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ລົ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​ງ​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ທືນໃນ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ທຸ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ກິດ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ໃໝ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່ໆ      ການ​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ຮ່ວມ</a:t>
            </a:r>
            <a:endParaRPr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19B36432-D98B-406A-ADC9-2EB7278580E8}"/>
              </a:ext>
            </a:extLst>
          </p:cNvPr>
          <p:cNvSpPr txBox="1"/>
          <p:nvPr/>
        </p:nvSpPr>
        <p:spPr>
          <a:xfrm>
            <a:off x="1672963" y="5061279"/>
            <a:ext cx="5205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en-US" spc="-8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pc="-8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pc="-8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8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pc="-8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pc="-8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</a:t>
            </a:r>
            <a:r>
              <a:rPr lang="en-US" spc="-8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​ນ</a:t>
            </a:r>
            <a:endParaRPr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55C5A182-334A-44E4-97FB-C81009E4FADE}"/>
              </a:ext>
            </a:extLst>
          </p:cNvPr>
          <p:cNvSpPr txBox="1"/>
          <p:nvPr/>
        </p:nvSpPr>
        <p:spPr>
          <a:xfrm>
            <a:off x="1127824" y="4158315"/>
            <a:ext cx="6132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lo-LA" spc="-45" dirty="0">
                <a:latin typeface="Alice0 OT" panose="020B0504020207020204" pitchFamily="34" charset="0"/>
                <a:cs typeface="Alice0 OT" panose="020B0504020207020204" pitchFamily="34" charset="0"/>
              </a:rPr>
              <a:t>ເງິນອຸດຫນູນ, ການຊ່ວຍເຫຼືອລ້າ, ຫຼັກຊັບຄໍ້າປະກັນ</a:t>
            </a:r>
            <a:endParaRPr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461" y="2051939"/>
            <a:ext cx="2997835" cy="3523615"/>
          </a:xfrm>
          <a:custGeom>
            <a:avLst/>
            <a:gdLst/>
            <a:ahLst/>
            <a:cxnLst/>
            <a:rect l="l" t="t" r="r" b="b"/>
            <a:pathLst>
              <a:path w="2997835" h="3523615">
                <a:moveTo>
                  <a:pt x="0" y="0"/>
                </a:moveTo>
                <a:lnTo>
                  <a:pt x="2997374" y="0"/>
                </a:lnTo>
                <a:lnTo>
                  <a:pt x="299737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lang="lo-LA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ທໍ່</a:t>
            </a:r>
            <a:r>
              <a:rPr lang="lo-LA" sz="3600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ຂອງການ</a:t>
            </a:r>
            <a:r>
              <a:rPr lang="lo-LA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ລົງທຶນ</a:t>
            </a:r>
            <a:r>
              <a:rPr lang="en-US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 </a:t>
            </a:r>
            <a:r>
              <a:rPr lang="en-US" sz="3600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sz="3600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</a:t>
            </a:r>
            <a:r>
              <a:rPr lang="en-US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​ນ</a:t>
            </a:r>
            <a:endParaRPr sz="3600" b="1" dirty="0">
              <a:solidFill>
                <a:schemeClr val="tx1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906" y="2726450"/>
            <a:ext cx="2988945" cy="341311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0965" rIns="0" bIns="0" rtlCol="0">
            <a:spAutoFit/>
          </a:bodyPr>
          <a:lstStyle/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ກໍານົດເປົ້າຫມາຍຂອງທ່ານ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ກໍານົດງົບປະມານຂອງທ່ານ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ກໍານົດຈຸດສໍາຄັນຂອງທ່ານ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ກໍານົດຍີ່ຫໍ້ຂອງທ່ານ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ຂຽນ​ແຜນ​ທຸ​ລະ​ກິດ </a:t>
            </a:r>
            <a:r>
              <a:rPr lang="lo-LA" sz="1350" spc="-6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*</a:t>
            </a:r>
            <a:endParaRPr lang="en-US" sz="1350" spc="-6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ເລີ່ມ​ຕົ້ນ​ບໍ​ລິ​ສັດ *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ສ້າງທີມຂອງເຈົ້າ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ສຳຫຼວດ </a:t>
            </a:r>
            <a:r>
              <a:rPr lang="en-US" sz="1350" spc="-8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ກາ</a:t>
            </a:r>
            <a:r>
              <a:rPr lang="en-US" sz="1350" spc="-8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​ນ​</a:t>
            </a:r>
            <a:r>
              <a:rPr lang="en-US" sz="1350" spc="-8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1350" spc="-8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8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1350" spc="-8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8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en-US" sz="1350" spc="-85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ເລືອກຕົວແບບ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ເລືອກເວທີ</a:t>
            </a: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85" dirty="0">
                <a:latin typeface="Alice0 OT" panose="020B0504020207020204" pitchFamily="34" charset="0"/>
                <a:cs typeface="Alice0 OT" panose="020B0504020207020204" pitchFamily="34" charset="0"/>
              </a:rPr>
              <a:t>ຈິນຕະນາການສະຖານະການທີ່ແຕກຕ່າງກັນ</a:t>
            </a:r>
            <a:endParaRPr sz="135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0849" y="2051938"/>
            <a:ext cx="3094990" cy="3523615"/>
          </a:xfrm>
          <a:custGeom>
            <a:avLst/>
            <a:gdLst/>
            <a:ahLst/>
            <a:cxnLst/>
            <a:rect l="l" t="t" r="r" b="b"/>
            <a:pathLst>
              <a:path w="3094990" h="3523615">
                <a:moveTo>
                  <a:pt x="0" y="0"/>
                </a:moveTo>
                <a:lnTo>
                  <a:pt x="3094714" y="0"/>
                </a:lnTo>
                <a:lnTo>
                  <a:pt x="309471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5293" y="2726450"/>
            <a:ext cx="3178841" cy="227023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ຕັ້ງໂຄງການ ແລະແຜນການສື່ສານ</a:t>
            </a: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ມອບວຽກໃຫ້ທີມງານ</a:t>
            </a: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ເລີ່ມໜ້າກ່ອນການ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ເປີຕົວ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ຜະລິດວິດີໂອກາ​ນ​ລະ​ດົມ​ທື​</a:t>
            </a:r>
            <a:r>
              <a:rPr lang="lo-LA" sz="1350" spc="-6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ນ</a:t>
            </a:r>
            <a:endParaRPr lang="en-US" sz="1350" spc="-6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ຜະລິດຮູບພາບ / ຮູບພາບ</a:t>
            </a: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ຂຽນບົດເລື່ອງການ</a:t>
            </a:r>
            <a:r>
              <a:rPr lang="lo-LA" sz="1350" spc="-6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ໂຄສະນ</a:t>
            </a:r>
            <a:endParaRPr lang="en-US" sz="1350" spc="-6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1655" marR="930275" indent="-279400">
              <a:lnSpc>
                <a:spcPct val="104900"/>
              </a:lnSpc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ຂຽນ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ຄຳ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ຖາມ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ມັກ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ເຫັນ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1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ເລື້ອຍ</a:t>
            </a:r>
            <a:r>
              <a:rPr lang="en-US" sz="1350" spc="-1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ໆ</a:t>
            </a:r>
            <a:endParaRPr sz="135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lnSpc>
                <a:spcPct val="100000"/>
              </a:lnSpc>
              <a:spcBef>
                <a:spcPts val="10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ຊີ້ແຈງບັນຫາທາງດ້ານກົດໝາຍ</a:t>
            </a:r>
            <a:endParaRPr sz="135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38580" y="2051938"/>
            <a:ext cx="3593465" cy="3523615"/>
          </a:xfrm>
          <a:custGeom>
            <a:avLst/>
            <a:gdLst/>
            <a:ahLst/>
            <a:cxnLst/>
            <a:rect l="l" t="t" r="r" b="b"/>
            <a:pathLst>
              <a:path w="3593465" h="3523615">
                <a:moveTo>
                  <a:pt x="0" y="0"/>
                </a:moveTo>
                <a:lnTo>
                  <a:pt x="3592954" y="0"/>
                </a:lnTo>
                <a:lnTo>
                  <a:pt x="359295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43025" y="2726450"/>
            <a:ext cx="3584575" cy="34156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0965" rIns="0" bIns="0" rtlCol="0">
            <a:spAutoFit/>
          </a:bodyPr>
          <a:lstStyle/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ເປີດບັນຊີ ແລະເພີ່ມໂປຣ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ໄຟລ໌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ຕັ້ງ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ບົບ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ຈ່າຍ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ເງິນ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ເພີ່ມ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ຫົວຂໍ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</a:t>
            </a: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ກາ​ນ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ເພີ່ມຮູບຫຍໍ້ ແລະຂໍ້ຄວາມ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ສັ້ນ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ເພີ່ມລາຍ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ລະອຽດ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ເລື່ອງ</a:t>
            </a:r>
            <a:endParaRPr lang="lo-LA" sz="1350" spc="-65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ເພີ່ມ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ແຜນ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ວາດ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ແລະ</a:t>
            </a:r>
            <a:r>
              <a:rPr lang="en-US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ຮູບ</a:t>
            </a: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ພາບ</a:t>
            </a: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ເພີ່ມ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ລາງວັນ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ເພີ່ມທີມຂອງ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ເຈົ້າ</a:t>
            </a:r>
            <a:endParaRPr lang="en-US" sz="1350" spc="-65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79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ອັບໂຫຼດວິດີ</a:t>
            </a:r>
            <a:r>
              <a:rPr lang="lo-LA" sz="1350" spc="-6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ໂອ</a:t>
            </a: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endParaRPr lang="en-US" sz="1350" spc="-65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ອັບໂຫຼດແຜນທຸລະກິດ</a:t>
            </a:r>
            <a:r>
              <a:rPr lang="lo-LA" sz="1350" spc="-6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*</a:t>
            </a:r>
            <a:endParaRPr lang="en-US" sz="1350" spc="-6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210" dirty="0">
                <a:latin typeface="Alice0 OT" panose="020B0504020207020204" pitchFamily="34" charset="0"/>
                <a:cs typeface="Alice0 OT" panose="020B0504020207020204" pitchFamily="34" charset="0"/>
              </a:rPr>
              <a:t>ທົດ</a:t>
            </a:r>
            <a:r>
              <a:rPr lang="lo-LA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ສອບ</a:t>
            </a:r>
            <a:r>
              <a:rPr lang="lo-LA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ກາ​ນ​</a:t>
            </a:r>
            <a:r>
              <a:rPr lang="en-US" sz="1350" spc="-65" dirty="0" err="1"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sz="1350" spc="-65" dirty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350" spc="-6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ນາ</a:t>
            </a:r>
            <a:r>
              <a:rPr lang="lo-LA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ຂອງທ່ານ</a:t>
            </a:r>
            <a:r>
              <a:rPr lang="en-US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1350" spc="-21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ປັບມັນ</a:t>
            </a:r>
            <a:endParaRPr lang="en-US" sz="1350" spc="-21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548005" indent="-285750">
              <a:spcBef>
                <a:spcPts val="5"/>
              </a:spcBef>
              <a:buFont typeface="Wingdings"/>
              <a:buChar char="■"/>
              <a:tabLst>
                <a:tab pos="547370" algn="l"/>
                <a:tab pos="548005" algn="l"/>
              </a:tabLst>
            </a:pPr>
            <a:r>
              <a:rPr lang="lo-LA" sz="1350" spc="-60" dirty="0">
                <a:latin typeface="Alice0 OT" panose="020B0504020207020204" pitchFamily="34" charset="0"/>
                <a:cs typeface="Alice0 OT" panose="020B0504020207020204" pitchFamily="34" charset="0"/>
              </a:rPr>
              <a:t>ເຜີຍແຜ່ກາ​ນ​ໂຄ​ສະ​ນາຂອງທ່ານ</a:t>
            </a:r>
            <a:endParaRPr sz="135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242" y="6361952"/>
            <a:ext cx="85064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 are three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phases: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pre-campaign phase,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campaign-phase itself and a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post-campaigning-phase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906" y="2056383"/>
            <a:ext cx="2988945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180"/>
              </a:spcBef>
            </a:pPr>
            <a:r>
              <a:rPr lang="en-US" sz="2400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2400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400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ບຸ</a:t>
            </a:r>
            <a:endParaRPr sz="24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5294" y="2056383"/>
            <a:ext cx="3086100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1180"/>
              </a:spcBef>
            </a:pPr>
            <a:r>
              <a:rPr lang="lo-LA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ກະກຽມ</a:t>
            </a:r>
            <a:endParaRPr sz="2400" b="1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3025" y="2056383"/>
            <a:ext cx="3584575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80"/>
              </a:spcBef>
            </a:pPr>
            <a:r>
              <a:rPr lang="en-US" sz="2400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ສ້າງ</a:t>
            </a:r>
            <a:endParaRPr sz="24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400" y="698501"/>
            <a:ext cx="5460998" cy="5460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17837" y="2134299"/>
            <a:ext cx="3244850" cy="277768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lvl="0" defTabSz="914400">
              <a:lnSpc>
                <a:spcPct val="150000"/>
              </a:lnSpc>
              <a:spcBef>
                <a:spcPts val="359"/>
              </a:spcBef>
              <a:defRPr/>
            </a:pPr>
            <a:r>
              <a:rPr lang="lo-LA" sz="2000" spc="-20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ເທດສະບານເມືອງເວນິສຈະຮ່ວມມືລົງທຶນ 50% ຂອງ 4 ໂຄງການທີ່ໄດ້ຮັບທຶນຫຼາຍທີ່ສຸດຈາກບັນດາໂຄງການທີ່ເກັບກຳໄດ້ໃນດ້ານການປົກປັກຮັກສາສິ່ງແວດລ້ອມ, ການທ່ອງທ່ຽວດ້ານຈັນຍາບັນ ແລະ ຄວາມໃກ້ຊິດ.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976" y="6379707"/>
            <a:ext cx="909855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lo-LA" i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ມີ 3 ໄລຍະຄື: </a:t>
            </a:r>
            <a:r>
              <a:rPr lang="lo-LA" i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ໄລຍະ</a:t>
            </a:r>
            <a:r>
              <a:rPr lang="en-US" i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i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ກ່ອນ</a:t>
            </a:r>
            <a:r>
              <a:rPr lang="lo-LA" i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i="1" spc="-5" dirty="0">
                <a:latin typeface="Alice0 OT" panose="020B0504020207020204" pitchFamily="34" charset="0"/>
                <a:cs typeface="Alice0 OT" panose="020B0504020207020204" pitchFamily="34" charset="0"/>
              </a:rPr>
              <a:t>ໂຄສະນາຫາສຽງ, ໄລຍະການໂຄສະນາຫາສຽງ ແລະ ໄລຍະຫຼັງການໂຄສະນາຫາສຽງ.</a:t>
            </a:r>
            <a:endParaRPr kumimoji="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" y="1930210"/>
            <a:ext cx="6432179" cy="36731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94037" y="3241739"/>
            <a:ext cx="3244850" cy="60208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lvl="0" defTabSz="914400">
              <a:lnSpc>
                <a:spcPts val="2100"/>
              </a:lnSpc>
              <a:spcBef>
                <a:spcPts val="420"/>
              </a:spcBef>
              <a:defRPr/>
            </a:pPr>
            <a:r>
              <a:rPr lang="lo-LA" sz="2000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ຈີນ​ໃຊ້</a:t>
            </a:r>
            <a:r>
              <a:rPr lang="lo-LA" sz="2000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sz="2000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lo-LA" sz="2000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ເພື່ອ​ຟື້ນ​ຟູ​ກຳ​ແພງ​ທີ່​ຍິ່ງ​ໃຫຍ່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38" y="5736027"/>
            <a:ext cx="965374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lo-LA" i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ມີ 3 ໄລຍະຄື: ໄລຍະ​ກ່ອນການໂຄສະນາຫາສຽງ, ໄລຍະການໂຄສະນາຫາສຽງ ແລະ ໄລຍະຫຼັງການໂຄສະນາຫາສຽງ.</a:t>
            </a:r>
            <a:endParaRPr lang="lo-LA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90515"/>
            <a:ext cx="11469707" cy="742864"/>
          </a:xfrm>
        </p:spPr>
        <p:txBody>
          <a:bodyPr>
            <a:normAutofit/>
          </a:bodyPr>
          <a:lstStyle/>
          <a:p>
            <a:r>
              <a:rPr lang="lo-LA" sz="3600" dirty="0">
                <a:latin typeface="Alice0 OT" panose="020B0504020207020204" pitchFamily="34" charset="0"/>
                <a:cs typeface="Alice0 OT" panose="020B0504020207020204" pitchFamily="34" charset="0"/>
              </a:rPr>
              <a:t>ທາງເລືອກການສະຫນອງທຶນແບບດັ້ງເດີມ</a:t>
            </a:r>
            <a:endParaRPr lang="en-GB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2576" y="3270149"/>
            <a:ext cx="2607733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lo-L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ໝູ່ </a:t>
            </a:r>
            <a:r>
              <a:rPr lang="lo-L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ຄອບຄົວ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00310" y="3259501"/>
            <a:ext cx="2605617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lo-L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ເງິນ</a:t>
            </a:r>
            <a:r>
              <a:rPr lang="lo-L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ກູ້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lo-LA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ທະນາຄານ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26876" y="3321547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ເພື່ອ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ກັບ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ເຈົ້າ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ສັດ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ທຸ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ກິດ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ຮ່ວມ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311828" y="3323545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ກຳ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ມະ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ສິດ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ຫູ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້​ນ​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ສ່ວນ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ສັດ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4" y="1879093"/>
            <a:ext cx="1606437" cy="14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94" y="1932491"/>
            <a:ext cx="1377623" cy="13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68" y="1997563"/>
            <a:ext cx="1251381" cy="1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23" y="2072190"/>
            <a:ext cx="1262427" cy="13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feil nach rechts 19"/>
          <p:cNvSpPr/>
          <p:nvPr/>
        </p:nvSpPr>
        <p:spPr>
          <a:xfrm rot="10800000" flipV="1">
            <a:off x="1189371" y="4023748"/>
            <a:ext cx="9810615" cy="724920"/>
          </a:xfrm>
          <a:prstGeom prst="rightArrow">
            <a:avLst>
              <a:gd name="adj1" fmla="val 50000"/>
              <a:gd name="adj2" fmla="val 4370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ຄວາມເປັນໄປໄດ້ຂອງການອະນຸມັດ</a:t>
            </a:r>
            <a:endParaRPr lang="en-AU" sz="24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23" name="Pfeil nach rechts 22"/>
          <p:cNvSpPr/>
          <p:nvPr/>
        </p:nvSpPr>
        <p:spPr>
          <a:xfrm rot="10800000" flipH="1" flipV="1">
            <a:off x="1288137" y="5128691"/>
            <a:ext cx="9806409" cy="769741"/>
          </a:xfrm>
          <a:prstGeom prst="rightArrow">
            <a:avLst>
              <a:gd name="adj1" fmla="val 50000"/>
              <a:gd name="adj2" fmla="val 4370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ເງິນທຶນສະເລ່ຍ</a:t>
            </a:r>
            <a:endParaRPr lang="en-AU" sz="24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113844" y="4610487"/>
            <a:ext cx="2607733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57%</a:t>
            </a:r>
            <a:endParaRPr lang="pl-PL" sz="2267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585725" y="4619525"/>
            <a:ext cx="2605617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0.016%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312291" y="4681571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0.0091%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297243" y="4683570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0.00004%</a:t>
            </a:r>
            <a:endParaRPr lang="pl-PL" sz="2267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113844" y="5746588"/>
            <a:ext cx="2607733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$17k</a:t>
            </a:r>
            <a:endParaRPr lang="pl-PL" sz="2267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585725" y="5755627"/>
            <a:ext cx="2605617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$145k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312291" y="5817673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$500k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297243" y="5819671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$10M+</a:t>
            </a:r>
            <a:endParaRPr lang="pl-PL" sz="2267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9542" y="1371601"/>
            <a:ext cx="5783107" cy="41147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19437" y="2976879"/>
            <a:ext cx="3503929" cy="8835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lvl="0" defTabSz="914400">
              <a:lnSpc>
                <a:spcPct val="89600"/>
              </a:lnSpc>
              <a:spcBef>
                <a:spcPts val="350"/>
              </a:spcBef>
              <a:defRPr/>
            </a:pPr>
            <a:r>
              <a:rPr lang="en-US" sz="2000" spc="-35" dirty="0" err="1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ຕົວ</a:t>
            </a:r>
            <a:r>
              <a:rPr lang="en-US" sz="2000" spc="-35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000" spc="-35" dirty="0" err="1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ເມືອງຢອກ</a:t>
            </a:r>
            <a:r>
              <a:rPr lang="lo-LA" sz="2000" spc="-35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ອະນຸຍາດ</a:t>
            </a:r>
            <a:r>
              <a:rPr lang="lo-LA" sz="2000" spc="-35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ໃຫ້ສ້າງເຄືອຂ່າຍຂອງຜູ້ນໍາທ່ຽວທ້ອງຖິ່ນສໍາ</a:t>
            </a:r>
            <a:r>
              <a:rPr lang="lo-LA" sz="2000" spc="-35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ລັ</a:t>
            </a:r>
            <a:r>
              <a:rPr lang="en-US" sz="2000" spc="-35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</a:t>
            </a:r>
            <a:r>
              <a:rPr lang="lo-LA" sz="2000" spc="-35" dirty="0" smtClean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ການທ່ອງທ່ຽວ</a:t>
            </a:r>
            <a:r>
              <a:rPr lang="lo-LA" sz="2000" spc="-35" dirty="0">
                <a:solidFill>
                  <a:schemeClr val="tx2">
                    <a:lumMod val="50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ໃກ້ຄຽງ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594" y="5713882"/>
            <a:ext cx="918561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lo-LA" i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ມີ 3 ໄລຍະຄື: ໄລຍະ​ກ່ອນການໂຄສະນາຫາສຽງ, ໄລຍະການໂຄສະນາຫາສຽງ ແລະ ໄລຍະຫຼັງການໂຄສະນາຫາສຽງ.</a:t>
            </a:r>
            <a:endParaRPr lang="lo-LA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0931" y="1204912"/>
            <a:ext cx="2805430" cy="474104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36195" lvl="0" defTabSz="914400">
              <a:lnSpc>
                <a:spcPts val="1200"/>
              </a:lnSpc>
              <a:spcBef>
                <a:spcPts val="190"/>
              </a:spcBef>
              <a:defRPr/>
            </a:pPr>
            <a:endParaRPr lang="en-US" b="1" dirty="0" smtClean="0">
              <a:solidFill>
                <a:srgbClr val="202124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r>
              <a:rPr lang="lo-LA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ລະດົມ</a:t>
            </a:r>
            <a:r>
              <a:rPr lang="lo-LA" b="1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ທຶນເພື່ອສະໜັບສະໜູນສະຖານທີ່ທ່ອງ</a:t>
            </a:r>
            <a:r>
              <a:rPr lang="lo-LA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ທ່ຽວ</a:t>
            </a:r>
            <a:r>
              <a:rPr lang="en-US" b="1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ຄົ</a:t>
            </a:r>
            <a:r>
              <a:rPr lang="en-US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​ບ​</a:t>
            </a:r>
            <a:r>
              <a:rPr lang="en-US" b="1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ວົງ</a:t>
            </a:r>
            <a:r>
              <a:rPr lang="en-US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ຈອນ</a:t>
            </a:r>
            <a:r>
              <a:rPr lang="lo-LA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lo-LA" b="1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ເມືອງ </a:t>
            </a:r>
            <a:r>
              <a:rPr lang="en-US" b="1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Sardinia</a:t>
            </a:r>
            <a:r>
              <a:rPr lang="en-US" b="1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.</a:t>
            </a:r>
          </a:p>
          <a:p>
            <a:pPr marL="12700" marR="36195" lvl="0" defTabSz="914400">
              <a:lnSpc>
                <a:spcPts val="1200"/>
              </a:lnSpc>
              <a:spcBef>
                <a:spcPts val="190"/>
              </a:spcBef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78740" lvl="0" indent="0" algn="just" defTabSz="914400" rtl="0" eaLnBrk="1" fontAlgn="auto" latinLnBrk="0" hangingPunct="1">
              <a:lnSpc>
                <a:spcPct val="1032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ສູນ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ກາງ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​ນ​າ​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ດົ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​ມ​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ແມ່ນ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ລີ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ສອດ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Santina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noProof="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noProof="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ອົບ</a:t>
            </a:r>
            <a:r>
              <a:rPr lang="en-US" noProof="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noProof="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ນວ</a:t>
            </a:r>
            <a:r>
              <a:rPr lang="en-US" noProof="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​ດ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, </a:t>
            </a:r>
            <a:r>
              <a:rPr lang="en-US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່​​</a:t>
            </a:r>
            <a:r>
              <a:rPr lang="en-US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ມີເນື້ອ</a:t>
            </a:r>
            <a:r>
              <a:rPr lang="en-US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ທິ</a:t>
            </a:r>
            <a:r>
              <a:rPr lang="en-US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ມານ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7,500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ຕາ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lice0 OT" panose="020B0504020207020204" pitchFamily="34" charset="0"/>
                <a:cs typeface="Alice0 OT" panose="020B0504020207020204" pitchFamily="34" charset="0"/>
              </a:rPr>
              <a:t>ແມັດ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5080" lvl="0" algn="just" defTabSz="914400">
              <a:defRPr/>
            </a:pPr>
            <a:endParaRPr lang="en-US" sz="1600" dirty="0" smtClean="0">
              <a:solidFill>
                <a:srgbClr val="202124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12700" marR="5080" lvl="0" algn="just" defTabSz="914400">
              <a:defRPr/>
            </a:pPr>
            <a:r>
              <a:rPr lang="lo-LA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ນັກ</a:t>
            </a:r>
            <a:r>
              <a:rPr lang="lo-LA" sz="1600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ລົງທຶນຂອງ </a:t>
            </a:r>
            <a:r>
              <a:rPr lang="en-US" sz="1600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House4Crowd, </a:t>
            </a:r>
            <a:r>
              <a:rPr lang="en-US" sz="160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sz="160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60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</a:t>
            </a:r>
            <a:r>
              <a:rPr lang="en-US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600" dirty="0" err="1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ສະນາ</a:t>
            </a:r>
            <a:r>
              <a:rPr lang="lo-LA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ຈະ</a:t>
            </a:r>
            <a:r>
              <a:rPr lang="lo-LA" sz="1600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ຖືກນໍາໄປໃຊ້ໃນການເຮັດສໍາເລັດໂຄງສ້າງ, ຈະກາຍເປັນຄູ່ຮ່ວມງານແລະຈະມີຜົນຕອບແທນປະມານ 7,81% ຕໍ່ປີ, </a:t>
            </a:r>
            <a:r>
              <a:rPr lang="lo-LA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sz="1600" dirty="0" smtClean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ສໍາ</a:t>
            </a:r>
            <a:r>
              <a:rPr lang="lo-LA" sz="1600" dirty="0">
                <a:solidFill>
                  <a:srgbClr val="202124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ລັບຜູ້ທີ່ຢູ່ເຖິງສາມປີ, ຄາດວ່າຈະມີຜົນຕອບແທນລະຫວ່າງ 13 ຫາ 14%.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350" y="1204912"/>
            <a:ext cx="6667498" cy="4448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4242" y="6361952"/>
            <a:ext cx="908623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lo-LA" i="1" spc="-5" dirty="0">
                <a:latin typeface="Alice0 OT" panose="020B0504020207020204" pitchFamily="34" charset="0"/>
                <a:cs typeface="Alice0 OT" panose="020B0504020207020204" pitchFamily="34" charset="0"/>
              </a:rPr>
              <a:t>ມີ 3 ໄລຍະຄື: ໄລຍະ​ກ່ອນການໂຄສະນາຫາສຽງ, ໄລຍະການໂຄສະນາຫາສຽງ ແລະ ໄລຍະຫຼັງການໂຄສະນາຫາສຽງ.</a:t>
            </a:r>
            <a:endParaRPr lang="lo-LA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15F628-A84B-4678-A81B-4FD26A2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lo-LA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ການສະເຫນີ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ຂາ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​ຍ</a:t>
            </a:r>
            <a:r>
              <a:rPr lang="lo-LA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ຫຼຽນ</a:t>
            </a:r>
            <a:r>
              <a:rPr lang="lo-LA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ເບື້ອງຕົ້ນ</a:t>
            </a:r>
            <a:r>
              <a:rPr lang="de-DE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– </a:t>
            </a:r>
            <a:r>
              <a:rPr lang="de-DE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ICO</a:t>
            </a:r>
            <a:r>
              <a:rPr lang="de-DE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de-DE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</a:br>
            <a:r>
              <a:rPr lang="lo-LA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ການລະດົມທຶນທີ່ບໍ່</a:t>
            </a:r>
            <a:r>
              <a:rPr lang="lo-LA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ຄວ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​ບ​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ຄຸມ</a:t>
            </a:r>
            <a:r>
              <a:rPr lang="lo-LA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ແລະ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ກະ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ຈາຍ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ອຳ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ນາດ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ຂອງສະ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ກຸນ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ເງີນ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​ຄ​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ຣີບ</a:t>
            </a:r>
            <a:r>
              <a:rPr lang="en-US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ໂຕ</a:t>
            </a:r>
            <a:endParaRPr lang="en-US" sz="20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A44BEB-1F1C-4F04-81A8-61BBC9329AE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59833" y="1924334"/>
            <a:ext cx="11222567" cy="4849552"/>
          </a:xfrm>
        </p:spPr>
        <p:txBody>
          <a:bodyPr/>
          <a:lstStyle/>
          <a:p>
            <a:pPr algn="l" fontAlgn="base"/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US" sz="2800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endParaRPr lang="en-US" sz="2800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>
                <a:solidFill>
                  <a:srgbClr val="171617"/>
                </a:solidFill>
                <a:effectLst/>
              </a:rPr>
              <a:t>1.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ສາມາດເຂົ້າ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ເຖິງນັກ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ລົງທຶນແລະບໍລິສັດເລີ່ມຕົ້ນ</a:t>
            </a:r>
            <a:endParaRPr lang="en-US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2.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ສາມາດເຂົ້າເຖິງ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ອອນ</a:t>
            </a:r>
            <a:r>
              <a:rPr lang="en-US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​ລ​</a:t>
            </a:r>
            <a:r>
              <a:rPr lang="en-US" b="1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າຍ</a:t>
            </a:r>
            <a:endParaRPr lang="en-US" b="1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3.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ສະພາບຄ່ອງ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ສູງ</a:t>
            </a:r>
            <a:endParaRPr lang="en-US" b="1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4. </a:t>
            </a:r>
            <a:r>
              <a:rPr lang="en-US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ວຽກ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ເອກະສານ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ໜ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້ອຍ</a:t>
            </a:r>
            <a:endParaRPr lang="en-US" b="1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5.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ຜົນຕອບແທນສູງຂອງການລົງທຶນ</a:t>
            </a:r>
            <a:endParaRPr lang="en-US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algn="l" fontAlgn="base"/>
            <a:r>
              <a:rPr lang="en-US" sz="3200" b="1" i="0" dirty="0" smtClean="0">
                <a:solidFill>
                  <a:srgbClr val="171617"/>
                </a:solidFill>
                <a:effectLst/>
              </a:rPr>
              <a:t>​</a:t>
            </a:r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US" sz="2800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ອ່ອນ</a:t>
            </a:r>
            <a:endParaRPr lang="en-US" sz="2800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>
                <a:solidFill>
                  <a:srgbClr val="171617"/>
                </a:solidFill>
                <a:effectLst/>
              </a:rPr>
              <a:t>1.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ຜັນຜວນ</a:t>
            </a:r>
          </a:p>
          <a:p>
            <a:pPr fontAlgn="base"/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2. ອາດມີການສໍ້ໂກງ</a:t>
            </a:r>
          </a:p>
          <a:p>
            <a:pPr fontAlgn="base"/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3. ອາດຂາດຄວາມຮັບຜິດຊອບ</a:t>
            </a:r>
            <a:endParaRPr lang="en-US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042BFA-DB1A-4F96-A730-FB2332B4E8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DC64FB3-8C6D-4A9A-8B65-B134C96BC73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B92DC-FB40-4C06-AF2D-567C4E2AAC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3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15F628-A84B-4678-A81B-4FD26A2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lo-LA" b="1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ສະເຫນີ</a:t>
            </a:r>
            <a:r>
              <a:rPr lang="en-US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ຂາ</a:t>
            </a:r>
            <a:r>
              <a:rPr lang="en-US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​ຍ</a:t>
            </a:r>
            <a:r>
              <a:rPr lang="lo-LA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ຫຼຽນເບື້ອງ</a:t>
            </a:r>
            <a:r>
              <a:rPr lang="lo-LA" b="1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ຕົ້ນ</a:t>
            </a:r>
            <a:r>
              <a:rPr lang="en-US" b="1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de-DE" sz="3600" b="1" dirty="0" smtClean="0">
                <a:solidFill>
                  <a:schemeClr val="tx1"/>
                </a:solidFill>
                <a:latin typeface="+mn-lt"/>
                <a:cs typeface="+mj-cs"/>
              </a:rPr>
              <a:t>–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</a:t>
            </a:r>
            <a:b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lo-LA" b="1" dirty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ໃນ​ລາຍ​ລະ​ອຽດ​ເພີ່ມ​ເຕີມ​ພາກ​ສ່ວນ 1​</a:t>
            </a:r>
            <a:r>
              <a:rPr lang="en-US" sz="2000" dirty="0"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en-US" sz="2000" dirty="0">
                <a:latin typeface="Alice0 OT" panose="020B0504020207020204" pitchFamily="34" charset="0"/>
                <a:cs typeface="Alice0 OT" panose="020B0504020207020204" pitchFamily="34" charset="0"/>
              </a:rPr>
            </a:br>
            <a:endParaRPr lang="en-US" sz="20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A44BEB-1F1C-4F04-81A8-61BBC9329AE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9797" y="2037150"/>
            <a:ext cx="11222567" cy="4278094"/>
          </a:xfrm>
        </p:spPr>
        <p:txBody>
          <a:bodyPr/>
          <a:lstStyle/>
          <a:p>
            <a:pPr fontAlgn="base"/>
            <a:r>
              <a:rPr lang="en-US" sz="3200" b="1" dirty="0" err="1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US" sz="3200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b="1" dirty="0" err="1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endParaRPr lang="en-US" sz="3200" dirty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</a:rPr>
              <a:t>1</a:t>
            </a:r>
            <a:r>
              <a:rPr lang="en-US" b="1" i="0" dirty="0">
                <a:solidFill>
                  <a:srgbClr val="171617"/>
                </a:solidFill>
                <a:effectLst/>
              </a:rPr>
              <a:t>. </a:t>
            </a:r>
            <a:r>
              <a:rPr lang="en-US" b="1" dirty="0" err="1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US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endParaRPr lang="en-US" dirty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inherit"/>
              </a:rPr>
              <a:t>1</a:t>
            </a:r>
            <a:r>
              <a:rPr lang="en-US" b="1" i="0" dirty="0">
                <a:solidFill>
                  <a:srgbClr val="171617"/>
                </a:solidFill>
                <a:effectLst/>
                <a:latin typeface="inherit"/>
              </a:rPr>
              <a:t>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ສາມາດເຂົ້າເຖິງນັກ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ລົງທຶນ</a:t>
            </a:r>
            <a:r>
              <a:rPr lang="en-US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ບໍລິສັດເລີ່ມ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ຕົ້ນ</a:t>
            </a:r>
            <a:endParaRPr lang="en-US" dirty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inherit"/>
              </a:rPr>
              <a:t>2</a:t>
            </a:r>
            <a:r>
              <a:rPr lang="en-US" b="1" i="0" dirty="0">
                <a:solidFill>
                  <a:srgbClr val="171617"/>
                </a:solidFill>
                <a:effectLst/>
                <a:latin typeface="inherit"/>
              </a:rPr>
              <a:t>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ສາມາດເຂົ້າ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ເຖິ</a:t>
            </a:r>
            <a:r>
              <a:rPr lang="en-US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ງ​</a:t>
            </a:r>
            <a:r>
              <a:rPr lang="en-US" b="1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ທາງ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ອອນ</a:t>
            </a:r>
            <a:r>
              <a:rPr lang="en-US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ລາຍ</a:t>
            </a:r>
            <a:r>
              <a:rPr lang="en-US" b="0" i="0" dirty="0">
                <a:solidFill>
                  <a:srgbClr val="171617"/>
                </a:solidFill>
                <a:effectLst/>
                <a:latin typeface="Karla" pitchFamily="2" charset="0"/>
              </a:rPr>
              <a:t/>
            </a:r>
            <a:br>
              <a:rPr lang="en-US" b="0" i="0" dirty="0">
                <a:solidFill>
                  <a:srgbClr val="171617"/>
                </a:solidFill>
                <a:effectLst/>
                <a:latin typeface="Karla" pitchFamily="2" charset="0"/>
              </a:rPr>
            </a:br>
            <a:r>
              <a:rPr lang="en-US" b="0" i="0" dirty="0">
                <a:solidFill>
                  <a:srgbClr val="171617"/>
                </a:solidFill>
                <a:effectLst/>
                <a:latin typeface="Karla" pitchFamily="2" charset="0"/>
              </a:rPr>
              <a:t>– 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ເອ​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ກະ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ສານ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ໄວ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ນຳ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ເໜີ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ຂໍ</a:t>
            </a:r>
            <a:r>
              <a:rPr lang="en-US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ມູນ</a:t>
            </a:r>
            <a:r>
              <a:rPr lang="lo-LA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ປະກອບມີລາຍລະອຽດໂຄງການທີ່ສໍາຄັນເຊັ່ນບັນຫາທີ່ຈະແກ້ໄຂແລະວິທີແກ້ໄຂຫຼືການດໍາເນີນການທີ່ຈະປະຕິບັດ.</a:t>
            </a:r>
            <a:r>
              <a:rPr lang="en-US" i="0" dirty="0"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en-US" i="0" dirty="0">
                <a:effectLst/>
                <a:latin typeface="Alice0 OT" panose="020B0504020207020204" pitchFamily="34" charset="0"/>
                <a:cs typeface="Alice0 OT" panose="020B0504020207020204" pitchFamily="34" charset="0"/>
              </a:rPr>
            </a:br>
            <a:r>
              <a:rPr lang="en-US" b="0" i="0" dirty="0" smtClean="0">
                <a:solidFill>
                  <a:srgbClr val="171617"/>
                </a:solidFill>
                <a:effectLst/>
                <a:latin typeface="Karla" pitchFamily="2" charset="0"/>
              </a:rPr>
              <a:t>–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ປະຫວັດຄວາມເປັນມາຂອງທີມ, ລວມທັງໂປຣໄຟລ໌ 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ອງ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Github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Linkedin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ຂອງສະມາຊິກທີມ</a:t>
            </a:r>
            <a:endParaRPr lang="en-US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0" i="0" dirty="0" smtClean="0">
                <a:solidFill>
                  <a:srgbClr val="171617"/>
                </a:solidFill>
                <a:effectLst/>
                <a:latin typeface="Karla" pitchFamily="2" charset="0"/>
              </a:rPr>
              <a:t>– 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ຫນ້າຊຸມຊົນໃນເວທີ </a:t>
            </a:r>
            <a:r>
              <a:rPr lang="en-US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Telegram 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 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Bitcointalk</a:t>
            </a:r>
            <a:endParaRPr lang="en-US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dirty="0" smtClean="0">
                <a:solidFill>
                  <a:srgbClr val="171617"/>
                </a:solidFill>
                <a:latin typeface="Karla" pitchFamily="2" charset="0"/>
              </a:rPr>
              <a:t>– 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ເປົ້າໝາຍ ແລະແຜນການສຳລັບເດືອນ ແລະປີຂ້າງໜ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້າ</a:t>
            </a:r>
            <a:endParaRPr lang="en-US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3.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ສະພາບຄ່ອງສູງ</a:t>
            </a:r>
            <a:endParaRPr lang="en-US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042BFA-DB1A-4F96-A730-FB2332B4E8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DC64FB3-8C6D-4A9A-8B65-B134C96BC73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B92DC-FB40-4C06-AF2D-567C4E2AAC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3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15F628-A84B-4678-A81B-4FD26A2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lo-LA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ການສະເຫນີ</a:t>
            </a:r>
            <a:r>
              <a:rPr lang="en-US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ຂາ</a:t>
            </a:r>
            <a:r>
              <a:rPr lang="en-US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​ຍ</a:t>
            </a:r>
            <a:r>
              <a:rPr lang="lo-LA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ຫຼຽນເບື້ອງຕົ້ນ</a:t>
            </a:r>
            <a:r>
              <a:rPr lang="en-US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de-DE" sz="3600" b="1" dirty="0">
                <a:solidFill>
                  <a:prstClr val="black"/>
                </a:solidFill>
                <a:latin typeface="Calibri"/>
                <a:cs typeface="+mj-cs"/>
              </a:rPr>
              <a:t>– </a:t>
            </a:r>
            <a:r>
              <a:rPr lang="de-DE" sz="3600" b="1" dirty="0" smtClean="0">
                <a:solidFill>
                  <a:prstClr val="black"/>
                </a:solidFill>
                <a:latin typeface="Calibri"/>
                <a:cs typeface="+mj-cs"/>
              </a:rPr>
              <a:t>ICO</a:t>
            </a:r>
            <a:r>
              <a:rPr lang="de-DE" sz="3600" b="1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de-DE" sz="3600" b="1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lo-LA" b="1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ໃນ​ລາຍ​ລະ​ອຽດ​ເພີ່ມ​ເຕີມ​ພາກ​ສ່ວນ</a:t>
            </a:r>
            <a:r>
              <a:rPr lang="en-US" b="1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2</a:t>
            </a:r>
            <a:r>
              <a:rPr lang="en-US" sz="2000" dirty="0"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en-US" sz="2000" dirty="0">
                <a:latin typeface="Alice0 OT" panose="020B0504020207020204" pitchFamily="34" charset="0"/>
                <a:cs typeface="Alice0 OT" panose="020B0504020207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A44BEB-1F1C-4F04-81A8-61BBC9329AE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9797" y="2037150"/>
            <a:ext cx="11222567" cy="4201150"/>
          </a:xfrm>
        </p:spPr>
        <p:txBody>
          <a:bodyPr/>
          <a:lstStyle/>
          <a:p>
            <a:pPr algn="l" fontAlgn="base"/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US" sz="2800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ອ່ອນ</a:t>
            </a:r>
            <a:endParaRPr lang="en-US" sz="2800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>
                <a:solidFill>
                  <a:srgbClr val="171617"/>
                </a:solidFill>
                <a:effectLst/>
                <a:latin typeface="inherit"/>
              </a:rPr>
              <a:t>1. 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ຜັນຜວນ.</a:t>
            </a:r>
            <a:endParaRPr lang="en-US" b="0" i="0" dirty="0">
              <a:solidFill>
                <a:srgbClr val="171617"/>
              </a:solidFill>
              <a:effectLst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2. </a:t>
            </a:r>
            <a:r>
              <a:rPr lang="en-US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ອາດ</a:t>
            </a:r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ຈະ</a:t>
            </a:r>
            <a:r>
              <a:rPr lang="en-US" b="1" i="0" dirty="0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b="1" i="0" dirty="0" err="1" smtClean="0">
                <a:solidFill>
                  <a:srgbClr val="171617"/>
                </a:solidFill>
                <a:effectLst/>
                <a:latin typeface="Alice0 OT" panose="020B0504020207020204" pitchFamily="34" charset="0"/>
                <a:cs typeface="Alice0 OT" panose="020B0504020207020204" pitchFamily="34" charset="0"/>
              </a:rPr>
              <a:t>ເກີດ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lo-LA" b="1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ສໍ້</a:t>
            </a:r>
            <a:r>
              <a:rPr lang="lo-LA" b="1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ໂກງ</a:t>
            </a:r>
            <a:endParaRPr lang="en-US" b="1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ນັກລົງທຶນ,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ຕ້ອງຫມັ່ນ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ເບິ່ງໂປຣໄຟລ໌ຂອງສະມາຊິກທີມງານແລະເບິ່ງວ່າພວກເຂົາເຈົ້າມີປະສົບການ, ເຕັກໂນໂລຊີ,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ຫຼື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ຄວາມ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ຮູ້ 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ລອກເຊນ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ຈະ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ດຶງ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ຂໍ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ຮຽກ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ຮ້ອງ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ເຂົາເຈົ້າຢູ່ໃນເອ​ກະ​ສານ​ທີ່​ໄວ້​ນຳ​ສະ​ເໜີ​ຂໍ້​ມູນ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ຫລືບໍ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່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. ຢ່າງໃດກໍຕາມ, ບໍ່ແມ່ນນັກລົງທຶນທຸກຄົນໄດ້ຮັບຂໍ້ມູນດີພຽງພໍທີ່ຈະຈໍາແນກ ການສະເຫນີ​ຂາ​ຍຫຼຽນເບື້ອງ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ຕົ້ນ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ທີ່ດີຈາກຫນຶ່ງທີ່ບໍ່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ສໍ້ໂກງ.</a:t>
            </a:r>
            <a:r>
              <a:rPr lang="en-US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endParaRPr lang="en-US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ການສະເຫນີ​ຂາ​ຍຫຼຽນເບື້ອງ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ຕົ້ນຫຼາຍ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ຄັ້ງ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ບໍ່</a:t>
            </a:r>
            <a:r>
              <a:rPr lang="lo-LA" dirty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ໄດ້ຜ່ານຂະບວນການກົດລະບຽບດຽວກັນກັບ 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ເໜີ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ຂາຍ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ຮຸ້ນ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ແລະຊັບສິ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ດັງ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dirty="0" err="1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ເດີ</a:t>
            </a:r>
            <a:r>
              <a:rPr lang="en-US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​ມ</a:t>
            </a:r>
            <a:r>
              <a:rPr lang="lo-LA" dirty="0" smtClean="0">
                <a:solidFill>
                  <a:srgbClr val="171617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ອື່ນໆ.</a:t>
            </a:r>
            <a:endParaRPr lang="en-US" dirty="0" smtClean="0">
              <a:solidFill>
                <a:srgbClr val="171617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fontAlgn="base"/>
            <a:r>
              <a:rPr lang="en-US" b="1" i="0" dirty="0" smtClean="0">
                <a:solidFill>
                  <a:srgbClr val="171617"/>
                </a:solidFill>
                <a:effectLst/>
                <a:latin typeface="inherit"/>
              </a:rPr>
              <a:t>3</a:t>
            </a:r>
            <a:r>
              <a:rPr lang="en-US" b="1" i="0" dirty="0">
                <a:solidFill>
                  <a:srgbClr val="171617"/>
                </a:solidFill>
                <a:effectLst/>
                <a:latin typeface="inherit"/>
              </a:rPr>
              <a:t>. </a:t>
            </a:r>
            <a:r>
              <a:rPr lang="lo-LA" dirty="0">
                <a:latin typeface="Alice0 OT" panose="020B0504020207020204" pitchFamily="34" charset="0"/>
                <a:cs typeface="Alice0 OT" panose="020B0504020207020204" pitchFamily="34" charset="0"/>
              </a:rPr>
              <a:t>ອາດຈະຂາດຄວາມຮັບຜິດຊອບ</a:t>
            </a:r>
            <a:endParaRPr lang="en-US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042BFA-DB1A-4F96-A730-FB2332B4E8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DC64FB3-8C6D-4A9A-8B65-B134C96BC73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B92DC-FB40-4C06-AF2D-567C4E2AAC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0DD42-E054-4A3A-97B6-148F0D2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31" y="674829"/>
            <a:ext cx="11469707" cy="1094875"/>
          </a:xfrm>
        </p:spPr>
        <p:txBody>
          <a:bodyPr/>
          <a:lstStyle/>
          <a:p>
            <a:r>
              <a:rPr lang="lo-LA" sz="36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ການສະເຫນີ</a:t>
            </a:r>
            <a:r>
              <a:rPr lang="en-US" sz="36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600" b="1" dirty="0" err="1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ຂາ</a:t>
            </a:r>
            <a:r>
              <a:rPr lang="en-US" sz="36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​ຍ</a:t>
            </a:r>
            <a:r>
              <a:rPr lang="lo-LA" sz="36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ຫຼຽນເບື້ອງຕົ້ນ</a:t>
            </a:r>
            <a:r>
              <a:rPr lang="de-DE" sz="3600" b="1" dirty="0" smtClean="0">
                <a:solidFill>
                  <a:schemeClr val="tx1"/>
                </a:solidFill>
                <a:latin typeface="+mn-lt"/>
                <a:cs typeface="+mj-cs"/>
              </a:rPr>
              <a:t>–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 </a:t>
            </a:r>
            <a:r>
              <a:rPr lang="de-DE" sz="3600" b="1" dirty="0" smtClean="0">
                <a:solidFill>
                  <a:schemeClr val="tx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​ຂັ້ນ​ຕອນ</a:t>
            </a:r>
            <a:endParaRPr lang="en-US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B41653-FAA2-40A6-AFF5-1D73223C4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6819" y="1769704"/>
            <a:ext cx="9967868" cy="2769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ກໍານົດໂຄງການ</a:t>
            </a:r>
            <a:endParaRPr lang="de-DE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ເອ​ກະ​ສານ​ທີ່​ໄວ້​ນຳ​ສະ​ເໜີ​ຂໍ້​</a:t>
            </a:r>
            <a:r>
              <a:rPr lang="lo-LA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ມູນ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​ລ​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ວມ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ທັງລາຍ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ອຽດສ່ວນ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ສຳ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ຄັນ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ຕ່າງ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ໆ</a:t>
            </a:r>
          </a:p>
          <a:p>
            <a:endParaRPr lang="de-DE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ການ​ຕະ​ຫລາດ</a:t>
            </a:r>
            <a:endParaRPr lang="en-US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647212-223E-4B43-A429-63DC69CDAF2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5759AAD-73A9-4013-B886-A00CFC241BF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CDF863-C3BB-41D8-8708-907F2F0A8A82}" type="datetime1">
              <a:rPr lang="en-US" smtClean="0"/>
              <a:t>11/13/2022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544869-614A-4B89-A0F4-7EDA1D8A20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2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943511-AFAC-40FE-B9A6-34640635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4012087"/>
          </a:xfrm>
        </p:spPr>
        <p:txBody>
          <a:bodyPr>
            <a:normAutofit fontScale="90000"/>
          </a:bodyPr>
          <a:lstStyle/>
          <a:p>
            <a:r>
              <a:rPr lang="lo-LA" sz="4400" dirty="0">
                <a:latin typeface="Alice0 OT" panose="020B0504020207020204" pitchFamily="34" charset="0"/>
                <a:cs typeface="Alice0 OT" panose="020B0504020207020204" pitchFamily="34" charset="0"/>
              </a:rPr>
              <a:t>ການຄຸ້ມຄອງການເງິນສໍາ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ລັບຜູ້ປະກອບກິດຈະການ</a:t>
            </a:r>
            <a:r>
              <a:rPr lang="en-GB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– </a:t>
            </a:r>
            <a:r>
              <a:rPr lang="lo-LA" sz="4400" dirty="0">
                <a:latin typeface="Alice0 OT" panose="020B0504020207020204" pitchFamily="34" charset="0"/>
                <a:cs typeface="Alice0 OT" panose="020B0504020207020204" pitchFamily="34" charset="0"/>
              </a:rPr>
              <a:t>ຄວາມເຂົ້າໃຈກ່ຽວກັບຍຸດທະສາດທາງດ້ານການເງິນແລະການຊີ້ນໍາເພື່ອສະຫນັບສະຫນູນນັກຮຽນ</a:t>
            </a:r>
            <a:r>
              <a:rPr lang="lo-LA" sz="4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ແລະຜູ້ປະກອບກິດຈະການ</a:t>
            </a:r>
            <a:r>
              <a:rPr lang="de-DE" dirty="0">
                <a:latin typeface="Alice0 OT" panose="020B0504020207020204" pitchFamily="34" charset="0"/>
                <a:cs typeface="Alice0 OT" panose="020B0504020207020204" pitchFamily="34" charset="0"/>
              </a:rPr>
              <a:t/>
            </a:r>
            <a:br>
              <a:rPr lang="de-DE" dirty="0">
                <a:latin typeface="Alice0 OT" panose="020B0504020207020204" pitchFamily="34" charset="0"/>
                <a:cs typeface="Alice0 OT" panose="020B0504020207020204" pitchFamily="34" charset="0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ພາບລວມ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02F020C-6459-4A17-8BA4-D658C3A5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5" y="5413972"/>
            <a:ext cx="11462052" cy="804492"/>
          </a:xfrm>
        </p:spPr>
        <p:txBody>
          <a:bodyPr/>
          <a:lstStyle/>
          <a:p>
            <a:r>
              <a:rPr lang="de-DE" dirty="0"/>
              <a:t>Paul Hofmann</a:t>
            </a:r>
          </a:p>
        </p:txBody>
      </p:sp>
    </p:spTree>
    <p:extLst>
      <p:ext uri="{BB962C8B-B14F-4D97-AF65-F5344CB8AC3E}">
        <p14:creationId xmlns:p14="http://schemas.microsoft.com/office/powerpoint/2010/main" val="251149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81807"/>
            <a:ext cx="11469707" cy="812527"/>
          </a:xfrm>
        </p:spPr>
        <p:txBody>
          <a:bodyPr>
            <a:normAutofit fontScale="90000"/>
          </a:bodyPr>
          <a:lstStyle/>
          <a:p>
            <a:r>
              <a:rPr lang="lo-LA" sz="3600" dirty="0">
                <a:latin typeface="Alice0 OT" panose="020B0504020207020204" pitchFamily="34" charset="0"/>
                <a:cs typeface="Alice0 OT" panose="020B0504020207020204" pitchFamily="34" charset="0"/>
              </a:rPr>
              <a:t>ທາງເລືອກການລະດົມທຶນແບບ</a:t>
            </a:r>
            <a:r>
              <a:rPr lang="lo-LA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ດັ້ງເດີມ-</a:t>
            </a:r>
            <a:r>
              <a:rPr lang="en-GB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GB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GB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ດີ</a:t>
            </a:r>
            <a:r>
              <a:rPr lang="en-GB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GB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GB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GB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ຈຸດ</a:t>
            </a:r>
            <a:r>
              <a:rPr lang="en-GB" sz="36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GB" sz="36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ອ່ອນ</a:t>
            </a:r>
            <a:endParaRPr lang="en-GB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60765"/>
              </p:ext>
            </p:extLst>
          </p:nvPr>
        </p:nvGraphicFramePr>
        <p:xfrm>
          <a:off x="436406" y="4114801"/>
          <a:ext cx="11603632" cy="256032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201825">
                  <a:extLst>
                    <a:ext uri="{9D8B030D-6E8A-4147-A177-3AD203B41FA5}">
                      <a16:colId xmlns="" xmlns:a16="http://schemas.microsoft.com/office/drawing/2014/main" val="2933609085"/>
                    </a:ext>
                  </a:extLst>
                </a:gridCol>
                <a:gridCol w="2426208">
                  <a:extLst>
                    <a:ext uri="{9D8B030D-6E8A-4147-A177-3AD203B41FA5}">
                      <a16:colId xmlns="" xmlns:a16="http://schemas.microsoft.com/office/drawing/2014/main" val="1815088666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489838026"/>
                    </a:ext>
                  </a:extLst>
                </a:gridCol>
                <a:gridCol w="2661920">
                  <a:extLst>
                    <a:ext uri="{9D8B030D-6E8A-4147-A177-3AD203B41FA5}">
                      <a16:colId xmlns="" xmlns:a16="http://schemas.microsoft.com/office/drawing/2014/main" val="3601239281"/>
                    </a:ext>
                  </a:extLst>
                </a:gridCol>
                <a:gridCol w="2661919">
                  <a:extLst>
                    <a:ext uri="{9D8B030D-6E8A-4147-A177-3AD203B41FA5}">
                      <a16:colId xmlns="" xmlns:a16="http://schemas.microsoft.com/office/drawing/2014/main" val="455277986"/>
                    </a:ext>
                  </a:extLst>
                </a:gridCol>
              </a:tblGrid>
              <a:tr h="745701">
                <a:tc>
                  <a:txBody>
                    <a:bodyPr/>
                    <a:lstStyle/>
                    <a:p>
                      <a:r>
                        <a:rPr lang="de-DE" sz="190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ຈຸດ​ດີ</a:t>
                      </a:r>
                      <a:endParaRPr lang="de-AT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ໄດ້​ຮັບ​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ຢ່າງວ່ອງ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ໄວ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ປິດ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ຢ່າງ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ໄວ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AT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AT" sz="190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​ມີ​ການກ​ວດ​ສອບ​ຢ່າງ​ໃຫຍ່</a:t>
                      </a:r>
                      <a:endParaRPr lang="de-AT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AT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ໄດ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້</a:t>
                      </a: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ເກືອບທຸກຈໍານວນທີ່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ຂໍ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980479829"/>
                  </a:ext>
                </a:extLst>
              </a:tr>
              <a:tr h="1241953">
                <a:tc>
                  <a:txBody>
                    <a:bodyPr/>
                    <a:lstStyle/>
                    <a:p>
                      <a:r>
                        <a:rPr lang="de-DE" sz="190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​ຈຸດ​ອ່ອນ</a:t>
                      </a:r>
                      <a:endParaRPr lang="de-AT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ຈໍານວນນ້ອຍໆ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ຄວາມສຳພັນທີ່ເຄັ່ງຕຶງ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ສ່ວນບຸກຄົນ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ໄດ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້</a:t>
                      </a: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ຮັບ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ຄ້ຳ</a:t>
                      </a: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ປະກັນ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ກັບ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ດັກ</a:t>
                      </a: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ຫນີ້ສິນທີ່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ອາດ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ຈະ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ເກີດ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US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ຂື</a:t>
                      </a:r>
                      <a:r>
                        <a:rPr lang="en-US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້​ນ</a:t>
                      </a:r>
                      <a:endParaRPr lang="de-DE" sz="190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ຜົນ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ຕອບ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ແທນຈາກ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ການ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ລົງ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ທືນ</a:t>
                      </a:r>
                      <a:r>
                        <a:rPr lang="en-AU" sz="1900" baseline="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lang="en-AU" sz="1900" baseline="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ຈາກ</a:t>
                      </a:r>
                      <a:r>
                        <a:rPr lang="en-AU" sz="1900" baseline="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2000% 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ຈາກ</a:t>
                      </a:r>
                      <a:r>
                        <a:rPr lang="en-AU" sz="1900" baseline="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7 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ຫາ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lang="en-AU" sz="1900" noProof="0" dirty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10 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ປີ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 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ໃນ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ການ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ເຂົ້າ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ຮ່ວມ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ທຸ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ລະ</a:t>
                      </a:r>
                      <a:r>
                        <a:rPr lang="en-AU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​</a:t>
                      </a:r>
                      <a:r>
                        <a:rPr lang="en-AU" sz="1900" noProof="0" dirty="0" err="1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ກິດ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ສູນເສຍການຄວບຄຸມ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o-LA" sz="1900" noProof="0" dirty="0" smtClean="0">
                          <a:latin typeface="Alice0 OT" panose="020B0504020207020204" pitchFamily="34" charset="0"/>
                          <a:cs typeface="Alice0 OT" panose="020B0504020207020204" pitchFamily="34" charset="0"/>
                        </a:rPr>
                        <a:t>ມຸ່ງຫມັ້ນທີ່ຈະສ້າງມູນຄ່າຜູ້ຖືຫຸ້ນ</a:t>
                      </a:r>
                      <a:endParaRPr lang="en-AU" sz="1900" noProof="0" dirty="0">
                        <a:latin typeface="Alice0 OT" panose="020B0504020207020204" pitchFamily="34" charset="0"/>
                        <a:cs typeface="Alice0 OT" panose="020B0504020207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585545890"/>
                  </a:ext>
                </a:extLst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360895" y="3270257"/>
            <a:ext cx="2607733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lo-L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ໝູ່ ແລະຄອບຄົວ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801584" y="3238789"/>
            <a:ext cx="2605617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lo-L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ເງິນກູ້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lo-L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ທະນາຄານ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576841" y="3249736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ເພື່ອ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ກັບ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ເຈົ້າ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ສັດ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ທຸ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ກິດ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ຮ່ວມ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005363" y="3323545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ກຳ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ມະ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ສິດ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ຫູ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້​ນ​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ສ່ວນ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ບໍ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ລິ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ສັດ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63" y="1879201"/>
            <a:ext cx="1606437" cy="14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59" y="1860680"/>
            <a:ext cx="1377623" cy="13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42" y="1976851"/>
            <a:ext cx="1251381" cy="1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57" y="2072190"/>
            <a:ext cx="1262427" cy="13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600" dirty="0">
                <a:latin typeface="Alice0 OT" panose="020B0504020207020204" pitchFamily="34" charset="0"/>
                <a:cs typeface="Alice0 OT" panose="020B0504020207020204" pitchFamily="34" charset="0"/>
              </a:rPr>
              <a:t>ຜົນກະທົບຂອງຄວາມສ່ຽງຕໍ່ການຕັດສິນໃຈການລົງທຶນ</a:t>
            </a:r>
            <a:endParaRPr lang="de-AT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alt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ນັກລົງທຶນມັກມີລາຍໄດ້ທີ່ປອດໄພຫຼາຍກວ່າຄວາມ</a:t>
            </a:r>
            <a:r>
              <a:rPr lang="lo-LA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ສ່ຽງ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ຈຳ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ນວນ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ເງິນ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ເລ່ຍ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ທີ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່​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ເທົ່າ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ກັນ</a:t>
            </a:r>
            <a:endParaRPr lang="en-US" alt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alt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ເມື່ອກະແສເງິນສົດມີຄວາມສ່ຽງ, ພວກເຮົາຕ້ອງ</a:t>
            </a:r>
            <a:r>
              <a:rPr lang="lo-LA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ຫຼຸດ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ລາ</a:t>
            </a:r>
            <a:r>
              <a:rPr lang="en-US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ຄາ</a:t>
            </a:r>
            <a:r>
              <a:rPr lang="lo-LA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ໃນ</a:t>
            </a:r>
            <a:r>
              <a:rPr lang="lo-LA" alt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ອັດຕາເທົ່າກັບອັດຕາດອກເບ້ຍທີ່ບໍ່ມີຄວາມສ່ຽງບວກກັບຄ່າປະກັນໄພຄວາມສ່ຽງທີ່ເຫມາະ</a:t>
            </a:r>
            <a:r>
              <a:rPr lang="lo-LA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ສົມ.</a:t>
            </a:r>
            <a:endParaRPr lang="en-US" alt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alt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ຄ່າປະກັນໄພຄວາມສ່ຽງທີ່ເໝາະສົມຈະສູງຂື້ນເມື່ອຜົນຕອບແທນຂອງໂຄງການມີທ່າອ່ຽງແຕກຕ່າງກັນໄປຕາມຄວາມສ່ຽງໂດຍລວມໃນ</a:t>
            </a:r>
            <a:r>
              <a:rPr lang="lo-LA" alt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ເສດຖະກິດ.</a:t>
            </a:r>
            <a:endParaRPr lang="en-US" alt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altLang="en-US" sz="2800" dirty="0">
                <a:latin typeface="Alice0 OT" panose="020B0504020207020204" pitchFamily="34" charset="0"/>
                <a:cs typeface="Alice0 OT" panose="020B0504020207020204" pitchFamily="34" charset="0"/>
              </a:rPr>
              <a:t>ຄວາມສ່ຽງຂອງຄວາມປອດໄພຕ້ອງໄດ້ຮັບການປະເມີນທີ່ກ່ຽວຂ້ອງກັບການເຫນັງຕີງຂອງການລົງທຶນອື່ນໆໃນເສດຖະກິດ.</a:t>
            </a:r>
            <a:endParaRPr lang="en-US" alt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56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crowdfund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0A39C"/>
              </a:clrFrom>
              <a:clrTo>
                <a:srgbClr val="60A3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0" y="1206820"/>
            <a:ext cx="7001150" cy="50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3600" dirty="0">
                <a:latin typeface="Alice0 OT" panose="020B0504020207020204" pitchFamily="34" charset="0"/>
                <a:cs typeface="Alice0 OT" panose="020B0504020207020204" pitchFamily="34" charset="0"/>
              </a:rPr>
              <a:t>ການແກ້ໄຂທີ່ເປັນໄປໄດ້?</a:t>
            </a:r>
            <a:endParaRPr lang="en-AU" sz="36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834" y="2344057"/>
            <a:ext cx="6899525" cy="3748768"/>
          </a:xfrm>
        </p:spPr>
        <p:txBody>
          <a:bodyPr/>
          <a:lstStyle/>
          <a:p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ການໃຫ້ທຶນແກ່ໂຄງການ ຫຼື ການລົງທຶນໂດຍການລະດົມທຶນຈາກ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ປະຊາຊົນ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ຫລາຍ</a:t>
            </a:r>
            <a:r>
              <a:rPr lang="en-US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ຄົນ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ທີ່</a:t>
            </a:r>
            <a:r>
              <a:rPr lang="lo-LA" sz="2800" dirty="0">
                <a:latin typeface="Alice0 OT" panose="020B0504020207020204" pitchFamily="34" charset="0"/>
                <a:cs typeface="Alice0 OT" panose="020B0504020207020204" pitchFamily="34" charset="0"/>
              </a:rPr>
              <a:t>ສະໜັບສະໜູນໂຄງການ ແລະ ແນວຄວາມຄິດຂອງ</a:t>
            </a:r>
            <a:r>
              <a:rPr lang="lo-LA" sz="28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ໂຄງການ.</a:t>
            </a:r>
            <a:endParaRPr lang="en-US" sz="2800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endParaRPr lang="en-US" sz="2800" b="1" dirty="0">
              <a:solidFill>
                <a:schemeClr val="accent1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ນັກ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ຫ​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ລື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ຊາ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ຊົນ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ທົ່ວ</a:t>
            </a:r>
            <a:r>
              <a:rPr lang="en-US" sz="2800" b="1" dirty="0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800" b="1" dirty="0" err="1" smtClean="0">
                <a:solidFill>
                  <a:schemeClr val="accent1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ໄປ</a:t>
            </a:r>
            <a:endParaRPr lang="en-US" sz="300" b="1" dirty="0">
              <a:solidFill>
                <a:schemeClr val="accent1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35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altLang="de-DE" sz="3200" dirty="0">
                <a:latin typeface="Alice0 OT" panose="020B0504020207020204" pitchFamily="34" charset="0"/>
                <a:cs typeface="Alice0 OT" panose="020B0504020207020204" pitchFamily="34" charset="0"/>
              </a:rPr>
              <a:t>ຂະໜາດເງິນທຶນແຕກຕ່າງກັນໄປຕາມປະເພດ</a:t>
            </a:r>
            <a:r>
              <a:rPr lang="lo-LA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en-US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​ການ​</a:t>
            </a:r>
            <a:r>
              <a:rPr lang="en-US" altLang="de-DE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ລະ</a:t>
            </a:r>
            <a:r>
              <a:rPr lang="en-US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ດົມ</a:t>
            </a:r>
            <a:r>
              <a:rPr lang="en-US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32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lo-LA" altLang="de-DE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endParaRPr lang="en-US" altLang="de-DE"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3F2CD3-FF49-47C9-9EF2-735B40F93B24}" type="slidenum">
              <a:rPr lang="pl-PL" altLang="de-DE" smtClean="0">
                <a:solidFill>
                  <a:schemeClr val="bg1"/>
                </a:solidFill>
                <a:latin typeface="+mn-lt"/>
              </a:rPr>
              <a:pPr eaLnBrk="1" hangingPunct="1"/>
              <a:t>7</a:t>
            </a:fld>
            <a:endParaRPr lang="pl-PL" altLang="de-DE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17" y="2927991"/>
            <a:ext cx="2853136" cy="1899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497841" y="2543347"/>
            <a:ext cx="10901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      </a:t>
            </a:r>
            <a:r>
              <a:rPr lang="lo-LA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ການບໍລິຈາກ</a:t>
            </a:r>
            <a:r>
              <a:rPr lang="en-US" altLang="de-DE" sz="24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		</a:t>
            </a:r>
            <a:r>
              <a:rPr lang="en-US" altLang="de-DE" sz="24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ເງີນ</a:t>
            </a:r>
            <a:r>
              <a:rPr lang="lo-LA" altLang="de-DE" sz="24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ລາງວັນ</a:t>
            </a:r>
            <a:r>
              <a:rPr lang="en-US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		   </a:t>
            </a:r>
            <a:r>
              <a:rPr lang="lo-LA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ເງິນກູ້</a:t>
            </a:r>
            <a:r>
              <a:rPr lang="en-US" altLang="de-DE" sz="24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altLang="de-DE" sz="2400" b="1" dirty="0">
                <a:latin typeface="Alice0 OT" panose="020B0504020207020204" pitchFamily="34" charset="0"/>
                <a:cs typeface="Alice0 OT" panose="020B0504020207020204" pitchFamily="34" charset="0"/>
              </a:rPr>
              <a:t>			</a:t>
            </a:r>
            <a:r>
              <a:rPr lang="en-US" altLang="de-DE" sz="2400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           </a:t>
            </a:r>
            <a:r>
              <a:rPr lang="en-US" altLang="de-DE" sz="2400" b="1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endParaRPr lang="en-US" altLang="de-DE" sz="2400" b="1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3000266" y="4909616"/>
            <a:ext cx="261514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lo-LA" altLang="de-DE" sz="2133" u="sng" dirty="0">
                <a:latin typeface="Alice0 OT" panose="020B0504020207020204" pitchFamily="34" charset="0"/>
                <a:cs typeface="Alice0 OT" panose="020B0504020207020204" pitchFamily="34" charset="0"/>
              </a:rPr>
              <a:t>ການ​ລະ​ດົມ​ທືນ​ຈາກ​ນັກ​ລົງ​ທືນ </a:t>
            </a:r>
            <a:endParaRPr lang="en-US" altLang="de-DE" sz="2133" u="sng" dirty="0" smtClean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0" indent="0" eaLnBrk="1" hangingPunct="1"/>
            <a:r>
              <a:rPr lang="en-US" altLang="de-DE" sz="2133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&lt; </a:t>
            </a:r>
            <a:r>
              <a:rPr lang="en-US" altLang="de-DE" sz="2133" b="1" dirty="0">
                <a:latin typeface="Alice0 OT" panose="020B0504020207020204" pitchFamily="34" charset="0"/>
                <a:cs typeface="Alice0 OT" panose="020B0504020207020204" pitchFamily="34" charset="0"/>
              </a:rPr>
              <a:t>$50k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de-DE" sz="2133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8984741" y="4914009"/>
            <a:ext cx="3115820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3" u="sng" dirty="0" smtClean="0">
                <a:latin typeface="+mn-lt"/>
              </a:rPr>
              <a:t>​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ການ​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ຊາ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ຊົນ</a:t>
            </a:r>
            <a:endParaRPr lang="en-US" altLang="de-DE" sz="2133" u="sng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0" indent="0" eaLnBrk="1" hangingPunct="1"/>
            <a:r>
              <a:rPr lang="en-US" altLang="de-DE" sz="2133" dirty="0" smtClean="0">
                <a:latin typeface="+mn-lt"/>
              </a:rPr>
              <a:t>$</a:t>
            </a:r>
            <a:r>
              <a:rPr lang="en-US" altLang="de-DE" sz="2133" dirty="0">
                <a:latin typeface="+mn-lt"/>
              </a:rPr>
              <a:t>50k to $10M</a:t>
            </a:r>
          </a:p>
        </p:txBody>
      </p:sp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56" y="2860489"/>
            <a:ext cx="2859805" cy="1899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86427" y="4927632"/>
            <a:ext cx="2739412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ເງີນ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ກຸ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້​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ນັກ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ລົງ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ທືນ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ແລະ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​ຊ​າ​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ຊົນ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ທົ່ວ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ໄປ</a:t>
            </a:r>
            <a:endParaRPr lang="en-US" altLang="de-DE" sz="2133" u="sng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0" indent="0" eaLnBrk="1" hangingPunct="1"/>
            <a:r>
              <a:rPr lang="en-US" altLang="de-DE" sz="2133" dirty="0" smtClean="0">
                <a:latin typeface="+mn-lt"/>
              </a:rPr>
              <a:t>&lt; </a:t>
            </a:r>
            <a:r>
              <a:rPr lang="en-US" altLang="de-DE" sz="2133" dirty="0">
                <a:latin typeface="+mn-lt"/>
              </a:rPr>
              <a:t>$500k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de-DE" sz="2133" dirty="0">
              <a:latin typeface="+mn-lt"/>
            </a:endParaRPr>
          </a:p>
        </p:txBody>
      </p:sp>
      <p:pic>
        <p:nvPicPr>
          <p:cNvPr id="1028" name="Picture 4" descr="Bildergebnis für voucher touris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5678"/>
          <a:stretch/>
        </p:blipFill>
        <p:spPr bwMode="auto">
          <a:xfrm>
            <a:off x="2902568" y="2927991"/>
            <a:ext cx="2983859" cy="1767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do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1" y="2927992"/>
            <a:ext cx="2604475" cy="1764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5790" y="4927632"/>
            <a:ext cx="2506777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ານ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ໜັບ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ສະ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ໜູນ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ຈາກ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ປະ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ຊາ</a:t>
            </a:r>
            <a:r>
              <a:rPr lang="en-US" altLang="de-DE" sz="2133" u="sng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altLang="de-DE" sz="2133" u="sng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ຊົນ</a:t>
            </a:r>
            <a:endParaRPr lang="en-US" altLang="de-DE" sz="2133" u="sng" dirty="0"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0" indent="0" eaLnBrk="1" hangingPunct="1"/>
            <a:r>
              <a:rPr lang="en-US" altLang="de-DE" sz="2133" b="1" dirty="0" smtClean="0">
                <a:latin typeface="Alice0 OT" panose="020B0504020207020204" pitchFamily="34" charset="0"/>
                <a:cs typeface="Alice0 OT" panose="020B0504020207020204" pitchFamily="34" charset="0"/>
              </a:rPr>
              <a:t>&lt; </a:t>
            </a:r>
            <a:r>
              <a:rPr lang="en-US" altLang="de-DE" sz="2133" b="1" dirty="0">
                <a:latin typeface="Alice0 OT" panose="020B0504020207020204" pitchFamily="34" charset="0"/>
                <a:cs typeface="Alice0 OT" panose="020B0504020207020204" pitchFamily="34" charset="0"/>
              </a:rPr>
              <a:t>$20k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de-DE" sz="2133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10523"/>
            <a:ext cx="9829798" cy="4366454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B449E57-F46B-AD5A-FF87-C1F85B33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34" y="1741065"/>
            <a:ext cx="11472333" cy="4351762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33" y="574078"/>
            <a:ext cx="11469707" cy="1115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95"/>
              </a:lnSpc>
              <a:spcBef>
                <a:spcPts val="100"/>
              </a:spcBef>
              <a:tabLst>
                <a:tab pos="1300480" algn="l"/>
                <a:tab pos="2774950" algn="l"/>
              </a:tabLst>
            </a:pPr>
            <a:r>
              <a:rPr lang="lo-LA" sz="3200" dirty="0">
                <a:latin typeface="Alice0 OT" panose="020B0504020207020204" pitchFamily="34" charset="0"/>
                <a:cs typeface="Alice0 OT" panose="020B0504020207020204" pitchFamily="34" charset="0"/>
              </a:rPr>
              <a:t>ກໍລະນີສຶກສາ </a:t>
            </a:r>
            <a:r>
              <a:rPr lang="en-US" sz="32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​ທີ່1</a:t>
            </a:r>
            <a:r>
              <a:rPr lang="en-US" sz="4400" dirty="0">
                <a:latin typeface="Arial"/>
                <a:cs typeface="Arial"/>
              </a:rPr>
              <a:t/>
            </a:r>
            <a:br>
              <a:rPr lang="en-US" sz="4400" dirty="0">
                <a:latin typeface="Arial"/>
                <a:cs typeface="Arial"/>
              </a:rPr>
            </a:br>
            <a:r>
              <a:rPr lang="en-US" sz="2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ລົນ</a:t>
            </a:r>
            <a:r>
              <a:rPr lang="en-US" sz="2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ຕົ້ນ</a:t>
            </a:r>
            <a:r>
              <a:rPr lang="en-US" sz="2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: </a:t>
            </a:r>
            <a:r>
              <a:rPr lang="lo-LA" sz="2400" dirty="0">
                <a:latin typeface="Alice0 OT" panose="020B0504020207020204" pitchFamily="34" charset="0"/>
                <a:cs typeface="Alice0 OT" panose="020B0504020207020204" pitchFamily="34" charset="0"/>
              </a:rPr>
              <a:t>ຜົນ</a:t>
            </a:r>
            <a:r>
              <a:rPr lang="lo-LA" sz="2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ກະທົບ</a:t>
            </a:r>
            <a:r>
              <a:rPr lang="en-US" sz="2400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2400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ຂອງ</a:t>
            </a:r>
            <a:r>
              <a:rPr lang="lo-LA" sz="2400" u="sng" spc="-5" dirty="0" smtClean="0">
                <a:uFill>
                  <a:solidFill>
                    <a:srgbClr val="A76585"/>
                  </a:solidFill>
                </a:uFill>
                <a:latin typeface="Alice0 OT" panose="020B0504020207020204" pitchFamily="34" charset="0"/>
                <a:cs typeface="Alice0 OT" panose="020B0504020207020204" pitchFamily="34" charset="0"/>
              </a:rPr>
              <a:t>ເຮືອນພັກຕໍ່ສັງຄົມ| </a:t>
            </a:r>
            <a:r>
              <a:rPr lang="lo-LA" sz="2400" u="sng" spc="-5" dirty="0">
                <a:uFill>
                  <a:solidFill>
                    <a:srgbClr val="A76585"/>
                  </a:solidFill>
                </a:uFill>
                <a:latin typeface="Alice0 OT" panose="020B0504020207020204" pitchFamily="34" charset="0"/>
                <a:cs typeface="Alice0 OT" panose="020B0504020207020204" pitchFamily="34" charset="0"/>
              </a:rPr>
              <a:t>ອິນດີໂກໂກ</a:t>
            </a:r>
            <a:endParaRPr sz="24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0601B7-926E-4934-86DB-5697B20CE017}"/>
              </a:ext>
            </a:extLst>
          </p:cNvPr>
          <p:cNvSpPr txBox="1"/>
          <p:nvPr/>
        </p:nvSpPr>
        <p:spPr>
          <a:xfrm>
            <a:off x="6477000" y="5220817"/>
            <a:ext cx="301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https://www.faceofindawgyi.org/blog/2018/6/6/crowdfunding-campaign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D23CA0BB-5280-EC18-63E1-D5FAD0AC2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lice0 OT" panose="020B0504020207020204" pitchFamily="34" charset="0"/>
                <a:cs typeface="Alice0 OT" panose="020B0504020207020204" pitchFamily="34" charset="0"/>
              </a:rPr>
              <a:t>3</a:t>
            </a:r>
            <a:r>
              <a:rPr sz="3200" b="1" spc="-90" dirty="0">
                <a:latin typeface="Alice0 OT" panose="020B0504020207020204" pitchFamily="34" charset="0"/>
                <a:cs typeface="Alice0 OT" panose="020B0504020207020204" pitchFamily="34" charset="0"/>
              </a:rPr>
              <a:t> </a:t>
            </a:r>
            <a:r>
              <a:rPr lang="en-US" sz="3200" b="1" spc="-5" dirty="0" smtClean="0">
                <a:latin typeface="Alice0 OT" panose="020B0504020207020204" pitchFamily="34" charset="0"/>
                <a:cs typeface="Alice0 OT" panose="020B0504020207020204" pitchFamily="34" charset="0"/>
              </a:rPr>
              <a:t>​</a:t>
            </a:r>
            <a:r>
              <a:rPr lang="en-US" sz="3200" b="1" spc="-5" dirty="0" err="1" smtClean="0">
                <a:latin typeface="Alice0 OT" panose="020B0504020207020204" pitchFamily="34" charset="0"/>
                <a:cs typeface="Alice0 OT" panose="020B0504020207020204" pitchFamily="34" charset="0"/>
              </a:rPr>
              <a:t>ເຂດ</a:t>
            </a:r>
            <a:endParaRPr sz="3200" dirty="0"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038" y="2405848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871855" lvl="0" indent="-229235" defTabSz="914400">
              <a:buFont typeface="Arial"/>
              <a:buChar char="•"/>
              <a:tabLst>
                <a:tab pos="872490" algn="l"/>
              </a:tabLst>
              <a:defRPr/>
            </a:pP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ສິ່ງ</a:t>
            </a:r>
            <a:r>
              <a:rPr lang="lo-LA" sz="2400" b="1" spc="-5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ທີ່ເຮົາ</a:t>
            </a: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ມີ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4744" y="2405847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863600" lvl="0" indent="-229235" defTabSz="914400">
              <a:buFont typeface="Arial"/>
              <a:buChar char="•"/>
              <a:tabLst>
                <a:tab pos="864235" algn="l"/>
              </a:tabLst>
              <a:defRPr/>
            </a:pP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ສິ່ງ</a:t>
            </a:r>
            <a:r>
              <a:rPr lang="lo-LA" sz="2400" b="1" spc="-5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ທີ່ເຮົາ</a:t>
            </a: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ຕ້ອງການ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7449" y="2405847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913765" lvl="0" indent="-229235" defTabSz="914400">
              <a:buFont typeface="Arial"/>
              <a:buChar char="•"/>
              <a:tabLst>
                <a:tab pos="914400" algn="l"/>
              </a:tabLst>
              <a:defRPr/>
            </a:pP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ສິ່ງ</a:t>
            </a:r>
            <a:r>
              <a:rPr lang="lo-LA" sz="2400" b="1" spc="-5" dirty="0" smtClean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ທີ່ເຮົາ</a:t>
            </a:r>
            <a:r>
              <a:rPr lang="lo-LA" sz="2400" b="1" spc="-5" dirty="0">
                <a:solidFill>
                  <a:srgbClr val="FFFFFF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ໃຫ້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038" y="3815548"/>
            <a:ext cx="3525520" cy="1442061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56515" rIns="0" bIns="0" rtlCol="0">
            <a:spAutoFit/>
          </a:bodyPr>
          <a:lstStyle/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ແນວຄວາມຄິດ</a:t>
            </a: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ການເຊື່ອມຕໍ່</a:t>
            </a: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ໂຄງການ</a:t>
            </a: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ທີມງານ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4744" y="3815547"/>
            <a:ext cx="3525520" cy="1442061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56515" rIns="0" bIns="0" rtlCol="0">
            <a:spAutoFit/>
          </a:bodyPr>
          <a:lstStyle/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ເງິນ</a:t>
            </a: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2000" b="1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​ກ​</a:t>
            </a:r>
            <a:r>
              <a:rPr lang="en-US" sz="2000" b="1" spc="-5" dirty="0" err="1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ານ</a:t>
            </a:r>
            <a:r>
              <a:rPr lang="lo-LA" sz="2000" b="1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ສະຫນັບສະຫນູນ</a:t>
            </a:r>
            <a:endParaRPr lang="lo-LA" sz="2000" b="1" spc="-5" dirty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2000" b="1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​ການ</a:t>
            </a:r>
            <a:r>
              <a:rPr lang="lo-LA" sz="2000" b="1" spc="-5" dirty="0" smtClean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ຮັບຮອງ</a:t>
            </a:r>
            <a:endParaRPr lang="lo-LA" sz="2000" b="1" spc="-5" dirty="0">
              <a:solidFill>
                <a:prstClr val="black"/>
              </a:solidFill>
              <a:latin typeface="Alice0 OT" panose="020B0504020207020204" pitchFamily="34" charset="0"/>
              <a:cs typeface="Alice0 OT" panose="020B0504020207020204" pitchFamily="34" charset="0"/>
            </a:endParaRPr>
          </a:p>
          <a:p>
            <a:pPr marL="320040" lvl="0" indent="-228600" defTabSz="914400">
              <a:spcBef>
                <a:spcPts val="445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ການເບິ່ງເຫັນ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7449" y="3815547"/>
            <a:ext cx="3525520" cy="1072088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45720" rIns="0" bIns="0" rtlCol="0">
            <a:spAutoFit/>
          </a:bodyPr>
          <a:lstStyle/>
          <a:p>
            <a:pPr marL="320040" lvl="0" indent="-228600" defTabSz="914400">
              <a:spcBef>
                <a:spcPts val="360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ສ່ວນຫຼຸດ</a:t>
            </a:r>
          </a:p>
          <a:p>
            <a:pPr marL="320040" lvl="0" indent="-228600" defTabSz="914400">
              <a:spcBef>
                <a:spcPts val="360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ເປັນຂອງ</a:t>
            </a:r>
          </a:p>
          <a:p>
            <a:pPr marL="320040" lvl="0" indent="-228600" defTabSz="914400">
              <a:spcBef>
                <a:spcPts val="360"/>
              </a:spcBef>
              <a:buFont typeface="Arial"/>
              <a:buChar char="•"/>
              <a:tabLst>
                <a:tab pos="319405" algn="l"/>
                <a:tab pos="320040" algn="l"/>
              </a:tabLst>
              <a:defRPr/>
            </a:pPr>
            <a:r>
              <a:rPr lang="lo-LA" sz="2000" b="1" spc="-5" dirty="0">
                <a:solidFill>
                  <a:prstClr val="black"/>
                </a:solidFill>
                <a:latin typeface="Alice0 OT" panose="020B0504020207020204" pitchFamily="34" charset="0"/>
                <a:cs typeface="Alice0 OT" panose="020B0504020207020204" pitchFamily="34" charset="0"/>
              </a:rPr>
              <a:t>ການຂາຍລ່ວງໜ້າ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H blau">
  <a:themeElements>
    <a:clrScheme name="FH Managemen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FH Joanneu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Vorlage_Management_blau.potx" id="{AA4D73C6-A7D8-4778-8CE3-EC12C9C31029}" vid="{37412ADE-41B3-4AD9-A9B1-DE5B086B2D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2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_Vorlage_Management_blau">
  <a:themeElements>
    <a:clrScheme name="FH Managemen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FH Joanneu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Vorlage_Management_blau.potx" id="{C54EE631-B5F7-4D8F-ACCC-8A19911A5B9E}" vid="{0472A8C0-FBE1-4326-85B1-44183F8E9DA9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FFFA9E-1BF8-49D7-819B-4C36C7F81719}">
  <ds:schemaRefs>
    <ds:schemaRef ds:uri="http://schemas.microsoft.com/office/2006/documentManagement/types"/>
    <ds:schemaRef ds:uri="9e7cb493-a9cd-49cd-846c-930d19753eb9"/>
    <ds:schemaRef ds:uri="http://purl.org/dc/elements/1.1/"/>
    <ds:schemaRef ds:uri="http://schemas.microsoft.com/office/2006/metadata/properties"/>
    <ds:schemaRef ds:uri="4cca9a1c-ea03-4f56-8ded-6c285728d79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9BE0C3-06C0-4251-9DBE-C77A1D6C9CA9}"/>
</file>

<file path=customXml/itemProps3.xml><?xml version="1.0" encoding="utf-8"?>
<ds:datastoreItem xmlns:ds="http://schemas.openxmlformats.org/officeDocument/2006/customXml" ds:itemID="{35292512-8FD4-4B0F-B900-3FA8580745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Kick-Off AL-KO</Template>
  <TotalTime>502</TotalTime>
  <Words>3822</Words>
  <Application>Microsoft Office PowerPoint</Application>
  <PresentationFormat>Widescreen</PresentationFormat>
  <Paragraphs>324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MS PGothic</vt:lpstr>
      <vt:lpstr>MS PGothic</vt:lpstr>
      <vt:lpstr>Alice0 OT</vt:lpstr>
      <vt:lpstr>Andes ExtraLight</vt:lpstr>
      <vt:lpstr>-apple-system</vt:lpstr>
      <vt:lpstr>Arial</vt:lpstr>
      <vt:lpstr>Calibri</vt:lpstr>
      <vt:lpstr>Courier New</vt:lpstr>
      <vt:lpstr>Georgia</vt:lpstr>
      <vt:lpstr>inherit</vt:lpstr>
      <vt:lpstr>Karla</vt:lpstr>
      <vt:lpstr>Times New Roman</vt:lpstr>
      <vt:lpstr>Trebuchet MS</vt:lpstr>
      <vt:lpstr>Wingdings</vt:lpstr>
      <vt:lpstr>FH blau</vt:lpstr>
      <vt:lpstr>Office Theme</vt:lpstr>
      <vt:lpstr>PPT_Vorlage_Management_blau</vt:lpstr>
      <vt:lpstr>ການຄຸ້ມຄອງການເງິນສໍາລັບຜູ້ປະກອບກິດຈະການ– ຄວາມເຂົ້າໃຈກ່ຽວກັບຍຸດທະສາດທາງດ້ານການເງິນແລະ​ຄຳ​ແນະ​ນຳເພື່ອສະຫນັບສະຫນູນນັກຮຽນແລະຜູ້ປະກອບກິດຈະການ  ພາບລວມ </vt:lpstr>
      <vt:lpstr>Paul Hofmann</vt:lpstr>
      <vt:lpstr>ທາງເລືອກການສະຫນອງທຶນແບບດັ້ງເດີມ</vt:lpstr>
      <vt:lpstr>ທາງເລືອກການລະດົມທຶນແບບດັ້ງເດີມ-ຈຸດ​ດີ ແລະ ຈຸດ​ອ່ອນ</vt:lpstr>
      <vt:lpstr>ຜົນກະທົບຂອງຄວາມສ່ຽງຕໍ່ການຕັດສິນໃຈການລົງທຶນ</vt:lpstr>
      <vt:lpstr>ການແກ້ໄຂທີ່ເປັນໄປໄດ້?</vt:lpstr>
      <vt:lpstr>ຂະໜາດເງິນທຶນແຕກຕ່າງກັນໄປຕາມປະເພດຂອງ​ຂອງ​ການ​ລະ​ດົມ​ທືນ </vt:lpstr>
      <vt:lpstr>ກໍລະນີສຶກສາ ​ທີ່1 ລົນ​ຕົ້ນ: ຜົນກະທົບ​ຂອງເຮືອນພັກຕໍ່ສັງຄົມ| ອິນດີໂກໂກ</vt:lpstr>
      <vt:lpstr>3 ​ເຂດ</vt:lpstr>
      <vt:lpstr>ຄຳ​ສັບ​ທີ່​ໃຊ້​ໃນ​ການ​ໂຄ​ສ​ະ​ນາ​ລະ​ດົມ​ທືນ</vt:lpstr>
      <vt:lpstr>ການ​ລະ​ດົມ​ທືນ​</vt:lpstr>
      <vt:lpstr>PowerPoint Presentation</vt:lpstr>
      <vt:lpstr>ຕົວຢ່າງ: ການບໍລິຈາກໂດຍອີງໃສ່ການ​ລະ​ດົມ​ທືນ</vt:lpstr>
      <vt:lpstr>​​ຕົວ​ຢ່າງ: ການ​ລະ​ດົມ​ທືນ​ຕາມ​ລາງວັນ</vt:lpstr>
      <vt:lpstr>ບໍ​ລີ​ສັດ​ເທ​ສ​ລາ ກໍາລັງລະດົມທຶນສຳ​ລັບຍານພາຫະນະຂອງຕົນດ້ວຍ​ການ​ໃຫ້ຄໍາຫມັ້ນສັນຍາຂອງຕົນ</vt:lpstr>
      <vt:lpstr>PowerPoint Presentation</vt:lpstr>
      <vt:lpstr>ປະເພດຂອງການລະດົມທຶນອີກປະ​ເພດ​ໜື່ງ: ຫນີ້ສິນຍ່ອຍທີ່ມີສ່ວນແບ່ງກໍາໄລເພີ່ມເຕີມ</vt:lpstr>
      <vt:lpstr>ຕົວຢ່າງ: ການໃຫ້ກູ້ຢືມໂດຍອີງໃສ່ການລະດົມທຶນ </vt:lpstr>
      <vt:lpstr>ຕົວຢ່າງ: ການລະດົມທຶນໂດຍອີງໃສ່ທຶນ</vt:lpstr>
      <vt:lpstr>ການພັດທະນາ</vt:lpstr>
      <vt:lpstr>​ປະ​ຈຸ​ບັນ​ນີ້:</vt:lpstr>
      <vt:lpstr>PowerPoint Presentation</vt:lpstr>
      <vt:lpstr>ຂ​ອບ​ເຂດ</vt:lpstr>
      <vt:lpstr>ການປຽບທຽບຕະຫຼາດການເງິນກັບການລະດົມທຶນ</vt:lpstr>
      <vt:lpstr>ເປັນຫຍັງການລະດົມທຶນຈຶ່ງປະ​ສົບ​ຜົນ​ສຳ​ເລັດ?</vt:lpstr>
      <vt:lpstr>ການລົງທຶນປະເພດຕ່າງໆ</vt:lpstr>
      <vt:lpstr>ທໍ່ຂອງການລົງທຶນ ແລະ ກາ​ນ​ລະ​ດົມ​ທື​ນ</vt:lpstr>
      <vt:lpstr>PowerPoint Presentation</vt:lpstr>
      <vt:lpstr>PowerPoint Presentation</vt:lpstr>
      <vt:lpstr>PowerPoint Presentation</vt:lpstr>
      <vt:lpstr>PowerPoint Presentation</vt:lpstr>
      <vt:lpstr>ການສະເຫນີ​ຂາ​ຍຫຼຽນເບື້ອງຕົ້ນ – ICO ການລະດົມທຶນທີ່ບໍ່ມີການ​ຄວ​ບ​ຄຸມ ແລະກະ​ຈາຍ​ອຳ​ນາດ​ຂອງສະ​ກຸນ​ເງີນ​ຄ​ຣີບ​ໂຕ</vt:lpstr>
      <vt:lpstr>ການສະເຫນີ​ຂາ​ຍຫຼຽນເບື້ອງຕົ້ນ – ICO ໃນ​ລາຍ​ລະ​ອຽດ​ເພີ່ມ​ເຕີມ​ພາກ​ສ່ວນ 1​ </vt:lpstr>
      <vt:lpstr>ການສະເຫນີ​ຂາ​ຍຫຼຽນເບື້ອງຕົ້ນ – ICO ໃນ​ລາຍ​ລະ​ອຽດ​ເພີ່ມ​ເຕີມ​ພາກ​ສ່ວນ2 </vt:lpstr>
      <vt:lpstr>ການສະເຫນີ​ຂາ​ຍຫຼຽນເບື້ອງຕົ້ນ– ICO ​ຂັ້ນ​ຕອນ</vt:lpstr>
      <vt:lpstr>ການຄຸ້ມຄອງການເງິນສໍາລັບຜູ້ປະກອບກິດຈະການ– ຄວາມເຂົ້າໃຈກ່ຽວກັບຍຸດທະສາດທາງດ້ານການເງິນແລະການຊີ້ນໍາເພື່ອສະຫນັບສະຫນູນນັກຮຽນແລະຜູ້ປະກອບກິດຈະການ  ພາບລວມ </vt:lpstr>
    </vt:vector>
  </TitlesOfParts>
  <Company>FH Joanneum Gesellschaft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AL-KO Kick-Off</dc:title>
  <dc:creator>Dirnberger Johannes</dc:creator>
  <cp:lastModifiedBy>Kevin</cp:lastModifiedBy>
  <cp:revision>83</cp:revision>
  <dcterms:created xsi:type="dcterms:W3CDTF">2016-11-08T09:21:27Z</dcterms:created>
  <dcterms:modified xsi:type="dcterms:W3CDTF">2022-11-13T05:05:11Z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  <property fmtid="{D5CDD505-2E9C-101B-9397-08002B2CF9AE}" pid="3" name="MSIP_Label_e539658d-4657-44ff-a55d-7ffffeb79af4_Enabled">
    <vt:lpwstr>true</vt:lpwstr>
  </property>
  <property fmtid="{D5CDD505-2E9C-101B-9397-08002B2CF9AE}" pid="4" name="MSIP_Label_e539658d-4657-44ff-a55d-7ffffeb79af4_SetDate">
    <vt:lpwstr>2021-11-25T06:03:02Z</vt:lpwstr>
  </property>
  <property fmtid="{D5CDD505-2E9C-101B-9397-08002B2CF9AE}" pid="5" name="MSIP_Label_e539658d-4657-44ff-a55d-7ffffeb79af4_Method">
    <vt:lpwstr>Standard</vt:lpwstr>
  </property>
  <property fmtid="{D5CDD505-2E9C-101B-9397-08002B2CF9AE}" pid="6" name="MSIP_Label_e539658d-4657-44ff-a55d-7ffffeb79af4_Name">
    <vt:lpwstr>e539658d-4657-44ff-a55d-7ffffeb79af4</vt:lpwstr>
  </property>
  <property fmtid="{D5CDD505-2E9C-101B-9397-08002B2CF9AE}" pid="7" name="MSIP_Label_e539658d-4657-44ff-a55d-7ffffeb79af4_SiteId">
    <vt:lpwstr>63fcb26a-1235-47c5-8b50-35ee093f4a9a</vt:lpwstr>
  </property>
  <property fmtid="{D5CDD505-2E9C-101B-9397-08002B2CF9AE}" pid="8" name="MSIP_Label_e539658d-4657-44ff-a55d-7ffffeb79af4_ActionId">
    <vt:lpwstr>22343eef-83a1-418c-9c0c-388a3d57de30</vt:lpwstr>
  </property>
  <property fmtid="{D5CDD505-2E9C-101B-9397-08002B2CF9AE}" pid="9" name="MSIP_Label_e539658d-4657-44ff-a55d-7ffffeb79af4_ContentBits">
    <vt:lpwstr>2</vt:lpwstr>
  </property>
</Properties>
</file>