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70"/>
  </p:normalViewPr>
  <p:slideViewPr>
    <p:cSldViewPr snapToGrid="0">
      <p:cViewPr varScale="1">
        <p:scale>
          <a:sx n="66" d="100"/>
          <a:sy n="66" d="100"/>
        </p:scale>
        <p:origin x="1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633" y="1600200"/>
            <a:ext cx="7800831" cy="3349456"/>
          </a:xfrm>
        </p:spPr>
        <p:txBody>
          <a:bodyPr>
            <a:normAutofit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4000" dirty="0">
                <a:latin typeface="Saysettha OT" panose="020B0504020207020204" pitchFamily="34" charset="-34"/>
                <a:cs typeface="Saysettha OT" panose="020B0504020207020204" pitchFamily="34" charset="-34"/>
              </a:rPr>
              <a:t>ENCORE</a:t>
            </a:r>
            <a:endParaRPr lang="en-US" sz="40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2800" b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ສູນຄວາມຮູ້ກ່ຽວກັບຜູ້ປະກອບການ ເພື່ອສົ່ງເສີມກິດຈະກຳນະວັດຕະກຳຜູ້ປະກອບການ ໃນຂະແໜງການສຶກສາ ແລະ ການຄົ້ນຄົ້ວາວິໃຈ.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033F7-6B7D-473F-AC61-D459EDA08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ນິຍາມຂອງການປະກອບການ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118B20-D1C3-4A98-AA2A-3D918D3D1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3875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5E590-6595-4D4B-AF47-D136B160E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66421B-6DDA-402C-A574-D74643847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C40C31-BF92-42E0-A6F9-D8FAF5F3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22" y="1122363"/>
            <a:ext cx="3457575" cy="268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12A5D5-B37B-4937-9390-DF2E1656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3873090"/>
            <a:ext cx="3676650" cy="28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2C4673-7C6E-499F-8555-BB97DD6F5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892" y="47268"/>
            <a:ext cx="3600450" cy="3419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E1D022-FB30-4F69-B442-5C62B4239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850" y="3791450"/>
            <a:ext cx="3400425" cy="2847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D0CC82-41F5-43D1-90BE-A931D0C757A9}"/>
              </a:ext>
            </a:extLst>
          </p:cNvPr>
          <p:cNvSpPr txBox="1"/>
          <p:nvPr/>
        </p:nvSpPr>
        <p:spPr>
          <a:xfrm>
            <a:off x="466725" y="1275747"/>
            <a:ext cx="2981325" cy="22775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 ສຳລັບ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ENCOR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ການຜັນປ່ຽນຄວາມຄິດທີ່ສ້າງສັນມາເປັນ</a:t>
            </a:r>
            <a:r>
              <a:rPr lang="en-US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ການດຳເນີນທຸລະກິດ ທີ່ນຳໄປສູ່ການສ້າງສິ່ງໄໝ່ ທີ່ມີຄວາມຍືນຍົງໄລຍະຍາວ.</a:t>
            </a:r>
          </a:p>
          <a:p>
            <a:endParaRPr lang="lo-LA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lo-LA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E9EA73E-C43D-4D81-9678-4092374B2625}"/>
              </a:ext>
            </a:extLst>
          </p:cNvPr>
          <p:cNvSpPr txBox="1"/>
          <p:nvPr/>
        </p:nvSpPr>
        <p:spPr>
          <a:xfrm>
            <a:off x="4152874" y="442777"/>
            <a:ext cx="3181376" cy="28315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</a:t>
            </a:r>
          </a:p>
          <a:p>
            <a:endParaRPr lang="en-US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ການປະກອບການແມ່ນກ່ຽວກັບນະວັດຕະກຳ ແລະ ແນວຄວາມຄິດທີ່ກ່ຽວຂ້ອງກັບການເບິ່ງເປັນໂອກາດ ແລະ ການປະຕິບັດກັບໂອກາດນັ້ນໆ. ພ້ອມດຽວກັນນ້ັນກໍ່ກ່ຽວຂ້ອງກັບການແກ້ໄຂບັນຫາທີ່ໄຫ່ຍຂອງສັງຄົມ ໂດຍການສ້າງພະລິດຕະພັນນະວັດຕະກຳ ສະແດງໃຫ້ເຫັນວິທີ່ການປ່ຽນແປງຊີວິດແບບໄໜ່.</a:t>
            </a:r>
          </a:p>
          <a:p>
            <a:endParaRPr lang="lo-LA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endParaRPr lang="en-US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99DDF3-883C-4E12-B687-AE44E9288B3D}"/>
              </a:ext>
            </a:extLst>
          </p:cNvPr>
          <p:cNvSpPr txBox="1"/>
          <p:nvPr/>
        </p:nvSpPr>
        <p:spPr>
          <a:xfrm>
            <a:off x="1143000" y="4146329"/>
            <a:ext cx="3143250" cy="241989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 ສຳລັບໂຄງການນີ້ພວກເຮົາກຳນົດ</a:t>
            </a:r>
            <a:endParaRPr lang="en-US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lnSpc>
                <a:spcPct val="150000"/>
              </a:lnSpc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4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 ແມ່ນ ທຸກແນວຄວາມຄິດທຸລະກິດ ທີ່ສ້າງການປ່ຽນແປງແກ່ຊີວິດຂອງຄົນ ແລະ ສົ່ງຜົນຕໍ່ເສດຖະກິດ. </a:t>
            </a:r>
            <a:endParaRPr lang="lo-LA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lnSpc>
                <a:spcPct val="150000"/>
              </a:lnSpc>
            </a:pPr>
            <a:endParaRPr lang="lo-LA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86D0C7-C91F-4666-A712-D596ACA3DB4D}"/>
              </a:ext>
            </a:extLst>
          </p:cNvPr>
          <p:cNvSpPr txBox="1"/>
          <p:nvPr/>
        </p:nvSpPr>
        <p:spPr>
          <a:xfrm>
            <a:off x="5405437" y="3953907"/>
            <a:ext cx="3143250" cy="26507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ໃນໂຄງການນີ້</a:t>
            </a:r>
          </a:p>
          <a:p>
            <a:pPr>
              <a:lnSpc>
                <a:spcPct val="150000"/>
              </a:lnSpc>
            </a:pP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ການປະກອບການສາມາດກຳນົດໄດ້ວ່າ</a:t>
            </a:r>
            <a:r>
              <a:rPr lang="en-US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ເປັນໂອກາດໃນການສ້າງແນວຄວາມຄິດທຸລະກິດຂອງນັກສຶກສາ ເຂົ້າໃນແຜນທຸລະກິດ, ເພື່ອເປັນການເຮັດຄົ້ນຄວ້າວິໃຈຄວາມເປັນໄປໄດ້ຂອງແຜນທຸລະກິດນັ້ນ ແລະ</a:t>
            </a:r>
            <a:r>
              <a:rPr lang="en-US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4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ຮັບຟັງຄຳຄິດຄຳເຫັນຈາກບັນດານັກສ່ຽວຊານ.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73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6F1391-6A85-48F8-BAF4-1508C2B3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ນິຍາມ</a:t>
            </a:r>
            <a:r>
              <a:rPr lang="fi-FI" dirty="0">
                <a:latin typeface="Saysettha OT" panose="020B0504020207020204" pitchFamily="34" charset="-34"/>
                <a:cs typeface="Saysettha OT" panose="020B0504020207020204" pitchFamily="34" charset="-34"/>
              </a:rPr>
              <a:t> - 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ລະດູຮອ້ນ</a:t>
            </a:r>
            <a:endParaRPr lang="x-none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D12A74E-3654-4053-9925-3CE2B4605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64" y="2754364"/>
            <a:ext cx="7886700" cy="2584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ການປະກອບການແມ່ນການເລັ່ງເຫັນໂອກາດ ແລະການຜັນປ່ຽນແນວຄວາມຄິດດັ່ງກ່າວນັ້ນມາເປັນທຸລະກິດຕົວຈິງ ທີ່ສ້າງຄຸ້ນຄ່າ ແລະ ມີ</a:t>
            </a:r>
            <a:r>
              <a:rPr lang="lo-LA" dirty="0">
                <a:solidFill>
                  <a:srgbClr val="0070C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ຄວາມຢືນຍົງ</a:t>
            </a:r>
            <a:r>
              <a:rPr lang="lo-LA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ໃນໄລຍະຍາວ ໂດຍຜ່ານນະວັດຕະກຳ ແລະ ລະບົບຄຸ້ມຄອງຈັດການທີ່ພຽງພໍ. </a:t>
            </a:r>
            <a:endParaRPr lang="en-AU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28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purl.org/dc/elements/1.1/"/>
    <ds:schemaRef ds:uri="http://schemas.microsoft.com/office/2006/metadata/properties"/>
    <ds:schemaRef ds:uri="http://purl.org/dc/terms/"/>
    <ds:schemaRef ds:uri="9e7cb493-a9cd-49cd-846c-930d19753eb9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cca9a1c-ea03-4f56-8ded-6c285728d7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83E7FE-FCFE-46BE-8F8E-1DD3F56268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241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Expressway Rg</vt:lpstr>
      <vt:lpstr>Saysettha OT</vt:lpstr>
      <vt:lpstr>Office Theme</vt:lpstr>
      <vt:lpstr>    ENCORE ສູນຄວາມຮູ້ກ່ຽວກັບຜູ້ປະກອບການ ເພື່ອສົ່ງເສີມກິດຈະກຳນະວັດຕະກຳຜູ້ປະກອບການ ໃນຂະແໜງການສຶກສາ ແລະ ການຄົ້ນຄົ້ວາວິໃຈ.</vt:lpstr>
      <vt:lpstr>ນິຍາມຂອງການປະກອບການ</vt:lpstr>
      <vt:lpstr>PowerPoint Presentation</vt:lpstr>
      <vt:lpstr>ນິຍາມ - ລະດູຮອ້ນ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29</cp:revision>
  <dcterms:created xsi:type="dcterms:W3CDTF">2021-06-04T16:06:26Z</dcterms:created>
  <dcterms:modified xsi:type="dcterms:W3CDTF">2022-11-13T05:38:33Z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