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embeddedFontLst>
    <p:embeddedFont>
      <p:font typeface="Arial Narrow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dRdJ2wVD2nz+iWuVWBQQ/Nkn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4" Type="http://schemas.openxmlformats.org/officeDocument/2006/relationships/font" Target="fonts/ArialNarrow-boldItalic.fntdata"/><Relationship Id="rId25" Type="http://schemas.openxmlformats.org/officeDocument/2006/relationships/slide" Target="slides/slide21.xml"/><Relationship Id="rId7" Type="http://schemas.openxmlformats.org/officeDocument/2006/relationships/slide" Target="slides/slide3.xml"/><Relationship Id="rId33" Type="http://schemas.openxmlformats.org/officeDocument/2006/relationships/font" Target="fonts/ArialNarrow-italic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customXml" Target="../customXml/item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slide" Target="slides/slide25.xml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font" Target="fonts/ArialNarrow-bold.fntdata"/><Relationship Id="rId37" Type="http://schemas.openxmlformats.org/officeDocument/2006/relationships/customXml" Target="../customXml/item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customXml" Target="../customXml/item1.xml"/><Relationship Id="rId31" Type="http://schemas.openxmlformats.org/officeDocument/2006/relationships/font" Target="fonts/ArialNarrow-regular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customschemas.google.com/relationships/presentationmetadata" Target="metadata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 the next hour and a half, we're going to answer 2 basic questions together, ask MANY more, and see a couple of examples.</a:t>
            </a:r>
            <a:endParaRPr/>
          </a:p>
        </p:txBody>
      </p:sp>
      <p:sp>
        <p:nvSpPr>
          <p:cNvPr id="124" name="Google Shape;12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finally... tell me, what's missing?</a:t>
            </a:r>
            <a:endParaRPr/>
          </a:p>
        </p:txBody>
      </p:sp>
      <p:sp>
        <p:nvSpPr>
          <p:cNvPr id="256" name="Google Shape;25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finally... tell me, what's missing?</a:t>
            </a:r>
            <a:endParaRPr/>
          </a:p>
        </p:txBody>
      </p:sp>
      <p:sp>
        <p:nvSpPr>
          <p:cNvPr id="273" name="Google Shape;27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finally... tell me, what's missing?</a:t>
            </a:r>
            <a:endParaRPr/>
          </a:p>
        </p:txBody>
      </p:sp>
      <p:sp>
        <p:nvSpPr>
          <p:cNvPr id="281" name="Google Shape;28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finally... tell me, what's missing?</a:t>
            </a:r>
            <a:endParaRPr/>
          </a:p>
        </p:txBody>
      </p:sp>
      <p:sp>
        <p:nvSpPr>
          <p:cNvPr id="289" name="Google Shape;289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7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7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9052" y="-12036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p38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8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1"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Google Shape;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628650" y="134986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628650" y="3103685"/>
            <a:ext cx="7886700" cy="258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8938" y="52519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34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9" name="Google Shape;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5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35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" name="Google Shape;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ntent">
  <p:cSld name="3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idx="10" type="dt"/>
          </p:nvPr>
        </p:nvSpPr>
        <p:spPr>
          <a:xfrm>
            <a:off x="6286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3028950" y="6259639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6457950" y="6259639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36"/>
          <p:cNvSpPr txBox="1"/>
          <p:nvPr>
            <p:ph type="title"/>
          </p:nvPr>
        </p:nvSpPr>
        <p:spPr>
          <a:xfrm>
            <a:off x="628650" y="1600200"/>
            <a:ext cx="7886700" cy="7933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>
            <a:off x="6286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2" type="body"/>
          </p:nvPr>
        </p:nvSpPr>
        <p:spPr>
          <a:xfrm>
            <a:off x="4629150" y="2534771"/>
            <a:ext cx="3886200" cy="364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7" name="Google Shape;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7744" y="749344"/>
            <a:ext cx="1345223" cy="31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22.png"/><Relationship Id="rId6" Type="http://schemas.openxmlformats.org/officeDocument/2006/relationships/hyperlink" Target="http://www.menti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c.beans@ua.es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://www.menti.com/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2700">
                <a:solidFill>
                  <a:srgbClr val="202124"/>
                </a:solidFill>
                <a:highlight>
                  <a:srgbClr val="F8F9FA"/>
                </a:highlight>
              </a:rPr>
              <a:t>"उद्यम ज्ञान केन्द्र" भनेको के हो?</a:t>
            </a:r>
            <a:endParaRPr b="0" sz="27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1143000" y="3602038"/>
            <a:ext cx="6858000" cy="774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0" lang="en-GB" sz="2442">
                <a:solidFill>
                  <a:srgbClr val="202124"/>
                </a:solidFill>
                <a:highlight>
                  <a:srgbClr val="F8F9FA"/>
                </a:highlight>
              </a:rPr>
              <a:t>ToT1 "उत्कृष्टता केन्द्र स्थापना र व्यवस्थापन गर्दै"</a:t>
            </a:r>
            <a:endParaRPr b="0" sz="2442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720"/>
          </a:p>
        </p:txBody>
      </p:sp>
      <p:sp>
        <p:nvSpPr>
          <p:cNvPr id="117" name="Google Shape;117;p1"/>
          <p:cNvSpPr txBox="1"/>
          <p:nvPr/>
        </p:nvSpPr>
        <p:spPr>
          <a:xfrm>
            <a:off x="2389885" y="4510932"/>
            <a:ext cx="4364230" cy="579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rPr lang="en-GB" sz="1854">
                <a:solidFill>
                  <a:srgbClr val="202124"/>
                </a:solidFill>
                <a:highlight>
                  <a:srgbClr val="F8F9FA"/>
                </a:highlight>
              </a:rPr>
              <a:t>ENCORE अनलाइन प्रशिक्षण - टोलीहरू</a:t>
            </a:r>
            <a:endParaRPr sz="1854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9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-GB" sz="1854">
                <a:solidFill>
                  <a:srgbClr val="202124"/>
                </a:solidFill>
                <a:highlight>
                  <a:srgbClr val="F8F9FA"/>
                </a:highlight>
              </a:rPr>
              <a:t>२३ - २६ नोभेम्बर, २०२१</a:t>
            </a:r>
            <a:endParaRPr sz="1854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ts val="825"/>
              <a:buFont typeface="Arial"/>
              <a:buNone/>
            </a:pPr>
            <a:r>
              <a:t/>
            </a:r>
            <a:endParaRPr b="1" sz="989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389885" y="6088962"/>
            <a:ext cx="4731969" cy="854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500">
                <a:solidFill>
                  <a:srgbClr val="202124"/>
                </a:solidFill>
                <a:highlight>
                  <a:srgbClr val="F8F9FA"/>
                </a:highlight>
              </a:rPr>
              <a:t>क्रिस्टिना बीन्स, M.Sc., MBA</a:t>
            </a:r>
            <a:endParaRPr sz="15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500">
                <a:solidFill>
                  <a:srgbClr val="202124"/>
                </a:solidFill>
                <a:highlight>
                  <a:srgbClr val="F8F9FA"/>
                </a:highlight>
              </a:rPr>
              <a:t>वरिष्ठ परियोजना प्रबन्धक, OGPI- Alicante विश्वविद्यालय</a:t>
            </a:r>
            <a:endParaRPr sz="15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rgbClr val="202124"/>
                </a:solidFill>
                <a:highlight>
                  <a:srgbClr val="F8F9FA"/>
                </a:highlight>
              </a:rPr>
              <a:t>c.beans@ua.es</a:t>
            </a:r>
            <a:endParaRPr sz="15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9091" y="6092687"/>
            <a:ext cx="1295579" cy="62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6375" y="6092687"/>
            <a:ext cx="850699" cy="62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82194" y="742900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b="1" lang="en-GB">
                <a:solidFill>
                  <a:schemeClr val="accent1"/>
                </a:solidFill>
              </a:rPr>
              <a:t>उद्यमशीलता ज्ञान केन्द्रहरू</a:t>
            </a:r>
            <a:endParaRPr b="1"/>
          </a:p>
        </p:txBody>
      </p:sp>
      <p:sp>
        <p:nvSpPr>
          <p:cNvPr id="174" name="Google Shape;174;p10"/>
          <p:cNvSpPr txBox="1"/>
          <p:nvPr>
            <p:ph idx="1" type="body"/>
          </p:nvPr>
        </p:nvSpPr>
        <p:spPr>
          <a:xfrm>
            <a:off x="460602" y="2052480"/>
            <a:ext cx="8304989" cy="132556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i="1" lang="en-GB" sz="2400"/>
              <a:t>"शिक्षा र अनुसन्धानमा उद्यमशीलताको अवधारणालाई प्रवर्द्धन गर्न र HEIs को प्राविधिक ज्ञान र सीपहरूलाई बलियो बनाउन लक्षित देशहरूमा अवरुद्ध व्यवसाय विकास गर्न।"</a:t>
            </a:r>
            <a:endParaRPr b="1" i="1" sz="3200"/>
          </a:p>
        </p:txBody>
      </p:sp>
      <p:sp>
        <p:nvSpPr>
          <p:cNvPr id="175" name="Google Shape;175;p10"/>
          <p:cNvSpPr txBox="1"/>
          <p:nvPr/>
        </p:nvSpPr>
        <p:spPr>
          <a:xfrm>
            <a:off x="1140431" y="4602822"/>
            <a:ext cx="2405888" cy="927302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उच्च शिक्षा मापदण्ड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5720972" y="4605450"/>
            <a:ext cx="2827126" cy="927302"/>
          </a:xfrm>
          <a:prstGeom prst="rect">
            <a:avLst/>
          </a:prstGeom>
          <a:noFill/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राम्रो विश्वविद्यालय-व्यापार सहयोग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10"/>
          <p:cNvCxnSpPr>
            <a:stCxn id="174" idx="2"/>
            <a:endCxn id="175" idx="0"/>
          </p:cNvCxnSpPr>
          <p:nvPr/>
        </p:nvCxnSpPr>
        <p:spPr>
          <a:xfrm flipH="1">
            <a:off x="2343296" y="3378044"/>
            <a:ext cx="2269800" cy="12249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8" name="Google Shape;178;p10"/>
          <p:cNvCxnSpPr>
            <a:stCxn id="174" idx="2"/>
            <a:endCxn id="176" idx="0"/>
          </p:cNvCxnSpPr>
          <p:nvPr/>
        </p:nvCxnSpPr>
        <p:spPr>
          <a:xfrm>
            <a:off x="4613097" y="3378044"/>
            <a:ext cx="2521500" cy="1227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9" name="Google Shape;179;p10"/>
          <p:cNvSpPr txBox="1"/>
          <p:nvPr/>
        </p:nvSpPr>
        <p:spPr>
          <a:xfrm>
            <a:off x="3410152" y="5827600"/>
            <a:ext cx="2405888" cy="927302"/>
          </a:xfrm>
          <a:prstGeom prst="rect">
            <a:avLst/>
          </a:prstGeom>
          <a:noFill/>
          <a:ln cap="flat" cmpd="sng" w="2857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व्यावसायिक तालिम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10"/>
          <p:cNvCxnSpPr>
            <a:stCxn id="175" idx="2"/>
            <a:endCxn id="179" idx="1"/>
          </p:cNvCxnSpPr>
          <p:nvPr/>
        </p:nvCxnSpPr>
        <p:spPr>
          <a:xfrm>
            <a:off x="2343375" y="5530124"/>
            <a:ext cx="1066800" cy="761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1" name="Google Shape;181;p10"/>
          <p:cNvCxnSpPr>
            <a:stCxn id="176" idx="2"/>
            <a:endCxn id="179" idx="3"/>
          </p:cNvCxnSpPr>
          <p:nvPr/>
        </p:nvCxnSpPr>
        <p:spPr>
          <a:xfrm flipH="1">
            <a:off x="5816035" y="5532752"/>
            <a:ext cx="1318500" cy="758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/>
        </p:nvSpPr>
        <p:spPr>
          <a:xfrm>
            <a:off x="0" y="1299733"/>
            <a:ext cx="8515350" cy="3292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4500">
                <a:solidFill>
                  <a:schemeClr val="dk1"/>
                </a:solidFill>
              </a:rPr>
              <a:t>त्यसोभए, तपाइँ एक सेट अप गर्न चाहानुहुन्छ</a:t>
            </a:r>
            <a:endParaRPr sz="4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t/>
            </a:r>
            <a:endParaRPr sz="4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4500">
                <a:solidFill>
                  <a:schemeClr val="dk1"/>
                </a:solidFill>
              </a:rPr>
              <a:t>उद्यमशीलता</a:t>
            </a:r>
            <a:endParaRPr sz="4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4500">
                <a:solidFill>
                  <a:schemeClr val="dk1"/>
                </a:solidFill>
              </a:rPr>
              <a:t>ज्ञान</a:t>
            </a:r>
            <a:endParaRPr sz="4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4500">
                <a:solidFill>
                  <a:schemeClr val="dk1"/>
                </a:solidFill>
              </a:rPr>
              <a:t>केन्द्र</a:t>
            </a:r>
            <a:endParaRPr sz="4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Arial"/>
              <a:buNone/>
            </a:pPr>
            <a:r>
              <a:t/>
            </a:r>
            <a:endParaRPr sz="4500">
              <a:solidFill>
                <a:schemeClr val="dk1"/>
              </a:solidFill>
            </a:endParaRPr>
          </a:p>
        </p:txBody>
      </p:sp>
      <p:pic>
        <p:nvPicPr>
          <p:cNvPr descr="What Do You Need? | Journey to Surrender"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225" y="4364466"/>
            <a:ext cx="4250923" cy="22293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stion mark PNG" id="188" name="Google Shape;1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5440" y="1299733"/>
            <a:ext cx="1940560" cy="19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0" y="1633052"/>
            <a:ext cx="8515350" cy="159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dk1"/>
                </a:solidFill>
              </a:rPr>
              <a:t>तपाईलाई EKC सेटअप गर्न के चाहिन्छ?</a:t>
            </a:r>
            <a:endParaRPr/>
          </a:p>
        </p:txBody>
      </p:sp>
      <p:pic>
        <p:nvPicPr>
          <p:cNvPr descr="Flag of Laos - Wikipedia" id="194" name="Google Shape;1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4" y="2754195"/>
            <a:ext cx="1809742" cy="1206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ag Of Bhutan. Bhutan Flag Free Stock Photo - Public ..." id="195" name="Google Shape;1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686" y="2754195"/>
            <a:ext cx="1809742" cy="1200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Flag of Nepal (white background, aspect ratio 3-2 ..." id="196" name="Google Shape;19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67922" y="2748541"/>
            <a:ext cx="1811510" cy="120649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7" name="Google Shape;197;p12"/>
          <p:cNvSpPr txBox="1"/>
          <p:nvPr/>
        </p:nvSpPr>
        <p:spPr>
          <a:xfrm>
            <a:off x="2983922" y="4701728"/>
            <a:ext cx="27534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www.menti.com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1839"/>
            <a:ext cx="8766928" cy="4931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01808"/>
            <a:ext cx="8785781" cy="494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44817"/>
            <a:ext cx="8776355" cy="49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type="title"/>
          </p:nvPr>
        </p:nvSpPr>
        <p:spPr>
          <a:xfrm>
            <a:off x="82193" y="968262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तपाईलाई EKC सेटअप गर्न के चाहिन्छ?</a:t>
            </a:r>
            <a:endParaRPr/>
          </a:p>
        </p:txBody>
      </p:sp>
      <p:sp>
        <p:nvSpPr>
          <p:cNvPr id="218" name="Google Shape;218;p16"/>
          <p:cNvSpPr txBox="1"/>
          <p:nvPr>
            <p:ph idx="1" type="body"/>
          </p:nvPr>
        </p:nvSpPr>
        <p:spPr>
          <a:xfrm>
            <a:off x="157937" y="1961040"/>
            <a:ext cx="8828126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/>
            </a:pPr>
            <a:r>
              <a:rPr b="1" lang="en-GB" sz="2400"/>
              <a:t>तपाईं आफ्नो EKC के होस् भन्ने चाहनुहुन्छ र यसले के हासिल गर्न गइरहेको छ भन्ने निर्णय गर्नुहोस्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907776" y="3119749"/>
            <a:ext cx="74106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तपाईको EKC को फोकस के हुन गइरहेको 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तपाइँको मिशन स्टेटमेन्ट परिभाषित गर्नुहोस् (छोटो वाक्य यसको हुनुको कारण परिभाषित गर्दै)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EKC को लागी तपाईको लामो दृष्टिकोण के हो? ५ वर्षमा कहाँ देख्नुहुन्छ ? तपाईं यसलाई के बन्न चाहनुहुन्छ?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EKC को लागी तपाईको लक्ष्य के हो? छोटो र दीर्घकालीन रुपमा के हासिल गर्न चाहनुहुन्छ 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Vector Illustration of Green Target Icon | Freestock icons" id="220" name="Google Shape;2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2530" y="5479952"/>
            <a:ext cx="1235710" cy="123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/>
          <p:nvPr>
            <p:ph type="title"/>
          </p:nvPr>
        </p:nvSpPr>
        <p:spPr>
          <a:xfrm>
            <a:off x="82193" y="968262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तपाईलाई EKC सेटअप गर्न के चाहिन्छ?</a:t>
            </a:r>
            <a:endParaRPr/>
          </a:p>
        </p:txBody>
      </p:sp>
      <p:sp>
        <p:nvSpPr>
          <p:cNvPr id="226" name="Google Shape;226;p17"/>
          <p:cNvSpPr txBox="1"/>
          <p:nvPr>
            <p:ph idx="1" type="body"/>
          </p:nvPr>
        </p:nvSpPr>
        <p:spPr>
          <a:xfrm>
            <a:off x="157937" y="1961040"/>
            <a:ext cx="8828126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 startAt="2"/>
            </a:pPr>
            <a:r>
              <a:rPr b="1" lang="en-GB" sz="2400"/>
              <a:t>आफ्नो आन्तरिक र बाह्य सरोकारवालाहरू पहिचान गर्नुहोस्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907776" y="3048629"/>
            <a:ext cx="74106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तपाईं यो कसको लागि गर्दै हुनुहुन्छ? EKC बाट कसलाई फाइदा हुन्छ? उनीहरुलाई के चाहिन्छ???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कसले तपाईंलाई यो सेट गर्न मद्दत गर्न गइरहेको छ? यसलाई विकास गर्ने? दैनिक कार्यहरू ह्यान्डल गर्नुहोस्? समर्थन प्रदान?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157937" y="4767163"/>
            <a:ext cx="5711695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 startAt="3"/>
            </a:pPr>
            <a:r>
              <a:rPr b="1" lang="en-GB" sz="2400">
                <a:solidFill>
                  <a:schemeClr val="dk1"/>
                </a:solidFill>
              </a:rPr>
              <a:t>तपाईं तिनीहरूसँग कसरी कुराकानी गर्न जाँदै हुनुहुन्छ निर्धारण गर्नुहोस्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mmunicating with stakeholders when the world is upside down" id="229" name="Google Shape;2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568" y="4897120"/>
            <a:ext cx="2651928" cy="176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82193" y="968262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तपाईलाई EKC सेटअप गर्न के चाहिन्छ?</a:t>
            </a:r>
            <a:endParaRPr/>
          </a:p>
        </p:txBody>
      </p:sp>
      <p:sp>
        <p:nvSpPr>
          <p:cNvPr id="235" name="Google Shape;235;p18"/>
          <p:cNvSpPr txBox="1"/>
          <p:nvPr>
            <p:ph idx="1" type="body"/>
          </p:nvPr>
        </p:nvSpPr>
        <p:spPr>
          <a:xfrm>
            <a:off x="157937" y="1961040"/>
            <a:ext cx="8828126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 startAt="4"/>
            </a:pPr>
            <a:r>
              <a:rPr b="1" lang="en-GB" sz="2400"/>
              <a:t>तपाईंको EKC ले वास्तवमा के गर्न गइरहेको छ भन्ने निर्णय गर्नुहोस्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907777" y="3119749"/>
            <a:ext cx="50460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तालिम? के मा? कसलाई?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अनुसन्धान?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परामर्श?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विश्वविद्यालय र व्यवसायहरू बीच सम्पर्क गतिविधिहरू?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आदि आदि।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To Do List Template" id="237" name="Google Shape;2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831" y="4120813"/>
            <a:ext cx="1885133" cy="251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type="title"/>
          </p:nvPr>
        </p:nvSpPr>
        <p:spPr>
          <a:xfrm>
            <a:off x="82193" y="968262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तपाईलाई EKC सेटअप गर्न के चाहिन्छ?</a:t>
            </a:r>
            <a:endParaRPr/>
          </a:p>
        </p:txBody>
      </p:sp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157937" y="1961040"/>
            <a:ext cx="8828126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 startAt="5"/>
            </a:pPr>
            <a:r>
              <a:rPr b="1" lang="en-GB" sz="2400"/>
              <a:t>तपाईको EKC कसरी संरचित हुँदैछ?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907776" y="3028309"/>
            <a:ext cx="7138800" cy="3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विश्वविद्यालयको संगठनात्मक चार्टमा यसको स्थान कस्तो हुनेछ? के यो एक विभाग को भाग हुनेछ? एक स्वतन्त्र केन्द्र? अवस्थित सेवाहरूसँग सम्बन्धित?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कसले जिम्मा लिने ? तिनीहरूको भूमिका के हुनेछ?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तपाईलाई कस्तो प्रकारको कर्मचारी चाहिन्छ? काम के समावेश हुनेछ? ती पदहरू कसले भर्ने?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तपाईका विद्यार्थी स्वयंसेवकहरूको भूमिका के छ? उनीहरुको गतिविधिको समन्वय/निरीक्षण कसले गर्ने 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0" y="1252742"/>
            <a:ext cx="9144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dk1"/>
                </a:solidFill>
              </a:rPr>
              <a:t>EKC भनेको के हो?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0" y="3233578"/>
            <a:ext cx="9144000" cy="1551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lang="en-GB" sz="5400">
                <a:solidFill>
                  <a:schemeClr val="dk1"/>
                </a:solidFill>
              </a:rPr>
              <a:t>तपाईलाई EKC सेटअप गर्न के चाहिन्छ?</a:t>
            </a:r>
            <a:endParaRPr/>
          </a:p>
        </p:txBody>
      </p:sp>
      <p:sp>
        <p:nvSpPr>
          <p:cNvPr id="128" name="Google Shape;128;p2"/>
          <p:cNvSpPr txBox="1"/>
          <p:nvPr/>
        </p:nvSpPr>
        <p:spPr>
          <a:xfrm>
            <a:off x="0" y="5648960"/>
            <a:ext cx="9144000" cy="711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n-GB" sz="4800">
                <a:solidFill>
                  <a:schemeClr val="dk1"/>
                </a:solidFill>
              </a:rPr>
              <a:t>अस्ट्रिया र थाइल्याण्डका उदाहरणहरू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type="title"/>
          </p:nvPr>
        </p:nvSpPr>
        <p:spPr>
          <a:xfrm>
            <a:off x="82193" y="968262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तपाईलाई EKC सेटअप गर्न के चाहिन्छ?</a:t>
            </a:r>
            <a:endParaRPr/>
          </a:p>
        </p:txBody>
      </p:sp>
      <p:sp>
        <p:nvSpPr>
          <p:cNvPr id="250" name="Google Shape;250;p20"/>
          <p:cNvSpPr txBox="1"/>
          <p:nvPr>
            <p:ph idx="1" type="body"/>
          </p:nvPr>
        </p:nvSpPr>
        <p:spPr>
          <a:xfrm>
            <a:off x="157937" y="1961040"/>
            <a:ext cx="8828126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 startAt="6"/>
            </a:pPr>
            <a:r>
              <a:rPr b="1" lang="en-GB" sz="2400"/>
              <a:t>तपाईको EKC को लागि तपाईलाई शारीरिक रूपमा के चाहिन्छ?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907776" y="3119749"/>
            <a:ext cx="7210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तपाईसँग कस्तो ठाउँ उपलब्ध 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के यो तपाईंको आवश्यकताहरूको लागि पर्याप्त ठूलो 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के यो व्यावहारिक स्थान हो?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यदि आवश्यक भएमा के तपाइँसँग अन्य ठाउँहरूमा पहुँच 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के यो सुसज्जित 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तपाईलाई कस्तो प्रकारको सामान चाहिन्छ?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के यो सुसज्जित 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तपाईलाई कस्तो प्रकारको उपकरण चाहिन्छ?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Learning Theory Expertise in the Design of Learning Spaces ..." id="252" name="Google Shape;2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6329" y="2904647"/>
            <a:ext cx="27051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82193" y="968262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तपाईलाई EKC सेटअप गर्न के चाहिन्छ?</a:t>
            </a:r>
            <a:endParaRPr/>
          </a:p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157937" y="1961040"/>
            <a:ext cx="8828126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 startAt="7"/>
            </a:pPr>
            <a:r>
              <a:rPr b="1" lang="en-GB" sz="2400"/>
              <a:t>तपाईं यो सबैको लागि कसरी तिर्न जाँदै हुनुहुन्छ ???</a:t>
            </a:r>
            <a:endParaRPr b="1" sz="3200">
              <a:solidFill>
                <a:schemeClr val="accent1"/>
              </a:solidFill>
            </a:endParaRPr>
          </a:p>
        </p:txBody>
      </p:sp>
      <p:pic>
        <p:nvPicPr>
          <p:cNvPr descr="I CAN'T WAIT TO GIVE MONEY TO A SUPER BOWL SQUARE! - Cubby ..." id="260" name="Google Shape;2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748" y="5341981"/>
            <a:ext cx="1483204" cy="1483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sh icon | Game-icons.net" id="261" name="Google Shape;2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3840" y="3083560"/>
            <a:ext cx="3439160" cy="343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/>
          <p:nvPr/>
        </p:nvSpPr>
        <p:spPr>
          <a:xfrm>
            <a:off x="0" y="1205465"/>
            <a:ext cx="8515350" cy="2450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accent1"/>
                </a:solidFill>
              </a:rPr>
              <a:t>EKC गृहकार्य - समूह सत्र १</a:t>
            </a:r>
            <a:endParaRPr/>
          </a:p>
        </p:txBody>
      </p:sp>
      <p:sp>
        <p:nvSpPr>
          <p:cNvPr id="267" name="Google Shape;267;p22"/>
          <p:cNvSpPr txBox="1"/>
          <p:nvPr>
            <p:ph idx="1" type="body"/>
          </p:nvPr>
        </p:nvSpPr>
        <p:spPr>
          <a:xfrm>
            <a:off x="0" y="3167671"/>
            <a:ext cx="8333295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Calibri"/>
              <a:buAutoNum type="arabicParenR"/>
            </a:pPr>
            <a:r>
              <a:rPr b="1" lang="en-GB" sz="2400"/>
              <a:t>तपाईं आफ्नो EKC के होस् भन्ने चाहनुहुन्छ र यसले के हासिल गर्न गइरहेको छ भन्ने निर्णय गर्नुहोस्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552354" y="4315085"/>
            <a:ext cx="7410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EKC मिशन कथन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EKC भिजन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⮚"/>
            </a:pPr>
            <a:r>
              <a:rPr lang="en-GB" sz="2400">
                <a:solidFill>
                  <a:schemeClr val="dk1"/>
                </a:solidFill>
              </a:rPr>
              <a:t>EKC को लागि छोटो र दीर्घकालीन लक्ष्यहरू</a:t>
            </a:r>
            <a:endParaRPr sz="24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5184041" y="6224608"/>
            <a:ext cx="3862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5’ ppt presentation / partner</a:t>
            </a:r>
            <a:endParaRPr b="1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/>
          <p:nvPr>
            <p:ph type="title"/>
          </p:nvPr>
        </p:nvSpPr>
        <p:spPr>
          <a:xfrm>
            <a:off x="82193" y="836284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भिजन र मिशन लिएर आउँदैछ</a:t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339181" y="1945026"/>
            <a:ext cx="8277101" cy="4437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भिजन र मिशन स्टेटमेन्टहरू एकअर्कासँग भ्रमित हुनु हुँदैन।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"दृष्टिकोण भनेको आकांक्षा हो। एउटा मिशन कार्ययोग्य छ"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(जे. फाल्कोव्स्की, डे वन एजेन्सीको प्रबन्ध निर्देशक)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एक मिशन कथन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केन्द्रले के गर्छ र किन यो कर्मचारी र सरोकारवालाहरू दुवैलाई अवस्थित छ भनेर बताउन डिजाइन गरिएको हो।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वर्तमानमा आधारित छ, यो केन्द्र अहिले कहाँ छ र किन अवस्थित छ भन्ने बारे हो।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यो गर्नेसँग सम्बन्धित छ, त्यसैले यो दिन-प्रतिदिन सञ्चालनको बारेमा हो।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यसले दर्शन कथन हासिल गर्न तपाईंले गर्ने व्यावहारिक कुराहरूलाई रूपरेखा दिन्छ।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यो ढुङ्गामा सेट गरिएको छैन, यसलाई आवश्यक रूपमा परिमार्जन गर्न सकिन्छ जुन केन्द्र विकसित हुन्छ।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3"/>
          <p:cNvSpPr txBox="1"/>
          <p:nvPr/>
        </p:nvSpPr>
        <p:spPr>
          <a:xfrm>
            <a:off x="1555422" y="188536"/>
            <a:ext cx="20221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tools…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/>
          <p:nvPr>
            <p:ph type="title"/>
          </p:nvPr>
        </p:nvSpPr>
        <p:spPr>
          <a:xfrm>
            <a:off x="82193" y="836284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भिजन र मिशन लिएर आउँदैछ</a:t>
            </a:r>
            <a:endParaRPr/>
          </a:p>
        </p:txBody>
      </p:sp>
      <p:sp>
        <p:nvSpPr>
          <p:cNvPr id="284" name="Google Shape;284;p24"/>
          <p:cNvSpPr txBox="1"/>
          <p:nvPr/>
        </p:nvSpPr>
        <p:spPr>
          <a:xfrm>
            <a:off x="339181" y="1945026"/>
            <a:ext cx="8277101" cy="4437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दर्शन कथन लेख्न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तपाईंको केन्द्रको दीर्घकालीन (र सबैभन्दा महत्वाकांक्षी) लक्ष्यहरू नक्सा गर्नुहोस्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ठूलो सपना: केन्द्रले 5-10 वर्षमा के हासिल गर्न चाहन्छ भन्ने कुरामा ध्यान दिनुहोस्।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उत्कृष्ट दर्शन कथनहरू छोटो, स्पष्ट छन् (एउटा प्राथमिक लक्ष्यमा फोकस गर्नुहोस्, विचारहरूको सङ्कलन होइन), र तपाईंका सदस्यहरूका लागि प्रेरणादायी छन्।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भावुक हुनुहोस्: भावनात्मक भाषाले प्रेरक कारक बढाउन सक्छ।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यसलाई समूहको रूपमा परिभाषित गर्नुहोस् ताकि सबै सदस्यहरूले आफूलाई यसमा प्रतिबिम्बित देख्छन्।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>
            <a:off x="1555422" y="188536"/>
            <a:ext cx="20221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tools…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"/>
          <p:cNvSpPr txBox="1"/>
          <p:nvPr>
            <p:ph type="title"/>
          </p:nvPr>
        </p:nvSpPr>
        <p:spPr>
          <a:xfrm>
            <a:off x="82193" y="836284"/>
            <a:ext cx="9061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GB"/>
              <a:t>भिजन र मिशन लिएर आउँदैछ</a:t>
            </a: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339181" y="1945026"/>
            <a:ext cx="8277101" cy="4437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मिशन कथन लेख्न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याद गर्नुहोस् यो वर्तमानमा आधारित छ, यो नेटवर्क अहिले कहाँ छ र यो किन अवस्थित छ भन्ने बारे हो।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यो केन्द्रले आफ्नो दृष्टि प्राप्त गर्न के गर्छ भनेर वर्णन गर्ने केही छोटो वाक्यहरू हुन्। यसलाई योजनाको रूपमा सोच्नुहोस्। तपाईंको दर्शन कथनलाई विचार गर्नुहोस् र सोध्नुहोस् "यो हुनको लागि हामीले के गर्न आवश्यक छ?"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यो छोटो, बिन्दुमा र यादगार हुनुपर्छ।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1555422" y="188536"/>
            <a:ext cx="20221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tools…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/>
          <p:nvPr>
            <p:ph type="ctrTitle"/>
          </p:nvPr>
        </p:nvSpPr>
        <p:spPr>
          <a:xfrm>
            <a:off x="348792" y="1447139"/>
            <a:ext cx="7946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/>
              <a:t>यी बिन्दुहरूमा यो हप्ता काम गरौं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/>
              <a:t>- र बाहिर! ☺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 txBox="1"/>
          <p:nvPr>
            <p:ph idx="1" type="subTitle"/>
          </p:nvPr>
        </p:nvSpPr>
        <p:spPr>
          <a:xfrm>
            <a:off x="980440" y="4396891"/>
            <a:ext cx="6858000" cy="774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GB" sz="4000">
                <a:solidFill>
                  <a:schemeClr val="accent1"/>
                </a:solidFill>
              </a:rPr>
              <a:t>धन्यवाद!</a:t>
            </a:r>
            <a:endParaRPr/>
          </a:p>
        </p:txBody>
      </p:sp>
      <p:sp>
        <p:nvSpPr>
          <p:cNvPr id="300" name="Google Shape;300;p26"/>
          <p:cNvSpPr txBox="1"/>
          <p:nvPr/>
        </p:nvSpPr>
        <p:spPr>
          <a:xfrm>
            <a:off x="2389885" y="6088962"/>
            <a:ext cx="4731969" cy="854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Cristina Beans, M.Sc., MBA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 Project Manager, OGPI-University of Alicante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c.beans@ua.es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01" name="Google Shape;30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9091" y="6092687"/>
            <a:ext cx="1295579" cy="62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6375" y="6092687"/>
            <a:ext cx="850699" cy="62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0" y="1299733"/>
            <a:ext cx="8515350" cy="159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1"/>
                </a:solidFill>
              </a:rPr>
              <a:t>तपाईको विचारमा EKC कस्तो हुनुपर्छ?</a:t>
            </a:r>
            <a:endParaRPr/>
          </a:p>
        </p:txBody>
      </p:sp>
      <p:pic>
        <p:nvPicPr>
          <p:cNvPr descr="Flag of Laos - Wikipedia"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4" y="2754195"/>
            <a:ext cx="1809742" cy="12064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2955642" y="4891931"/>
            <a:ext cx="27534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www.menti.com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Flag Of Bhutan. Bhutan Flag Free Stock Photo - Public ...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686" y="2754195"/>
            <a:ext cx="1809742" cy="1200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Flag of Nepal (white background, aspect ratio 3-2 ..."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7922" y="2748541"/>
            <a:ext cx="1811510" cy="120649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423447"/>
            <a:ext cx="8807779" cy="49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16967"/>
            <a:ext cx="8785781" cy="494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72938"/>
            <a:ext cx="8785781" cy="4942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4848"/>
            <a:ext cx="8757502" cy="4926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2429"/>
            <a:ext cx="8682087" cy="48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0" y="4326858"/>
            <a:ext cx="83323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GB" sz="3200">
                <a:latin typeface="Calibri"/>
                <a:ea typeface="Calibri"/>
                <a:cs typeface="Calibri"/>
                <a:sym typeface="Calibri"/>
              </a:rPr>
              <a:t>ENCORE WP4</a:t>
            </a:r>
            <a:r>
              <a:rPr lang="en-GB" sz="320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GB" sz="3200"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3200">
                <a:latin typeface="Calibri"/>
                <a:ea typeface="Calibri"/>
                <a:cs typeface="Calibri"/>
                <a:sym typeface="Calibri"/>
              </a:rPr>
              <a:t>व्यावसायिक शिक्षा र शैक्षिक अनुसन्धानका लागि उद्यमशीलता ज्ञान केन्द्रहरूको परिचालन एकीकरण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0" y="1299733"/>
            <a:ext cx="8515350" cy="2450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73"/>
              <a:buFont typeface="Arial"/>
              <a:buNone/>
            </a:pPr>
            <a:r>
              <a:rPr b="1" lang="en-GB" sz="5000">
                <a:solidFill>
                  <a:schemeClr val="accent1"/>
                </a:solidFill>
              </a:rPr>
              <a:t>उद्यमशीलता</a:t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73"/>
              <a:buFont typeface="Arial"/>
              <a:buNone/>
            </a:pPr>
            <a:r>
              <a:rPr b="1" lang="en-GB" sz="5000">
                <a:solidFill>
                  <a:schemeClr val="accent1"/>
                </a:solidFill>
              </a:rPr>
              <a:t>ज्ञान</a:t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73"/>
              <a:buFont typeface="Arial"/>
              <a:buNone/>
            </a:pPr>
            <a:r>
              <a:rPr b="1" lang="en-GB" sz="5000">
                <a:solidFill>
                  <a:schemeClr val="accent1"/>
                </a:solidFill>
              </a:rPr>
              <a:t>केन्द्र</a:t>
            </a:r>
            <a:endParaRPr b="1" sz="5000"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1" sz="5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F4D677-39FE-4FF7-965D-498BEA63A5EB}"/>
</file>

<file path=customXml/itemProps2.xml><?xml version="1.0" encoding="utf-8"?>
<ds:datastoreItem xmlns:ds="http://schemas.openxmlformats.org/officeDocument/2006/customXml" ds:itemID="{20984210-78C5-444A-B644-D909E82EB34B}"/>
</file>

<file path=customXml/itemProps3.xml><?xml version="1.0" encoding="utf-8"?>
<ds:datastoreItem xmlns:ds="http://schemas.openxmlformats.org/officeDocument/2006/customXml" ds:itemID="{12FB54EC-E0C4-402B-B918-898236B8CF0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vannasine thammalath</dc:creator>
  <dcterms:created xsi:type="dcterms:W3CDTF">2021-06-04T16:06:26Z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