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</p:sldIdLst>
  <p:sldSz cy="6877050" cx="10693400"/>
  <p:notesSz cx="10693400" cy="6877050"/>
  <p:embeddedFontLst>
    <p:embeddedFont>
      <p:font typeface="Heebo"/>
      <p:regular r:id="rId60"/>
      <p:bold r:id="rId61"/>
    </p:embeddedFont>
    <p:embeddedFont>
      <p:font typeface="Arial Narrow"/>
      <p:regular r:id="rId62"/>
      <p:bold r:id="rId63"/>
      <p:italic r:id="rId64"/>
      <p:boldItalic r:id="rId65"/>
    </p:embeddedFont>
    <p:embeddedFont>
      <p:font typeface="Bodoni"/>
      <p:bold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68" roundtripDataSignature="AMtx7mhE18N7QnvHpX5OjISb2foJfCwa0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ArialNarrow-bold.fntdata"/><Relationship Id="rId21" Type="http://schemas.openxmlformats.org/officeDocument/2006/relationships/slide" Target="slides/slide16.xml"/><Relationship Id="rId68" Type="http://customschemas.google.com/relationships/presentationmetadata" Target="metadata"/><Relationship Id="rId7" Type="http://schemas.openxmlformats.org/officeDocument/2006/relationships/slide" Target="slides/slide2.xml"/><Relationship Id="rId71" Type="http://schemas.openxmlformats.org/officeDocument/2006/relationships/customXml" Target="../customXml/item3.xml"/><Relationship Id="rId2" Type="http://schemas.openxmlformats.org/officeDocument/2006/relationships/viewProps" Target="viewProps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66" Type="http://schemas.openxmlformats.org/officeDocument/2006/relationships/font" Target="fonts/Bodoni-bold.fntdata"/><Relationship Id="rId24" Type="http://schemas.openxmlformats.org/officeDocument/2006/relationships/slide" Target="slides/slide19.xml"/><Relationship Id="rId53" Type="http://schemas.openxmlformats.org/officeDocument/2006/relationships/slide" Target="slides/slide48.xml"/><Relationship Id="rId11" Type="http://schemas.openxmlformats.org/officeDocument/2006/relationships/slide" Target="slides/slide6.xml"/><Relationship Id="rId58" Type="http://schemas.openxmlformats.org/officeDocument/2006/relationships/slide" Target="slides/slide53.xml"/><Relationship Id="rId5" Type="http://schemas.openxmlformats.org/officeDocument/2006/relationships/notesMaster" Target="notesMasters/notesMaster1.xml"/><Relationship Id="rId61" Type="http://schemas.openxmlformats.org/officeDocument/2006/relationships/font" Target="fonts/Heebo-bold.fntdata"/><Relationship Id="rId19" Type="http://schemas.openxmlformats.org/officeDocument/2006/relationships/slide" Target="slides/slide14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64" Type="http://schemas.openxmlformats.org/officeDocument/2006/relationships/font" Target="fonts/ArialNarrow-italic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56" Type="http://schemas.openxmlformats.org/officeDocument/2006/relationships/slide" Target="slides/slide51.xml"/><Relationship Id="rId14" Type="http://schemas.openxmlformats.org/officeDocument/2006/relationships/slide" Target="slides/slide9.xml"/><Relationship Id="rId69" Type="http://schemas.openxmlformats.org/officeDocument/2006/relationships/customXml" Target="../customXml/item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presProps" Target="presProps.xml"/><Relationship Id="rId46" Type="http://schemas.openxmlformats.org/officeDocument/2006/relationships/slide" Target="slides/slide41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67" Type="http://schemas.openxmlformats.org/officeDocument/2006/relationships/font" Target="fonts/Bodoni-boldItalic.fntdata"/><Relationship Id="rId25" Type="http://schemas.openxmlformats.org/officeDocument/2006/relationships/slide" Target="slides/slide20.xml"/><Relationship Id="rId12" Type="http://schemas.openxmlformats.org/officeDocument/2006/relationships/slide" Target="slides/slide7.xml"/><Relationship Id="rId59" Type="http://schemas.openxmlformats.org/officeDocument/2006/relationships/slide" Target="slides/slide54.xml"/><Relationship Id="rId17" Type="http://schemas.openxmlformats.org/officeDocument/2006/relationships/slide" Target="slides/slide12.xml"/><Relationship Id="rId41" Type="http://schemas.openxmlformats.org/officeDocument/2006/relationships/slide" Target="slides/slide36.xml"/><Relationship Id="rId62" Type="http://schemas.openxmlformats.org/officeDocument/2006/relationships/font" Target="fonts/ArialNarrow-regular.fntdata"/><Relationship Id="rId20" Type="http://schemas.openxmlformats.org/officeDocument/2006/relationships/slide" Target="slides/slide15.xml"/><Relationship Id="rId54" Type="http://schemas.openxmlformats.org/officeDocument/2006/relationships/slide" Target="slides/slide49.xml"/><Relationship Id="rId70" Type="http://schemas.openxmlformats.org/officeDocument/2006/relationships/customXml" Target="../customXml/item2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49" Type="http://schemas.openxmlformats.org/officeDocument/2006/relationships/slide" Target="slides/slide44.xml"/><Relationship Id="rId36" Type="http://schemas.openxmlformats.org/officeDocument/2006/relationships/slide" Target="slides/slide3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57" Type="http://schemas.openxmlformats.org/officeDocument/2006/relationships/slide" Target="slides/slide52.xml"/><Relationship Id="rId15" Type="http://schemas.openxmlformats.org/officeDocument/2006/relationships/slide" Target="slides/slide10.xml"/><Relationship Id="rId44" Type="http://schemas.openxmlformats.org/officeDocument/2006/relationships/slide" Target="slides/slide39.xml"/><Relationship Id="rId31" Type="http://schemas.openxmlformats.org/officeDocument/2006/relationships/slide" Target="slides/slide26.xml"/><Relationship Id="rId65" Type="http://schemas.openxmlformats.org/officeDocument/2006/relationships/font" Target="fonts/ArialNarrow-boldItalic.fntdata"/><Relationship Id="rId60" Type="http://schemas.openxmlformats.org/officeDocument/2006/relationships/font" Target="fonts/Heebo-regular.fntdata"/><Relationship Id="rId52" Type="http://schemas.openxmlformats.org/officeDocument/2006/relationships/slide" Target="slides/slide47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39" Type="http://schemas.openxmlformats.org/officeDocument/2006/relationships/slide" Target="slides/slide3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4633913" cy="344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6057900" y="0"/>
            <a:ext cx="4632325" cy="344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32563"/>
            <a:ext cx="4633913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6057900" y="6532563"/>
            <a:ext cx="4632325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0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1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12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2:notes"/>
          <p:cNvSpPr txBox="1"/>
          <p:nvPr>
            <p:ph idx="12" type="sldNum"/>
          </p:nvPr>
        </p:nvSpPr>
        <p:spPr>
          <a:xfrm>
            <a:off x="6057900" y="6532563"/>
            <a:ext cx="4632325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3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3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4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5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6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7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8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8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9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2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0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0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1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2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3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3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4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5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5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6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6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7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8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8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9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29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3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0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0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1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1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2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2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3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33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4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34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5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35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36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36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37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37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38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38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39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39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4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40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40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41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1" name="Google Shape;901;p41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42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42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43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43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4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5" name="Google Shape;945;p44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45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8" name="Google Shape;958;p45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46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p46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47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0" name="Google Shape;1010;p47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48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2" name="Google Shape;1032;p48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49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9" name="Google Shape;1059;p49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5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50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2" name="Google Shape;1072;p50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51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p51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52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9" name="Google Shape;1089;p52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53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5" name="Google Shape;1135;p53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54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1" name="Google Shape;1181;p54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6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7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8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 txBox="1"/>
          <p:nvPr>
            <p:ph idx="1" type="body"/>
          </p:nvPr>
        </p:nvSpPr>
        <p:spPr>
          <a:xfrm>
            <a:off x="1069975" y="3309938"/>
            <a:ext cx="8553450" cy="270827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9:notes"/>
          <p:cNvSpPr/>
          <p:nvPr>
            <p:ph idx="2" type="sldImg"/>
          </p:nvPr>
        </p:nvSpPr>
        <p:spPr>
          <a:xfrm>
            <a:off x="3541713" y="860425"/>
            <a:ext cx="3609975" cy="2320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1.png"/><Relationship Id="rId4" Type="http://schemas.openxmlformats.org/officeDocument/2006/relationships/image" Target="../media/image7.jpg"/><Relationship Id="rId5" Type="http://schemas.openxmlformats.org/officeDocument/2006/relationships/image" Target="../media/image6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1.png"/><Relationship Id="rId4" Type="http://schemas.openxmlformats.org/officeDocument/2006/relationships/image" Target="../media/image7.jpg"/><Relationship Id="rId5" Type="http://schemas.openxmlformats.org/officeDocument/2006/relationships/image" Target="../media/image6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6"/>
          <p:cNvSpPr txBox="1"/>
          <p:nvPr>
            <p:ph idx="11" type="ftr"/>
          </p:nvPr>
        </p:nvSpPr>
        <p:spPr>
          <a:xfrm>
            <a:off x="3635756" y="6395656"/>
            <a:ext cx="3421888" cy="343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6"/>
          <p:cNvSpPr txBox="1"/>
          <p:nvPr>
            <p:ph idx="10" type="dt"/>
          </p:nvPr>
        </p:nvSpPr>
        <p:spPr>
          <a:xfrm>
            <a:off x="534670" y="6395656"/>
            <a:ext cx="2459482" cy="343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6"/>
          <p:cNvSpPr txBox="1"/>
          <p:nvPr>
            <p:ph idx="12" type="sldNum"/>
          </p:nvPr>
        </p:nvSpPr>
        <p:spPr>
          <a:xfrm>
            <a:off x="7699248" y="6395656"/>
            <a:ext cx="2459482" cy="343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7"/>
          <p:cNvSpPr txBox="1"/>
          <p:nvPr>
            <p:ph type="ctrTitle"/>
          </p:nvPr>
        </p:nvSpPr>
        <p:spPr>
          <a:xfrm>
            <a:off x="3594026" y="1260252"/>
            <a:ext cx="3505347" cy="11487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35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7"/>
          <p:cNvSpPr txBox="1"/>
          <p:nvPr>
            <p:ph idx="1" type="subTitle"/>
          </p:nvPr>
        </p:nvSpPr>
        <p:spPr>
          <a:xfrm>
            <a:off x="1604010" y="3851148"/>
            <a:ext cx="7485380" cy="17192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7"/>
          <p:cNvSpPr txBox="1"/>
          <p:nvPr>
            <p:ph idx="11" type="ftr"/>
          </p:nvPr>
        </p:nvSpPr>
        <p:spPr>
          <a:xfrm>
            <a:off x="3635756" y="6395656"/>
            <a:ext cx="3421888" cy="343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7"/>
          <p:cNvSpPr txBox="1"/>
          <p:nvPr>
            <p:ph idx="10" type="dt"/>
          </p:nvPr>
        </p:nvSpPr>
        <p:spPr>
          <a:xfrm>
            <a:off x="534670" y="6395656"/>
            <a:ext cx="2459482" cy="343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7"/>
          <p:cNvSpPr txBox="1"/>
          <p:nvPr>
            <p:ph idx="12" type="sldNum"/>
          </p:nvPr>
        </p:nvSpPr>
        <p:spPr>
          <a:xfrm>
            <a:off x="7699248" y="6395656"/>
            <a:ext cx="2459482" cy="343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8"/>
          <p:cNvSpPr txBox="1"/>
          <p:nvPr>
            <p:ph type="title"/>
          </p:nvPr>
        </p:nvSpPr>
        <p:spPr>
          <a:xfrm>
            <a:off x="1471427" y="1616410"/>
            <a:ext cx="3491229" cy="11487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00">
                <a:solidFill>
                  <a:srgbClr val="2F427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8"/>
          <p:cNvSpPr txBox="1"/>
          <p:nvPr>
            <p:ph idx="1" type="body"/>
          </p:nvPr>
        </p:nvSpPr>
        <p:spPr>
          <a:xfrm>
            <a:off x="876791" y="3395500"/>
            <a:ext cx="8939817" cy="2228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8"/>
          <p:cNvSpPr txBox="1"/>
          <p:nvPr>
            <p:ph idx="11" type="ftr"/>
          </p:nvPr>
        </p:nvSpPr>
        <p:spPr>
          <a:xfrm>
            <a:off x="3635756" y="6395656"/>
            <a:ext cx="3421888" cy="343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8"/>
          <p:cNvSpPr txBox="1"/>
          <p:nvPr>
            <p:ph idx="10" type="dt"/>
          </p:nvPr>
        </p:nvSpPr>
        <p:spPr>
          <a:xfrm>
            <a:off x="534670" y="6395656"/>
            <a:ext cx="2459482" cy="343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8"/>
          <p:cNvSpPr txBox="1"/>
          <p:nvPr>
            <p:ph idx="12" type="sldNum"/>
          </p:nvPr>
        </p:nvSpPr>
        <p:spPr>
          <a:xfrm>
            <a:off x="7699248" y="6395656"/>
            <a:ext cx="2459482" cy="343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9"/>
          <p:cNvSpPr txBox="1"/>
          <p:nvPr>
            <p:ph type="title"/>
          </p:nvPr>
        </p:nvSpPr>
        <p:spPr>
          <a:xfrm>
            <a:off x="1471427" y="1616410"/>
            <a:ext cx="3491229" cy="11487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00">
                <a:solidFill>
                  <a:srgbClr val="2F427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9"/>
          <p:cNvSpPr txBox="1"/>
          <p:nvPr>
            <p:ph idx="11" type="ftr"/>
          </p:nvPr>
        </p:nvSpPr>
        <p:spPr>
          <a:xfrm>
            <a:off x="3635756" y="6395656"/>
            <a:ext cx="3421888" cy="343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9"/>
          <p:cNvSpPr txBox="1"/>
          <p:nvPr>
            <p:ph idx="10" type="dt"/>
          </p:nvPr>
        </p:nvSpPr>
        <p:spPr>
          <a:xfrm>
            <a:off x="534670" y="6395656"/>
            <a:ext cx="2459482" cy="343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9"/>
          <p:cNvSpPr txBox="1"/>
          <p:nvPr>
            <p:ph idx="12" type="sldNum"/>
          </p:nvPr>
        </p:nvSpPr>
        <p:spPr>
          <a:xfrm>
            <a:off x="7699248" y="6395656"/>
            <a:ext cx="2459482" cy="343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+ foto" showMasterSp="0" type="tx">
  <p:cSld name="TITLE_AND_BOD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0"/>
          <p:cNvSpPr/>
          <p:nvPr>
            <p:ph idx="2" type="pic"/>
          </p:nvPr>
        </p:nvSpPr>
        <p:spPr>
          <a:xfrm>
            <a:off x="5349316" y="2103"/>
            <a:ext cx="5347215" cy="36933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60"/>
          <p:cNvSpPr txBox="1"/>
          <p:nvPr>
            <p:ph idx="12" type="sldNum"/>
          </p:nvPr>
        </p:nvSpPr>
        <p:spPr>
          <a:xfrm>
            <a:off x="7699248" y="6395656"/>
            <a:ext cx="245948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y objetos">
  <p:cSld name="1_Título y objeto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5161" y="217065"/>
            <a:ext cx="1331070" cy="1074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4140" y="751426"/>
            <a:ext cx="1573164" cy="314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767" y="6254638"/>
            <a:ext cx="2232279" cy="4499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:\Unidades compartidas\OTRI - Creación de Empresas de Base Tecnológica (EBT)\LOGOS\LOGOS UA\UA (color).jpg" id="43" name="Google Shape;43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57472" y="6254638"/>
            <a:ext cx="2370595" cy="469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2"/>
          <p:cNvSpPr txBox="1"/>
          <p:nvPr>
            <p:ph idx="10" type="dt"/>
          </p:nvPr>
        </p:nvSpPr>
        <p:spPr>
          <a:xfrm>
            <a:off x="735171" y="6277028"/>
            <a:ext cx="240601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2"/>
          <p:cNvSpPr txBox="1"/>
          <p:nvPr>
            <p:ph idx="11" type="ftr"/>
          </p:nvPr>
        </p:nvSpPr>
        <p:spPr>
          <a:xfrm>
            <a:off x="3542189" y="6277028"/>
            <a:ext cx="360902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2"/>
          <p:cNvSpPr txBox="1"/>
          <p:nvPr>
            <p:ph idx="12" type="sldNum"/>
          </p:nvPr>
        </p:nvSpPr>
        <p:spPr>
          <a:xfrm>
            <a:off x="7552214" y="6277028"/>
            <a:ext cx="240601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" name="Google Shape;48;p62"/>
          <p:cNvSpPr txBox="1"/>
          <p:nvPr>
            <p:ph type="title"/>
          </p:nvPr>
        </p:nvSpPr>
        <p:spPr>
          <a:xfrm>
            <a:off x="735171" y="1604645"/>
            <a:ext cx="922305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2"/>
          <p:cNvSpPr txBox="1"/>
          <p:nvPr>
            <p:ph idx="1" type="body"/>
          </p:nvPr>
        </p:nvSpPr>
        <p:spPr>
          <a:xfrm>
            <a:off x="735171" y="2541812"/>
            <a:ext cx="4544695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2"/>
          <p:cNvSpPr txBox="1"/>
          <p:nvPr>
            <p:ph idx="2" type="body"/>
          </p:nvPr>
        </p:nvSpPr>
        <p:spPr>
          <a:xfrm>
            <a:off x="5413534" y="2541812"/>
            <a:ext cx="4544695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1" name="Google Shape;51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5161" y="283235"/>
            <a:ext cx="1331070" cy="1074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4140" y="751426"/>
            <a:ext cx="1573164" cy="314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767" y="6254638"/>
            <a:ext cx="2232279" cy="4499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:\Unidades compartidas\OTRI - Creación de Empresas de Base Tecnológica (EBT)\LOGOS\LOGOS UA\UA (color).jpg" id="54" name="Google Shape;54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57472" y="6254638"/>
            <a:ext cx="2370595" cy="469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3"/>
          <p:cNvSpPr txBox="1"/>
          <p:nvPr>
            <p:ph type="title"/>
          </p:nvPr>
        </p:nvSpPr>
        <p:spPr>
          <a:xfrm>
            <a:off x="1471427" y="1616410"/>
            <a:ext cx="349122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3"/>
          <p:cNvSpPr txBox="1"/>
          <p:nvPr>
            <p:ph idx="1" type="body"/>
          </p:nvPr>
        </p:nvSpPr>
        <p:spPr>
          <a:xfrm>
            <a:off x="534670" y="1604646"/>
            <a:ext cx="4722918" cy="18357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56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105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754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9pPr>
          </a:lstStyle>
          <a:p/>
        </p:txBody>
      </p:sp>
      <p:sp>
        <p:nvSpPr>
          <p:cNvPr id="58" name="Google Shape;58;p63"/>
          <p:cNvSpPr txBox="1"/>
          <p:nvPr>
            <p:ph idx="2" type="body"/>
          </p:nvPr>
        </p:nvSpPr>
        <p:spPr>
          <a:xfrm>
            <a:off x="5435812" y="1604646"/>
            <a:ext cx="4722918" cy="18357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56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105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754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79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4"/>
          <p:cNvSpPr txBox="1"/>
          <p:nvPr>
            <p:ph type="title"/>
          </p:nvPr>
        </p:nvSpPr>
        <p:spPr>
          <a:xfrm>
            <a:off x="1471427" y="1616410"/>
            <a:ext cx="3491229" cy="11487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00">
                <a:solidFill>
                  <a:srgbClr val="2F427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4"/>
          <p:cNvSpPr txBox="1"/>
          <p:nvPr>
            <p:ph idx="1" type="body"/>
          </p:nvPr>
        </p:nvSpPr>
        <p:spPr>
          <a:xfrm>
            <a:off x="534670" y="1581721"/>
            <a:ext cx="4651629" cy="45388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4"/>
          <p:cNvSpPr txBox="1"/>
          <p:nvPr>
            <p:ph idx="2" type="body"/>
          </p:nvPr>
        </p:nvSpPr>
        <p:spPr>
          <a:xfrm>
            <a:off x="5507101" y="1581721"/>
            <a:ext cx="4651629" cy="45388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4"/>
          <p:cNvSpPr txBox="1"/>
          <p:nvPr>
            <p:ph idx="11" type="ftr"/>
          </p:nvPr>
        </p:nvSpPr>
        <p:spPr>
          <a:xfrm>
            <a:off x="3635756" y="6395656"/>
            <a:ext cx="3421888" cy="343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4"/>
          <p:cNvSpPr txBox="1"/>
          <p:nvPr>
            <p:ph idx="10" type="dt"/>
          </p:nvPr>
        </p:nvSpPr>
        <p:spPr>
          <a:xfrm>
            <a:off x="534670" y="6395656"/>
            <a:ext cx="2459482" cy="343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64"/>
          <p:cNvSpPr txBox="1"/>
          <p:nvPr>
            <p:ph idx="12" type="sldNum"/>
          </p:nvPr>
        </p:nvSpPr>
        <p:spPr>
          <a:xfrm>
            <a:off x="7699248" y="6395656"/>
            <a:ext cx="2459482" cy="343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5"/>
          <p:cNvSpPr txBox="1"/>
          <p:nvPr>
            <p:ph type="title"/>
          </p:nvPr>
        </p:nvSpPr>
        <p:spPr>
          <a:xfrm>
            <a:off x="1471427" y="1616410"/>
            <a:ext cx="3491229" cy="11487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00" u="none" cap="none" strike="noStrike">
                <a:solidFill>
                  <a:srgbClr val="2F427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55"/>
          <p:cNvSpPr txBox="1"/>
          <p:nvPr>
            <p:ph idx="1" type="body"/>
          </p:nvPr>
        </p:nvSpPr>
        <p:spPr>
          <a:xfrm>
            <a:off x="876791" y="3395500"/>
            <a:ext cx="8939817" cy="2228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55"/>
          <p:cNvSpPr txBox="1"/>
          <p:nvPr>
            <p:ph idx="11" type="ftr"/>
          </p:nvPr>
        </p:nvSpPr>
        <p:spPr>
          <a:xfrm>
            <a:off x="3635756" y="6395656"/>
            <a:ext cx="3421888" cy="343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5"/>
          <p:cNvSpPr txBox="1"/>
          <p:nvPr>
            <p:ph idx="10" type="dt"/>
          </p:nvPr>
        </p:nvSpPr>
        <p:spPr>
          <a:xfrm>
            <a:off x="534670" y="6395656"/>
            <a:ext cx="2459482" cy="343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5"/>
          <p:cNvSpPr txBox="1"/>
          <p:nvPr>
            <p:ph idx="12" type="sldNum"/>
          </p:nvPr>
        </p:nvSpPr>
        <p:spPr>
          <a:xfrm>
            <a:off x="7699248" y="6395656"/>
            <a:ext cx="2459482" cy="3438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Relationship Id="rId4" Type="http://schemas.openxmlformats.org/officeDocument/2006/relationships/image" Target="../media/image31.png"/><Relationship Id="rId5" Type="http://schemas.openxmlformats.org/officeDocument/2006/relationships/image" Target="../media/image49.jpg"/><Relationship Id="rId6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png"/><Relationship Id="rId4" Type="http://schemas.openxmlformats.org/officeDocument/2006/relationships/image" Target="../media/image38.jpg"/><Relationship Id="rId5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jpg"/><Relationship Id="rId4" Type="http://schemas.openxmlformats.org/officeDocument/2006/relationships/image" Target="../media/image30.png"/><Relationship Id="rId5" Type="http://schemas.openxmlformats.org/officeDocument/2006/relationships/hyperlink" Target="https://www.youtube.com/watch?v=RM5yPQCpLSQ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png"/><Relationship Id="rId4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0.jpg"/><Relationship Id="rId4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jpg"/><Relationship Id="rId4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jpg"/><Relationship Id="rId4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jpg"/><Relationship Id="rId4" Type="http://schemas.openxmlformats.org/officeDocument/2006/relationships/image" Target="../media/image5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png"/><Relationship Id="rId4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7.jpg"/><Relationship Id="rId4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1.jpg"/><Relationship Id="rId4" Type="http://schemas.openxmlformats.org/officeDocument/2006/relationships/image" Target="../media/image59.png"/><Relationship Id="rId5" Type="http://schemas.openxmlformats.org/officeDocument/2006/relationships/image" Target="../media/image4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jpg"/><Relationship Id="rId4" Type="http://schemas.openxmlformats.org/officeDocument/2006/relationships/image" Target="../media/image62.png"/><Relationship Id="rId5" Type="http://schemas.openxmlformats.org/officeDocument/2006/relationships/image" Target="../media/image56.png"/><Relationship Id="rId6" Type="http://schemas.openxmlformats.org/officeDocument/2006/relationships/image" Target="../media/image60.png"/><Relationship Id="rId7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2.png"/><Relationship Id="rId4" Type="http://schemas.openxmlformats.org/officeDocument/2006/relationships/image" Target="../media/image60.png"/><Relationship Id="rId5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0" Type="http://schemas.openxmlformats.org/officeDocument/2006/relationships/hyperlink" Target="https://www.youtube.com/watch?v=FmJxOnTHR2w" TargetMode="External"/><Relationship Id="rId9" Type="http://schemas.openxmlformats.org/officeDocument/2006/relationships/image" Target="../media/image69.png"/><Relationship Id="rId5" Type="http://schemas.openxmlformats.org/officeDocument/2006/relationships/image" Target="../media/image64.png"/><Relationship Id="rId6" Type="http://schemas.openxmlformats.org/officeDocument/2006/relationships/image" Target="../media/image72.png"/><Relationship Id="rId7" Type="http://schemas.openxmlformats.org/officeDocument/2006/relationships/image" Target="../media/image65.png"/><Relationship Id="rId8" Type="http://schemas.openxmlformats.org/officeDocument/2006/relationships/image" Target="../media/image71.png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78.jpg"/><Relationship Id="rId10" Type="http://schemas.openxmlformats.org/officeDocument/2006/relationships/image" Target="../media/image81.png"/><Relationship Id="rId13" Type="http://schemas.openxmlformats.org/officeDocument/2006/relationships/image" Target="../media/image80.png"/><Relationship Id="rId1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5.jpg"/><Relationship Id="rId4" Type="http://schemas.openxmlformats.org/officeDocument/2006/relationships/image" Target="../media/image83.png"/><Relationship Id="rId9" Type="http://schemas.openxmlformats.org/officeDocument/2006/relationships/image" Target="../media/image74.png"/><Relationship Id="rId15" Type="http://schemas.openxmlformats.org/officeDocument/2006/relationships/image" Target="../media/image30.png"/><Relationship Id="rId14" Type="http://schemas.openxmlformats.org/officeDocument/2006/relationships/image" Target="../media/image77.png"/><Relationship Id="rId5" Type="http://schemas.openxmlformats.org/officeDocument/2006/relationships/image" Target="../media/image73.png"/><Relationship Id="rId6" Type="http://schemas.openxmlformats.org/officeDocument/2006/relationships/image" Target="../media/image70.png"/><Relationship Id="rId7" Type="http://schemas.openxmlformats.org/officeDocument/2006/relationships/image" Target="../media/image91.jpg"/><Relationship Id="rId8" Type="http://schemas.openxmlformats.org/officeDocument/2006/relationships/image" Target="../media/image6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2.png"/><Relationship Id="rId4" Type="http://schemas.openxmlformats.org/officeDocument/2006/relationships/image" Target="../media/image90.jpg"/><Relationship Id="rId5" Type="http://schemas.openxmlformats.org/officeDocument/2006/relationships/image" Target="../media/image82.jpg"/><Relationship Id="rId6" Type="http://schemas.openxmlformats.org/officeDocument/2006/relationships/image" Target="../media/image93.jpg"/><Relationship Id="rId7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4.jpg"/><Relationship Id="rId4" Type="http://schemas.openxmlformats.org/officeDocument/2006/relationships/image" Target="../media/image62.png"/><Relationship Id="rId5" Type="http://schemas.openxmlformats.org/officeDocument/2006/relationships/image" Target="../media/image56.png"/><Relationship Id="rId6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Relationship Id="rId4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6.jpg"/><Relationship Id="rId4" Type="http://schemas.openxmlformats.org/officeDocument/2006/relationships/image" Target="../media/image1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5.jpg"/><Relationship Id="rId4" Type="http://schemas.openxmlformats.org/officeDocument/2006/relationships/image" Target="../media/image89.jpg"/><Relationship Id="rId9" Type="http://schemas.openxmlformats.org/officeDocument/2006/relationships/image" Target="../media/image30.png"/><Relationship Id="rId5" Type="http://schemas.openxmlformats.org/officeDocument/2006/relationships/image" Target="../media/image113.jpg"/><Relationship Id="rId6" Type="http://schemas.openxmlformats.org/officeDocument/2006/relationships/image" Target="../media/image101.png"/><Relationship Id="rId7" Type="http://schemas.openxmlformats.org/officeDocument/2006/relationships/image" Target="../media/image62.png"/><Relationship Id="rId8" Type="http://schemas.openxmlformats.org/officeDocument/2006/relationships/image" Target="../media/image96.jpg"/></Relationships>
</file>

<file path=ppt/slides/_rels/slide32.xml.rels><?xml version="1.0" encoding="UTF-8" standalone="yes"?><Relationships xmlns="http://schemas.openxmlformats.org/package/2006/relationships"><Relationship Id="rId10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9.jpg"/><Relationship Id="rId4" Type="http://schemas.openxmlformats.org/officeDocument/2006/relationships/image" Target="../media/image62.png"/><Relationship Id="rId9" Type="http://schemas.openxmlformats.org/officeDocument/2006/relationships/image" Target="../media/image97.png"/><Relationship Id="rId5" Type="http://schemas.openxmlformats.org/officeDocument/2006/relationships/image" Target="../media/image74.png"/><Relationship Id="rId6" Type="http://schemas.openxmlformats.org/officeDocument/2006/relationships/image" Target="../media/image98.png"/><Relationship Id="rId7" Type="http://schemas.openxmlformats.org/officeDocument/2006/relationships/image" Target="../media/image92.jpg"/><Relationship Id="rId8" Type="http://schemas.openxmlformats.org/officeDocument/2006/relationships/image" Target="../media/image10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5.jpg"/><Relationship Id="rId4" Type="http://schemas.openxmlformats.org/officeDocument/2006/relationships/image" Target="../media/image1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8.jpg"/><Relationship Id="rId4" Type="http://schemas.openxmlformats.org/officeDocument/2006/relationships/image" Target="../media/image103.png"/><Relationship Id="rId5" Type="http://schemas.openxmlformats.org/officeDocument/2006/relationships/image" Target="../media/image30.png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2.png"/><Relationship Id="rId4" Type="http://schemas.openxmlformats.org/officeDocument/2006/relationships/image" Target="../media/image100.png"/><Relationship Id="rId9" Type="http://schemas.openxmlformats.org/officeDocument/2006/relationships/image" Target="../media/image116.jpg"/><Relationship Id="rId5" Type="http://schemas.openxmlformats.org/officeDocument/2006/relationships/image" Target="../media/image102.png"/><Relationship Id="rId6" Type="http://schemas.openxmlformats.org/officeDocument/2006/relationships/image" Target="../media/image104.png"/><Relationship Id="rId7" Type="http://schemas.openxmlformats.org/officeDocument/2006/relationships/image" Target="../media/image106.png"/><Relationship Id="rId8" Type="http://schemas.openxmlformats.org/officeDocument/2006/relationships/image" Target="../media/image107.jpg"/></Relationships>
</file>

<file path=ppt/slides/_rels/slide3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4.png"/><Relationship Id="rId10" Type="http://schemas.openxmlformats.org/officeDocument/2006/relationships/image" Target="../media/image117.png"/><Relationship Id="rId13" Type="http://schemas.openxmlformats.org/officeDocument/2006/relationships/image" Target="../media/image30.png"/><Relationship Id="rId1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2.png"/><Relationship Id="rId4" Type="http://schemas.openxmlformats.org/officeDocument/2006/relationships/image" Target="../media/image110.png"/><Relationship Id="rId9" Type="http://schemas.openxmlformats.org/officeDocument/2006/relationships/image" Target="../media/image119.jpg"/><Relationship Id="rId5" Type="http://schemas.openxmlformats.org/officeDocument/2006/relationships/image" Target="../media/image120.png"/><Relationship Id="rId6" Type="http://schemas.openxmlformats.org/officeDocument/2006/relationships/image" Target="../media/image109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8.jpg"/><Relationship Id="rId4" Type="http://schemas.openxmlformats.org/officeDocument/2006/relationships/image" Target="../media/image17.png"/></Relationships>
</file>

<file path=ppt/slides/_rels/slide38.xml.rels><?xml version="1.0" encoding="UTF-8" standalone="yes"?><Relationships xmlns="http://schemas.openxmlformats.org/package/2006/relationships"><Relationship Id="rId10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2.jpg"/><Relationship Id="rId4" Type="http://schemas.openxmlformats.org/officeDocument/2006/relationships/image" Target="../media/image125.jpg"/><Relationship Id="rId9" Type="http://schemas.openxmlformats.org/officeDocument/2006/relationships/image" Target="../media/image123.jpg"/><Relationship Id="rId5" Type="http://schemas.openxmlformats.org/officeDocument/2006/relationships/image" Target="../media/image62.png"/><Relationship Id="rId6" Type="http://schemas.openxmlformats.org/officeDocument/2006/relationships/image" Target="../media/image74.png"/><Relationship Id="rId7" Type="http://schemas.openxmlformats.org/officeDocument/2006/relationships/image" Target="../media/image127.jpg"/><Relationship Id="rId8" Type="http://schemas.openxmlformats.org/officeDocument/2006/relationships/image" Target="../media/image3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26.jpg"/><Relationship Id="rId4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13.png"/><Relationship Id="rId5" Type="http://schemas.openxmlformats.org/officeDocument/2006/relationships/image" Target="../media/image21.png"/><Relationship Id="rId6" Type="http://schemas.openxmlformats.org/officeDocument/2006/relationships/image" Target="../media/image24.png"/><Relationship Id="rId7" Type="http://schemas.openxmlformats.org/officeDocument/2006/relationships/image" Target="../media/image14.png"/><Relationship Id="rId8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30.jpg"/><Relationship Id="rId4" Type="http://schemas.openxmlformats.org/officeDocument/2006/relationships/image" Target="../media/image101.png"/><Relationship Id="rId9" Type="http://schemas.openxmlformats.org/officeDocument/2006/relationships/image" Target="../media/image30.png"/><Relationship Id="rId5" Type="http://schemas.openxmlformats.org/officeDocument/2006/relationships/image" Target="../media/image62.png"/><Relationship Id="rId6" Type="http://schemas.openxmlformats.org/officeDocument/2006/relationships/image" Target="../media/image129.jpg"/><Relationship Id="rId7" Type="http://schemas.openxmlformats.org/officeDocument/2006/relationships/image" Target="../media/image138.png"/><Relationship Id="rId8" Type="http://schemas.openxmlformats.org/officeDocument/2006/relationships/image" Target="../media/image13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31.jpg"/><Relationship Id="rId4" Type="http://schemas.openxmlformats.org/officeDocument/2006/relationships/image" Target="../media/image137.png"/><Relationship Id="rId5" Type="http://schemas.openxmlformats.org/officeDocument/2006/relationships/image" Target="../media/image74.png"/><Relationship Id="rId6" Type="http://schemas.openxmlformats.org/officeDocument/2006/relationships/image" Target="../media/image134.jpg"/><Relationship Id="rId7" Type="http://schemas.openxmlformats.org/officeDocument/2006/relationships/image" Target="../media/image3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40.jpg"/><Relationship Id="rId4" Type="http://schemas.openxmlformats.org/officeDocument/2006/relationships/image" Target="../media/image13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6.png"/><Relationship Id="rId4" Type="http://schemas.openxmlformats.org/officeDocument/2006/relationships/image" Target="../media/image31.png"/><Relationship Id="rId5" Type="http://schemas.openxmlformats.org/officeDocument/2006/relationships/image" Target="../media/image49.jpg"/><Relationship Id="rId6" Type="http://schemas.openxmlformats.org/officeDocument/2006/relationships/image" Target="../media/image139.png"/><Relationship Id="rId7" Type="http://schemas.openxmlformats.org/officeDocument/2006/relationships/image" Target="../media/image141.png"/><Relationship Id="rId8" Type="http://schemas.openxmlformats.org/officeDocument/2006/relationships/image" Target="../media/image4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60.png"/><Relationship Id="rId4" Type="http://schemas.openxmlformats.org/officeDocument/2006/relationships/hyperlink" Target="https://www.sigua.ua.es/" TargetMode="External"/><Relationship Id="rId5" Type="http://schemas.openxmlformats.org/officeDocument/2006/relationships/image" Target="../media/image146.png"/><Relationship Id="rId6" Type="http://schemas.openxmlformats.org/officeDocument/2006/relationships/image" Target="../media/image14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47.png"/><Relationship Id="rId4" Type="http://schemas.openxmlformats.org/officeDocument/2006/relationships/image" Target="../media/image144.png"/><Relationship Id="rId5" Type="http://schemas.openxmlformats.org/officeDocument/2006/relationships/hyperlink" Target="https://www.sigua.ua.es/" TargetMode="External"/><Relationship Id="rId6" Type="http://schemas.openxmlformats.org/officeDocument/2006/relationships/hyperlink" Target="https://www.sigua.ua.es/" TargetMode="External"/><Relationship Id="rId7" Type="http://schemas.openxmlformats.org/officeDocument/2006/relationships/hyperlink" Target="https://www.sigua.ua.es/" TargetMode="External"/><Relationship Id="rId8" Type="http://schemas.openxmlformats.org/officeDocument/2006/relationships/image" Target="../media/image40.png"/></Relationships>
</file>

<file path=ppt/slides/_rels/slide4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1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59.png"/><Relationship Id="rId4" Type="http://schemas.openxmlformats.org/officeDocument/2006/relationships/image" Target="../media/image145.png"/><Relationship Id="rId9" Type="http://schemas.openxmlformats.org/officeDocument/2006/relationships/image" Target="../media/image158.png"/><Relationship Id="rId5" Type="http://schemas.openxmlformats.org/officeDocument/2006/relationships/image" Target="../media/image171.png"/><Relationship Id="rId6" Type="http://schemas.openxmlformats.org/officeDocument/2006/relationships/image" Target="../media/image148.png"/><Relationship Id="rId7" Type="http://schemas.openxmlformats.org/officeDocument/2006/relationships/image" Target="../media/image152.png"/><Relationship Id="rId8" Type="http://schemas.openxmlformats.org/officeDocument/2006/relationships/image" Target="../media/image14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61.jpg"/><Relationship Id="rId4" Type="http://schemas.openxmlformats.org/officeDocument/2006/relationships/image" Target="../media/image154.png"/><Relationship Id="rId5" Type="http://schemas.openxmlformats.org/officeDocument/2006/relationships/image" Target="../media/image157.png"/><Relationship Id="rId6" Type="http://schemas.openxmlformats.org/officeDocument/2006/relationships/image" Target="../media/image156.png"/><Relationship Id="rId7" Type="http://schemas.openxmlformats.org/officeDocument/2006/relationships/image" Target="../media/image172.png"/><Relationship Id="rId8" Type="http://schemas.openxmlformats.org/officeDocument/2006/relationships/image" Target="../media/image30.png"/></Relationships>
</file>

<file path=ppt/slides/_rels/slide4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3.png"/><Relationship Id="rId10" Type="http://schemas.openxmlformats.org/officeDocument/2006/relationships/image" Target="../media/image169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67.jpg"/><Relationship Id="rId4" Type="http://schemas.openxmlformats.org/officeDocument/2006/relationships/image" Target="../media/image162.jpg"/><Relationship Id="rId9" Type="http://schemas.openxmlformats.org/officeDocument/2006/relationships/image" Target="../media/image168.png"/><Relationship Id="rId5" Type="http://schemas.openxmlformats.org/officeDocument/2006/relationships/image" Target="../media/image163.jpg"/><Relationship Id="rId6" Type="http://schemas.openxmlformats.org/officeDocument/2006/relationships/image" Target="../media/image164.jpg"/><Relationship Id="rId7" Type="http://schemas.openxmlformats.org/officeDocument/2006/relationships/image" Target="../media/image165.jpg"/><Relationship Id="rId8" Type="http://schemas.openxmlformats.org/officeDocument/2006/relationships/image" Target="../media/image166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7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1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80.png"/><Relationship Id="rId4" Type="http://schemas.openxmlformats.org/officeDocument/2006/relationships/image" Target="../media/image178.jpg"/><Relationship Id="rId5" Type="http://schemas.openxmlformats.org/officeDocument/2006/relationships/image" Target="../media/image179.jpg"/><Relationship Id="rId6" Type="http://schemas.openxmlformats.org/officeDocument/2006/relationships/image" Target="../media/image18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75.jpg"/><Relationship Id="rId4" Type="http://schemas.openxmlformats.org/officeDocument/2006/relationships/image" Target="../media/image185.png"/></Relationships>
</file>

<file path=ppt/slides/_rels/slide5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92.png"/><Relationship Id="rId22" Type="http://schemas.openxmlformats.org/officeDocument/2006/relationships/image" Target="../media/image202.png"/><Relationship Id="rId21" Type="http://schemas.openxmlformats.org/officeDocument/2006/relationships/image" Target="../media/image205.png"/><Relationship Id="rId24" Type="http://schemas.openxmlformats.org/officeDocument/2006/relationships/image" Target="../media/image198.png"/><Relationship Id="rId23" Type="http://schemas.openxmlformats.org/officeDocument/2006/relationships/image" Target="../media/image19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74.png"/><Relationship Id="rId4" Type="http://schemas.openxmlformats.org/officeDocument/2006/relationships/image" Target="../media/image177.png"/><Relationship Id="rId9" Type="http://schemas.openxmlformats.org/officeDocument/2006/relationships/image" Target="../media/image194.jpg"/><Relationship Id="rId26" Type="http://schemas.openxmlformats.org/officeDocument/2006/relationships/image" Target="../media/image201.png"/><Relationship Id="rId25" Type="http://schemas.openxmlformats.org/officeDocument/2006/relationships/image" Target="../media/image210.png"/><Relationship Id="rId28" Type="http://schemas.openxmlformats.org/officeDocument/2006/relationships/image" Target="../media/image204.png"/><Relationship Id="rId27" Type="http://schemas.openxmlformats.org/officeDocument/2006/relationships/image" Target="../media/image200.jpg"/><Relationship Id="rId5" Type="http://schemas.openxmlformats.org/officeDocument/2006/relationships/image" Target="../media/image176.jpg"/><Relationship Id="rId6" Type="http://schemas.openxmlformats.org/officeDocument/2006/relationships/image" Target="../media/image182.png"/><Relationship Id="rId29" Type="http://schemas.openxmlformats.org/officeDocument/2006/relationships/image" Target="../media/image209.png"/><Relationship Id="rId7" Type="http://schemas.openxmlformats.org/officeDocument/2006/relationships/image" Target="../media/image184.jpg"/><Relationship Id="rId8" Type="http://schemas.openxmlformats.org/officeDocument/2006/relationships/image" Target="../media/image186.jpg"/><Relationship Id="rId31" Type="http://schemas.openxmlformats.org/officeDocument/2006/relationships/image" Target="../media/image203.png"/><Relationship Id="rId30" Type="http://schemas.openxmlformats.org/officeDocument/2006/relationships/image" Target="../media/image215.png"/><Relationship Id="rId11" Type="http://schemas.openxmlformats.org/officeDocument/2006/relationships/image" Target="../media/image183.jpg"/><Relationship Id="rId33" Type="http://schemas.openxmlformats.org/officeDocument/2006/relationships/image" Target="../media/image208.jpg"/><Relationship Id="rId10" Type="http://schemas.openxmlformats.org/officeDocument/2006/relationships/image" Target="../media/image193.png"/><Relationship Id="rId32" Type="http://schemas.openxmlformats.org/officeDocument/2006/relationships/image" Target="../media/image207.jpg"/><Relationship Id="rId13" Type="http://schemas.openxmlformats.org/officeDocument/2006/relationships/image" Target="../media/image191.png"/><Relationship Id="rId12" Type="http://schemas.openxmlformats.org/officeDocument/2006/relationships/image" Target="../media/image188.png"/><Relationship Id="rId34" Type="http://schemas.openxmlformats.org/officeDocument/2006/relationships/image" Target="../media/image206.png"/><Relationship Id="rId15" Type="http://schemas.openxmlformats.org/officeDocument/2006/relationships/image" Target="../media/image187.jpg"/><Relationship Id="rId14" Type="http://schemas.openxmlformats.org/officeDocument/2006/relationships/image" Target="../media/image190.png"/><Relationship Id="rId17" Type="http://schemas.openxmlformats.org/officeDocument/2006/relationships/image" Target="../media/image195.png"/><Relationship Id="rId16" Type="http://schemas.openxmlformats.org/officeDocument/2006/relationships/image" Target="../media/image189.png"/><Relationship Id="rId19" Type="http://schemas.openxmlformats.org/officeDocument/2006/relationships/image" Target="../media/image196.png"/><Relationship Id="rId18" Type="http://schemas.openxmlformats.org/officeDocument/2006/relationships/image" Target="../media/image199.png"/></Relationships>
</file>

<file path=ppt/slides/_rels/slide53.xml.rels><?xml version="1.0" encoding="UTF-8" standalone="yes"?><Relationships xmlns="http://schemas.openxmlformats.org/package/2006/relationships"><Relationship Id="rId20" Type="http://schemas.openxmlformats.org/officeDocument/2006/relationships/image" Target="../media/image230.jpg"/><Relationship Id="rId22" Type="http://schemas.openxmlformats.org/officeDocument/2006/relationships/image" Target="../media/image235.png"/><Relationship Id="rId21" Type="http://schemas.openxmlformats.org/officeDocument/2006/relationships/image" Target="../media/image228.png"/><Relationship Id="rId24" Type="http://schemas.openxmlformats.org/officeDocument/2006/relationships/image" Target="../media/image236.jpg"/><Relationship Id="rId23" Type="http://schemas.openxmlformats.org/officeDocument/2006/relationships/image" Target="../media/image23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17.png"/><Relationship Id="rId4" Type="http://schemas.openxmlformats.org/officeDocument/2006/relationships/image" Target="../media/image220.png"/><Relationship Id="rId9" Type="http://schemas.openxmlformats.org/officeDocument/2006/relationships/image" Target="../media/image214.png"/><Relationship Id="rId26" Type="http://schemas.openxmlformats.org/officeDocument/2006/relationships/image" Target="../media/image240.jpg"/><Relationship Id="rId25" Type="http://schemas.openxmlformats.org/officeDocument/2006/relationships/image" Target="../media/image231.jpg"/><Relationship Id="rId28" Type="http://schemas.openxmlformats.org/officeDocument/2006/relationships/image" Target="../media/image241.png"/><Relationship Id="rId27" Type="http://schemas.openxmlformats.org/officeDocument/2006/relationships/image" Target="../media/image238.jpg"/><Relationship Id="rId5" Type="http://schemas.openxmlformats.org/officeDocument/2006/relationships/image" Target="../media/image216.png"/><Relationship Id="rId6" Type="http://schemas.openxmlformats.org/officeDocument/2006/relationships/image" Target="../media/image211.png"/><Relationship Id="rId29" Type="http://schemas.openxmlformats.org/officeDocument/2006/relationships/image" Target="../media/image232.jpg"/><Relationship Id="rId7" Type="http://schemas.openxmlformats.org/officeDocument/2006/relationships/image" Target="../media/image222.jpg"/><Relationship Id="rId8" Type="http://schemas.openxmlformats.org/officeDocument/2006/relationships/image" Target="../media/image219.png"/><Relationship Id="rId31" Type="http://schemas.openxmlformats.org/officeDocument/2006/relationships/image" Target="../media/image234.jpg"/><Relationship Id="rId30" Type="http://schemas.openxmlformats.org/officeDocument/2006/relationships/image" Target="../media/image242.jpg"/><Relationship Id="rId11" Type="http://schemas.openxmlformats.org/officeDocument/2006/relationships/image" Target="../media/image110.png"/><Relationship Id="rId33" Type="http://schemas.openxmlformats.org/officeDocument/2006/relationships/image" Target="../media/image244.jpg"/><Relationship Id="rId10" Type="http://schemas.openxmlformats.org/officeDocument/2006/relationships/image" Target="../media/image213.jpg"/><Relationship Id="rId32" Type="http://schemas.openxmlformats.org/officeDocument/2006/relationships/image" Target="../media/image237.png"/><Relationship Id="rId13" Type="http://schemas.openxmlformats.org/officeDocument/2006/relationships/image" Target="../media/image226.png"/><Relationship Id="rId12" Type="http://schemas.openxmlformats.org/officeDocument/2006/relationships/image" Target="../media/image218.png"/><Relationship Id="rId15" Type="http://schemas.openxmlformats.org/officeDocument/2006/relationships/image" Target="../media/image224.png"/><Relationship Id="rId14" Type="http://schemas.openxmlformats.org/officeDocument/2006/relationships/image" Target="../media/image227.png"/><Relationship Id="rId17" Type="http://schemas.openxmlformats.org/officeDocument/2006/relationships/image" Target="../media/image223.jpg"/><Relationship Id="rId16" Type="http://schemas.openxmlformats.org/officeDocument/2006/relationships/image" Target="../media/image229.jpg"/><Relationship Id="rId19" Type="http://schemas.openxmlformats.org/officeDocument/2006/relationships/image" Target="../media/image225.jpg"/><Relationship Id="rId18" Type="http://schemas.openxmlformats.org/officeDocument/2006/relationships/image" Target="../media/image221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46.png"/><Relationship Id="rId4" Type="http://schemas.openxmlformats.org/officeDocument/2006/relationships/hyperlink" Target="mailto:parc@ua.es" TargetMode="External"/><Relationship Id="rId5" Type="http://schemas.openxmlformats.org/officeDocument/2006/relationships/hyperlink" Target="http://www.parc.ua.es/" TargetMode="External"/><Relationship Id="rId6" Type="http://schemas.openxmlformats.org/officeDocument/2006/relationships/image" Target="../media/image245.png"/><Relationship Id="rId7" Type="http://schemas.openxmlformats.org/officeDocument/2006/relationships/image" Target="../media/image239.png"/><Relationship Id="rId8" Type="http://schemas.openxmlformats.org/officeDocument/2006/relationships/image" Target="../media/image24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Relationship Id="rId4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g"/><Relationship Id="rId4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3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jp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780" y="0"/>
            <a:ext cx="10692003" cy="687419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"/>
          <p:cNvSpPr txBox="1"/>
          <p:nvPr/>
        </p:nvSpPr>
        <p:spPr>
          <a:xfrm>
            <a:off x="927100" y="2255992"/>
            <a:ext cx="4768200" cy="32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4200">
                <a:solidFill>
                  <a:srgbClr val="38357C"/>
                </a:solidFill>
                <a:latin typeface="Verdana"/>
                <a:ea typeface="Verdana"/>
                <a:cs typeface="Verdana"/>
                <a:sym typeface="Verdana"/>
              </a:rPr>
              <a:t>हामी प्रचार गर्छौं</a:t>
            </a:r>
            <a:endParaRPr b="1" sz="4200">
              <a:solidFill>
                <a:srgbClr val="38357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4200">
                <a:solidFill>
                  <a:srgbClr val="38357C"/>
                </a:solidFill>
                <a:latin typeface="Verdana"/>
                <a:ea typeface="Verdana"/>
                <a:cs typeface="Verdana"/>
                <a:sym typeface="Verdana"/>
              </a:rPr>
              <a:t>विकास</a:t>
            </a:r>
            <a:endParaRPr b="1" sz="4200">
              <a:solidFill>
                <a:srgbClr val="38357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4200">
                <a:solidFill>
                  <a:srgbClr val="38357C"/>
                </a:solidFill>
                <a:latin typeface="Verdana"/>
                <a:ea typeface="Verdana"/>
                <a:cs typeface="Verdana"/>
                <a:sym typeface="Verdana"/>
              </a:rPr>
              <a:t>इनोभेटिभ कम्पनीहरु को</a:t>
            </a:r>
            <a:endParaRPr b="1" sz="4200">
              <a:solidFill>
                <a:srgbClr val="38357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rgbClr val="38357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72" name="Google Shape;72;p1"/>
          <p:cNvGrpSpPr/>
          <p:nvPr/>
        </p:nvGrpSpPr>
        <p:grpSpPr>
          <a:xfrm>
            <a:off x="6713270" y="5649506"/>
            <a:ext cx="3013613" cy="519294"/>
            <a:chOff x="6713270" y="5649506"/>
            <a:chExt cx="3013613" cy="519294"/>
          </a:xfrm>
        </p:grpSpPr>
        <p:pic>
          <p:nvPicPr>
            <p:cNvPr id="73" name="Google Shape;73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806387" y="5649506"/>
              <a:ext cx="920496" cy="519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13270" y="5792406"/>
              <a:ext cx="1554438" cy="2760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" name="Google Shape;75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90238" y="5224214"/>
            <a:ext cx="2299262" cy="1136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mbolo-blanco.png" id="172" name="Google Shape;172;p10"/>
          <p:cNvPicPr preferRelativeResize="0"/>
          <p:nvPr/>
        </p:nvPicPr>
        <p:blipFill rotWithShape="1">
          <a:blip r:embed="rId3">
            <a:alphaModFix/>
          </a:blip>
          <a:srcRect b="664" l="0" r="0" t="665"/>
          <a:stretch/>
        </p:blipFill>
        <p:spPr>
          <a:xfrm>
            <a:off x="9926901" y="647520"/>
            <a:ext cx="501253" cy="494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mbolo-verde.png" id="173" name="Google Shape;173;p10"/>
          <p:cNvPicPr preferRelativeResize="0"/>
          <p:nvPr/>
        </p:nvPicPr>
        <p:blipFill rotWithShape="1">
          <a:blip r:embed="rId4">
            <a:alphaModFix/>
          </a:blip>
          <a:srcRect b="574" l="0" r="0" t="575"/>
          <a:stretch/>
        </p:blipFill>
        <p:spPr>
          <a:xfrm>
            <a:off x="9926901" y="647520"/>
            <a:ext cx="501253" cy="494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0176" y="779795"/>
            <a:ext cx="9129072" cy="512949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0"/>
          <p:cNvSpPr txBox="1"/>
          <p:nvPr/>
        </p:nvSpPr>
        <p:spPr>
          <a:xfrm>
            <a:off x="6845073" y="1808647"/>
            <a:ext cx="1682914" cy="29199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anchorCtr="0" anchor="t" bIns="24300" lIns="24300" spcFirstLastPara="1" rIns="24300" wrap="square" tIns="24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8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Alicante Science Park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8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Alicante</a:t>
            </a:r>
            <a:endParaRPr/>
          </a:p>
        </p:txBody>
      </p:sp>
      <p:sp>
        <p:nvSpPr>
          <p:cNvPr id="176" name="Google Shape;176;p10"/>
          <p:cNvSpPr/>
          <p:nvPr/>
        </p:nvSpPr>
        <p:spPr>
          <a:xfrm rot="-5972121">
            <a:off x="2393612" y="1430716"/>
            <a:ext cx="1045804" cy="36567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24300" lIns="24300" spcFirstLastPara="1" rIns="24300" wrap="square" tIns="24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7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Access to University</a:t>
            </a:r>
            <a:endParaRPr sz="87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0"/>
          <p:cNvSpPr/>
          <p:nvPr/>
        </p:nvSpPr>
        <p:spPr>
          <a:xfrm rot="-696163">
            <a:off x="3195243" y="4921290"/>
            <a:ext cx="1432568" cy="90191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24300" lIns="24300" spcFirstLastPara="1" rIns="24300" wrap="square" tIns="24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7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 Stop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7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7min to Alicante Station AVE 2 h to Madrid</a:t>
            </a:r>
            <a:endParaRPr/>
          </a:p>
        </p:txBody>
      </p:sp>
      <p:sp>
        <p:nvSpPr>
          <p:cNvPr id="178" name="Google Shape;178;p10"/>
          <p:cNvSpPr/>
          <p:nvPr/>
        </p:nvSpPr>
        <p:spPr>
          <a:xfrm rot="-696163">
            <a:off x="6783172" y="883836"/>
            <a:ext cx="1101303" cy="63379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24300" lIns="24300" spcFirstLastPara="1" rIns="24300" wrap="square" tIns="24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7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Alicante Airport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7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12min by car</a:t>
            </a:r>
            <a:endParaRPr/>
          </a:p>
        </p:txBody>
      </p:sp>
      <p:pic>
        <p:nvPicPr>
          <p:cNvPr id="179" name="Google Shape;179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56613" y="6034599"/>
            <a:ext cx="1885269" cy="39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1"/>
          <p:cNvGrpSpPr/>
          <p:nvPr/>
        </p:nvGrpSpPr>
        <p:grpSpPr>
          <a:xfrm>
            <a:off x="0" y="12"/>
            <a:ext cx="10692002" cy="6874192"/>
            <a:chOff x="0" y="12"/>
            <a:chExt cx="10692002" cy="6874192"/>
          </a:xfrm>
        </p:grpSpPr>
        <p:pic>
          <p:nvPicPr>
            <p:cNvPr id="185" name="Google Shape;185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12"/>
              <a:ext cx="708761" cy="6874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214" y="12"/>
              <a:ext cx="10653788" cy="68741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7" name="Google Shape;187;p11"/>
          <p:cNvSpPr txBox="1"/>
          <p:nvPr/>
        </p:nvSpPr>
        <p:spPr>
          <a:xfrm>
            <a:off x="1384300" y="4038512"/>
            <a:ext cx="6700200" cy="22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PCA मा किन सामेल हुनुहोस्?</a:t>
            </a:r>
            <a:endParaRPr sz="7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0" y="0"/>
            <a:ext cx="971923" cy="6791325"/>
          </a:xfrm>
          <a:custGeom>
            <a:rect b="b" l="l" r="r" t="t"/>
            <a:pathLst>
              <a:path extrusionOk="0" h="6874509" w="977265">
                <a:moveTo>
                  <a:pt x="0" y="0"/>
                </a:moveTo>
                <a:lnTo>
                  <a:pt x="976795" y="0"/>
                </a:lnTo>
                <a:lnTo>
                  <a:pt x="976795" y="6874205"/>
                </a:lnTo>
                <a:lnTo>
                  <a:pt x="0" y="6874205"/>
                </a:lnTo>
                <a:lnTo>
                  <a:pt x="0" y="0"/>
                </a:lnTo>
                <a:close/>
              </a:path>
            </a:pathLst>
          </a:custGeom>
          <a:solidFill>
            <a:srgbClr val="95B5C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17578" y="5876925"/>
            <a:ext cx="1579027" cy="780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15806"/>
            <a:ext cx="10692003" cy="435839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2"/>
          <p:cNvSpPr txBox="1"/>
          <p:nvPr/>
        </p:nvSpPr>
        <p:spPr>
          <a:xfrm>
            <a:off x="3213100" y="3630308"/>
            <a:ext cx="73152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marR="5080" rtl="0" algn="l">
              <a:lnSpc>
                <a:spcPct val="10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नवाचारका प्रमुख एजेन्टहरूसँग जोडिएको गतिशील व्यापार इकोसिस्टमको हिस्सा बन्न</a:t>
            </a: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7" name="Google Shape;197;p12"/>
          <p:cNvSpPr txBox="1"/>
          <p:nvPr>
            <p:ph type="title"/>
          </p:nvPr>
        </p:nvSpPr>
        <p:spPr>
          <a:xfrm>
            <a:off x="5586176" y="1296765"/>
            <a:ext cx="929640" cy="11487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50">
                <a:solidFill>
                  <a:srgbClr val="42B7AE"/>
                </a:solidFill>
              </a:rPr>
              <a:t>1/</a:t>
            </a:r>
            <a:endParaRPr sz="7350"/>
          </a:p>
        </p:txBody>
      </p:sp>
      <p:pic>
        <p:nvPicPr>
          <p:cNvPr id="198" name="Google Shape;19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700" y="494527"/>
            <a:ext cx="1695944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2"/>
          <p:cNvSpPr/>
          <p:nvPr/>
        </p:nvSpPr>
        <p:spPr>
          <a:xfrm>
            <a:off x="262750" y="1685925"/>
            <a:ext cx="516015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https://www.youtube.com/watch?v=RM5yPQCpLSQ</a:t>
            </a:r>
            <a:endParaRPr sz="18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0415" y="12"/>
            <a:ext cx="9686951" cy="687419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3"/>
          <p:cNvSpPr txBox="1"/>
          <p:nvPr>
            <p:ph type="title"/>
          </p:nvPr>
        </p:nvSpPr>
        <p:spPr>
          <a:xfrm>
            <a:off x="1672635" y="1987909"/>
            <a:ext cx="2912100" cy="37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15600">
            <a:spAutoFit/>
          </a:bodyPr>
          <a:lstStyle/>
          <a:p>
            <a:pPr indent="0" lvl="0" marL="78105" marR="5080" rtl="0" algn="l">
              <a:lnSpc>
                <a:spcPct val="101800"/>
              </a:lnSpc>
              <a:spcBef>
                <a:spcPts val="91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50">
                <a:solidFill>
                  <a:srgbClr val="42B7AE"/>
                </a:solidFill>
              </a:rPr>
              <a:t>२/</a:t>
            </a:r>
            <a:endParaRPr sz="2150">
              <a:solidFill>
                <a:srgbClr val="42B7AE"/>
              </a:solidFill>
            </a:endParaRPr>
          </a:p>
          <a:p>
            <a:pPr indent="0" lvl="0" marL="78105" marR="5080" rtl="0" algn="l">
              <a:lnSpc>
                <a:spcPct val="101800"/>
              </a:lnSpc>
              <a:spcBef>
                <a:spcPts val="91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50">
                <a:solidFill>
                  <a:srgbClr val="42B7AE"/>
                </a:solidFill>
              </a:rPr>
              <a:t>सम्पर्कहरूको एक अद्वितीय नेटवर्कसँग सम्बन्धित हुन र कम्पनीहरू, आपूर्तिकर्ताहरू, प्रशासनिक निकायहरू, आदिसँग तालमेलको आनन्द लिन।</a:t>
            </a:r>
            <a:endParaRPr sz="2150">
              <a:solidFill>
                <a:srgbClr val="42B7AE"/>
              </a:solidFill>
            </a:endParaRPr>
          </a:p>
          <a:p>
            <a:pPr indent="0" lvl="0" marL="78105" marR="5080" rtl="0" algn="l">
              <a:lnSpc>
                <a:spcPct val="101800"/>
              </a:lnSpc>
              <a:spcBef>
                <a:spcPts val="919"/>
              </a:spcBef>
              <a:spcAft>
                <a:spcPts val="0"/>
              </a:spcAft>
              <a:buNone/>
            </a:pPr>
            <a:r>
              <a:t/>
            </a:r>
            <a:endParaRPr sz="2150">
              <a:solidFill>
                <a:srgbClr val="42B7AE"/>
              </a:solidFill>
            </a:endParaRPr>
          </a:p>
        </p:txBody>
      </p:sp>
      <p:sp>
        <p:nvSpPr>
          <p:cNvPr id="206" name="Google Shape;206;p13"/>
          <p:cNvSpPr/>
          <p:nvPr/>
        </p:nvSpPr>
        <p:spPr>
          <a:xfrm>
            <a:off x="6311" y="0"/>
            <a:ext cx="1010285" cy="6874509"/>
          </a:xfrm>
          <a:custGeom>
            <a:rect b="b" l="l" r="r" t="t"/>
            <a:pathLst>
              <a:path extrusionOk="0" h="6874509" w="1010285">
                <a:moveTo>
                  <a:pt x="1010158" y="6874205"/>
                </a:moveTo>
                <a:lnTo>
                  <a:pt x="0" y="6874205"/>
                </a:lnTo>
                <a:lnTo>
                  <a:pt x="0" y="0"/>
                </a:lnTo>
                <a:lnTo>
                  <a:pt x="1010158" y="0"/>
                </a:lnTo>
                <a:lnTo>
                  <a:pt x="1010158" y="6874205"/>
                </a:lnTo>
                <a:close/>
              </a:path>
            </a:pathLst>
          </a:custGeom>
          <a:solidFill>
            <a:srgbClr val="42B7A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80300" y="5495925"/>
            <a:ext cx="1695944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934821" y="0"/>
            <a:ext cx="9753637" cy="6874509"/>
            <a:chOff x="934821" y="0"/>
            <a:chExt cx="9753637" cy="6874509"/>
          </a:xfrm>
        </p:grpSpPr>
        <p:pic>
          <p:nvPicPr>
            <p:cNvPr id="213" name="Google Shape;213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4821" y="12"/>
              <a:ext cx="9753637" cy="68741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14"/>
            <p:cNvSpPr/>
            <p:nvPr/>
          </p:nvSpPr>
          <p:spPr>
            <a:xfrm>
              <a:off x="3032582" y="0"/>
              <a:ext cx="3286760" cy="6874509"/>
            </a:xfrm>
            <a:custGeom>
              <a:rect b="b" l="l" r="r" t="t"/>
              <a:pathLst>
                <a:path extrusionOk="0" h="6874509" w="3286760">
                  <a:moveTo>
                    <a:pt x="3286455" y="0"/>
                  </a:moveTo>
                  <a:lnTo>
                    <a:pt x="0" y="0"/>
                  </a:lnTo>
                  <a:lnTo>
                    <a:pt x="0" y="6874205"/>
                  </a:lnTo>
                  <a:lnTo>
                    <a:pt x="3286455" y="6874205"/>
                  </a:lnTo>
                  <a:lnTo>
                    <a:pt x="3286455" y="0"/>
                  </a:lnTo>
                  <a:close/>
                </a:path>
              </a:pathLst>
            </a:custGeom>
            <a:solidFill>
              <a:srgbClr val="FFFFFF">
                <a:alpha val="86666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5" name="Google Shape;215;p14"/>
          <p:cNvSpPr txBox="1"/>
          <p:nvPr/>
        </p:nvSpPr>
        <p:spPr>
          <a:xfrm>
            <a:off x="3262808" y="2563888"/>
            <a:ext cx="2856300" cy="13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marR="18415" rtl="0" algn="l">
              <a:lnSpc>
                <a:spcPct val="1018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rgbClr val="2F427E"/>
                </a:solidFill>
                <a:latin typeface="Verdana"/>
                <a:ea typeface="Verdana"/>
                <a:cs typeface="Verdana"/>
                <a:sym typeface="Verdana"/>
              </a:rPr>
              <a:t>कर्पोरेट छवि।</a:t>
            </a:r>
            <a:endParaRPr b="1" sz="1700">
              <a:solidFill>
                <a:srgbClr val="2F42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18415" rtl="0" algn="l">
              <a:lnSpc>
                <a:spcPct val="1018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rgbClr val="2F427E"/>
                </a:solidFill>
                <a:latin typeface="Verdana"/>
                <a:ea typeface="Verdana"/>
                <a:cs typeface="Verdana"/>
                <a:sym typeface="Verdana"/>
              </a:rPr>
              <a:t>तपाईंको ब्रान्डलाई नवीनता जस्ता मानहरूसँग सम्बद्ध गर्नुहोस्,</a:t>
            </a:r>
            <a:endParaRPr b="1" sz="1700">
              <a:solidFill>
                <a:srgbClr val="2F42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18415" rtl="0" algn="l">
              <a:lnSpc>
                <a:spcPct val="1018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rgbClr val="2F427E"/>
                </a:solidFill>
                <a:latin typeface="Verdana"/>
                <a:ea typeface="Verdana"/>
                <a:cs typeface="Verdana"/>
                <a:sym typeface="Verdana"/>
              </a:rPr>
              <a:t>ज्ञान, प्रविधि र प्रतिभा</a:t>
            </a:r>
            <a:endParaRPr b="1" sz="1700">
              <a:solidFill>
                <a:srgbClr val="2F42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18415" rtl="0" algn="l">
              <a:lnSpc>
                <a:spcPct val="115000"/>
              </a:lnSpc>
              <a:spcBef>
                <a:spcPts val="9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F42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6" name="Google Shape;216;p14"/>
          <p:cNvSpPr txBox="1"/>
          <p:nvPr>
            <p:ph type="title"/>
          </p:nvPr>
        </p:nvSpPr>
        <p:spPr>
          <a:xfrm>
            <a:off x="1795103" y="2462541"/>
            <a:ext cx="1087755" cy="11487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50">
                <a:solidFill>
                  <a:srgbClr val="42B7AE"/>
                </a:solidFill>
              </a:rPr>
              <a:t>3/</a:t>
            </a:r>
            <a:endParaRPr sz="7350"/>
          </a:p>
        </p:txBody>
      </p:sp>
      <p:sp>
        <p:nvSpPr>
          <p:cNvPr id="217" name="Google Shape;217;p14"/>
          <p:cNvSpPr/>
          <p:nvPr/>
        </p:nvSpPr>
        <p:spPr>
          <a:xfrm>
            <a:off x="0" y="0"/>
            <a:ext cx="970280" cy="6874509"/>
          </a:xfrm>
          <a:custGeom>
            <a:rect b="b" l="l" r="r" t="t"/>
            <a:pathLst>
              <a:path extrusionOk="0" h="6874509" w="970280">
                <a:moveTo>
                  <a:pt x="0" y="0"/>
                </a:moveTo>
                <a:lnTo>
                  <a:pt x="970026" y="0"/>
                </a:lnTo>
                <a:lnTo>
                  <a:pt x="970026" y="6874205"/>
                </a:lnTo>
                <a:lnTo>
                  <a:pt x="0" y="6874205"/>
                </a:lnTo>
                <a:lnTo>
                  <a:pt x="0" y="0"/>
                </a:lnTo>
                <a:close/>
              </a:path>
            </a:pathLst>
          </a:custGeom>
          <a:solidFill>
            <a:srgbClr val="42B7A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06785" y="5648325"/>
            <a:ext cx="1905000" cy="942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45689"/>
            <a:ext cx="10692003" cy="442851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5"/>
          <p:cNvSpPr txBox="1"/>
          <p:nvPr/>
        </p:nvSpPr>
        <p:spPr>
          <a:xfrm>
            <a:off x="2169021" y="2767751"/>
            <a:ext cx="32430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हाम्रो सुविधाहरू प्रयोग गर्नुहोस्</a:t>
            </a:r>
            <a:endParaRPr b="1" sz="17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जस्तै बैठक कोठा, सभा हल, इनोस्पेस कोठा, आदि।</a:t>
            </a:r>
            <a:endParaRPr b="1" sz="17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5" name="Google Shape;225;p15"/>
          <p:cNvSpPr txBox="1"/>
          <p:nvPr>
            <p:ph type="title"/>
          </p:nvPr>
        </p:nvSpPr>
        <p:spPr>
          <a:xfrm>
            <a:off x="2089801" y="1158887"/>
            <a:ext cx="11088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50">
                <a:solidFill>
                  <a:srgbClr val="42B7AE"/>
                </a:solidFill>
              </a:rPr>
              <a:t>४/</a:t>
            </a:r>
            <a:endParaRPr sz="7350"/>
          </a:p>
        </p:txBody>
      </p:sp>
      <p:pic>
        <p:nvPicPr>
          <p:cNvPr id="226" name="Google Shape;22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18500" y="374654"/>
            <a:ext cx="1695944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74532"/>
            <a:ext cx="10692003" cy="469967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6"/>
          <p:cNvSpPr txBox="1"/>
          <p:nvPr/>
        </p:nvSpPr>
        <p:spPr>
          <a:xfrm>
            <a:off x="5968653" y="2754777"/>
            <a:ext cx="38322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marR="50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5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व्यापार सेवाहरूको पूर्ण दायरामा पहुँच</a:t>
            </a:r>
            <a:endParaRPr b="1" sz="19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3" name="Google Shape;233;p16"/>
          <p:cNvSpPr txBox="1"/>
          <p:nvPr>
            <p:ph type="ctrTitle"/>
          </p:nvPr>
        </p:nvSpPr>
        <p:spPr>
          <a:xfrm>
            <a:off x="3594026" y="1260252"/>
            <a:ext cx="35052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242760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५/</a:t>
            </a:r>
            <a:endParaRPr/>
          </a:p>
        </p:txBody>
      </p:sp>
      <p:pic>
        <p:nvPicPr>
          <p:cNvPr id="234" name="Google Shape;23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100" y="619125"/>
            <a:ext cx="1695944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150" y="12"/>
            <a:ext cx="9772839" cy="6874192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7"/>
          <p:cNvSpPr txBox="1"/>
          <p:nvPr/>
        </p:nvSpPr>
        <p:spPr>
          <a:xfrm>
            <a:off x="1559357" y="2905125"/>
            <a:ext cx="6136500" cy="11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व्यापार सेवाहरू</a:t>
            </a:r>
            <a:endParaRPr sz="7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1" name="Google Shape;241;p17"/>
          <p:cNvSpPr/>
          <p:nvPr/>
        </p:nvSpPr>
        <p:spPr>
          <a:xfrm>
            <a:off x="0" y="0"/>
            <a:ext cx="979805" cy="6874509"/>
          </a:xfrm>
          <a:custGeom>
            <a:rect b="b" l="l" r="r" t="t"/>
            <a:pathLst>
              <a:path extrusionOk="0" h="6874509" w="979805">
                <a:moveTo>
                  <a:pt x="0" y="0"/>
                </a:moveTo>
                <a:lnTo>
                  <a:pt x="979462" y="0"/>
                </a:lnTo>
                <a:lnTo>
                  <a:pt x="979462" y="6874205"/>
                </a:lnTo>
                <a:lnTo>
                  <a:pt x="0" y="6874205"/>
                </a:lnTo>
                <a:lnTo>
                  <a:pt x="0" y="0"/>
                </a:lnTo>
                <a:close/>
              </a:path>
            </a:pathLst>
          </a:custGeom>
          <a:solidFill>
            <a:srgbClr val="95B5C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5147" y="5648325"/>
            <a:ext cx="1795551" cy="887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"/>
          <p:cNvSpPr/>
          <p:nvPr/>
        </p:nvSpPr>
        <p:spPr>
          <a:xfrm>
            <a:off x="800976" y="3139986"/>
            <a:ext cx="1400175" cy="914400"/>
          </a:xfrm>
          <a:custGeom>
            <a:rect b="b" l="l" r="r" t="t"/>
            <a:pathLst>
              <a:path extrusionOk="0" h="914400" w="1400175">
                <a:moveTo>
                  <a:pt x="1399717" y="0"/>
                </a:moveTo>
                <a:lnTo>
                  <a:pt x="0" y="0"/>
                </a:lnTo>
                <a:lnTo>
                  <a:pt x="0" y="914006"/>
                </a:lnTo>
                <a:lnTo>
                  <a:pt x="1399717" y="914006"/>
                </a:lnTo>
                <a:lnTo>
                  <a:pt x="1399717" y="0"/>
                </a:lnTo>
                <a:close/>
              </a:path>
            </a:pathLst>
          </a:custGeom>
          <a:solidFill>
            <a:srgbClr val="2A3E64">
              <a:alpha val="13725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8"/>
          <p:cNvSpPr/>
          <p:nvPr/>
        </p:nvSpPr>
        <p:spPr>
          <a:xfrm>
            <a:off x="2344191" y="3131515"/>
            <a:ext cx="1384300" cy="1255395"/>
          </a:xfrm>
          <a:custGeom>
            <a:rect b="b" l="l" r="r" t="t"/>
            <a:pathLst>
              <a:path extrusionOk="0" h="1255395" w="1384300">
                <a:moveTo>
                  <a:pt x="1383944" y="0"/>
                </a:moveTo>
                <a:lnTo>
                  <a:pt x="0" y="0"/>
                </a:lnTo>
                <a:lnTo>
                  <a:pt x="0" y="1254848"/>
                </a:lnTo>
                <a:lnTo>
                  <a:pt x="1383944" y="1254848"/>
                </a:lnTo>
                <a:lnTo>
                  <a:pt x="1383944" y="0"/>
                </a:lnTo>
                <a:close/>
              </a:path>
            </a:pathLst>
          </a:custGeom>
          <a:solidFill>
            <a:srgbClr val="2A3E64">
              <a:alpha val="3764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8"/>
          <p:cNvSpPr/>
          <p:nvPr/>
        </p:nvSpPr>
        <p:spPr>
          <a:xfrm>
            <a:off x="3878186" y="3139109"/>
            <a:ext cx="1376680" cy="1621790"/>
          </a:xfrm>
          <a:custGeom>
            <a:rect b="b" l="l" r="r" t="t"/>
            <a:pathLst>
              <a:path extrusionOk="0" h="1621789" w="1376679">
                <a:moveTo>
                  <a:pt x="1376641" y="0"/>
                </a:moveTo>
                <a:lnTo>
                  <a:pt x="0" y="0"/>
                </a:lnTo>
                <a:lnTo>
                  <a:pt x="0" y="1621167"/>
                </a:lnTo>
                <a:lnTo>
                  <a:pt x="1376641" y="1621167"/>
                </a:lnTo>
                <a:lnTo>
                  <a:pt x="1376641" y="0"/>
                </a:lnTo>
                <a:close/>
              </a:path>
            </a:pathLst>
          </a:custGeom>
          <a:solidFill>
            <a:srgbClr val="96B8CE">
              <a:alpha val="4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8"/>
          <p:cNvSpPr/>
          <p:nvPr/>
        </p:nvSpPr>
        <p:spPr>
          <a:xfrm>
            <a:off x="5390578" y="3136836"/>
            <a:ext cx="1365885" cy="1914525"/>
          </a:xfrm>
          <a:custGeom>
            <a:rect b="b" l="l" r="r" t="t"/>
            <a:pathLst>
              <a:path extrusionOk="0" h="1914525" w="1365884">
                <a:moveTo>
                  <a:pt x="1365859" y="0"/>
                </a:moveTo>
                <a:lnTo>
                  <a:pt x="0" y="0"/>
                </a:lnTo>
                <a:lnTo>
                  <a:pt x="0" y="1914258"/>
                </a:lnTo>
                <a:lnTo>
                  <a:pt x="1365859" y="1914258"/>
                </a:lnTo>
                <a:lnTo>
                  <a:pt x="1365859" y="0"/>
                </a:lnTo>
                <a:close/>
              </a:path>
            </a:pathLst>
          </a:custGeom>
          <a:solidFill>
            <a:srgbClr val="96B8C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8"/>
          <p:cNvSpPr/>
          <p:nvPr/>
        </p:nvSpPr>
        <p:spPr>
          <a:xfrm>
            <a:off x="6901218" y="3137192"/>
            <a:ext cx="1416685" cy="2343785"/>
          </a:xfrm>
          <a:custGeom>
            <a:rect b="b" l="l" r="r" t="t"/>
            <a:pathLst>
              <a:path extrusionOk="0" h="2343785" w="1416684">
                <a:moveTo>
                  <a:pt x="1416608" y="0"/>
                </a:moveTo>
                <a:lnTo>
                  <a:pt x="0" y="0"/>
                </a:lnTo>
                <a:lnTo>
                  <a:pt x="0" y="2343213"/>
                </a:lnTo>
                <a:lnTo>
                  <a:pt x="1416608" y="2343213"/>
                </a:lnTo>
                <a:lnTo>
                  <a:pt x="1416608" y="0"/>
                </a:lnTo>
                <a:close/>
              </a:path>
            </a:pathLst>
          </a:custGeom>
          <a:solidFill>
            <a:srgbClr val="2A3E64">
              <a:alpha val="65882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2" name="Google Shape;252;p18"/>
          <p:cNvGrpSpPr/>
          <p:nvPr/>
        </p:nvGrpSpPr>
        <p:grpSpPr>
          <a:xfrm>
            <a:off x="671652" y="632218"/>
            <a:ext cx="9314180" cy="5291684"/>
            <a:chOff x="671652" y="632218"/>
            <a:chExt cx="9314180" cy="5291684"/>
          </a:xfrm>
        </p:grpSpPr>
        <p:sp>
          <p:nvSpPr>
            <p:cNvPr id="253" name="Google Shape;253;p18"/>
            <p:cNvSpPr/>
            <p:nvPr/>
          </p:nvSpPr>
          <p:spPr>
            <a:xfrm>
              <a:off x="8449589" y="3134347"/>
              <a:ext cx="1375410" cy="2789555"/>
            </a:xfrm>
            <a:custGeom>
              <a:rect b="b" l="l" r="r" t="t"/>
              <a:pathLst>
                <a:path extrusionOk="0" h="2789554" w="1375409">
                  <a:moveTo>
                    <a:pt x="1375295" y="0"/>
                  </a:moveTo>
                  <a:lnTo>
                    <a:pt x="0" y="0"/>
                  </a:lnTo>
                  <a:lnTo>
                    <a:pt x="0" y="2789212"/>
                  </a:lnTo>
                  <a:lnTo>
                    <a:pt x="1375295" y="2789212"/>
                  </a:lnTo>
                  <a:lnTo>
                    <a:pt x="1375295" y="0"/>
                  </a:lnTo>
                  <a:close/>
                </a:path>
              </a:pathLst>
            </a:custGeom>
            <a:solidFill>
              <a:srgbClr val="2A3E64">
                <a:alpha val="1764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8"/>
            <p:cNvSpPr/>
            <p:nvPr/>
          </p:nvSpPr>
          <p:spPr>
            <a:xfrm>
              <a:off x="671652" y="632218"/>
              <a:ext cx="9314180" cy="2502535"/>
            </a:xfrm>
            <a:custGeom>
              <a:rect b="b" l="l" r="r" t="t"/>
              <a:pathLst>
                <a:path extrusionOk="0" h="2502535" w="9314180">
                  <a:moveTo>
                    <a:pt x="9314180" y="0"/>
                  </a:moveTo>
                  <a:lnTo>
                    <a:pt x="0" y="0"/>
                  </a:lnTo>
                  <a:lnTo>
                    <a:pt x="0" y="2502433"/>
                  </a:lnTo>
                  <a:lnTo>
                    <a:pt x="9314180" y="2502433"/>
                  </a:lnTo>
                  <a:lnTo>
                    <a:pt x="9314180" y="0"/>
                  </a:lnTo>
                  <a:close/>
                </a:path>
              </a:pathLst>
            </a:custGeom>
            <a:solidFill>
              <a:srgbClr val="42B7A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5" name="Google Shape;255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17003" y="2266137"/>
              <a:ext cx="9010878" cy="8216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6" name="Google Shape;256;p18"/>
          <p:cNvSpPr txBox="1"/>
          <p:nvPr>
            <p:ph type="title"/>
          </p:nvPr>
        </p:nvSpPr>
        <p:spPr>
          <a:xfrm>
            <a:off x="3106273" y="1251990"/>
            <a:ext cx="4279200" cy="4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50">
                <a:solidFill>
                  <a:srgbClr val="FFFFFF"/>
                </a:solidFill>
              </a:rPr>
              <a:t>व्यापार सेवाहरू</a:t>
            </a:r>
            <a:endParaRPr sz="2650"/>
          </a:p>
        </p:txBody>
      </p:sp>
      <p:sp>
        <p:nvSpPr>
          <p:cNvPr id="257" name="Google Shape;257;p18"/>
          <p:cNvSpPr txBox="1"/>
          <p:nvPr/>
        </p:nvSpPr>
        <p:spPr>
          <a:xfrm>
            <a:off x="1644489" y="2691281"/>
            <a:ext cx="471805" cy="375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5/1</a:t>
            </a:r>
            <a:endParaRPr sz="23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8" name="Google Shape;258;p18"/>
          <p:cNvSpPr txBox="1"/>
          <p:nvPr/>
        </p:nvSpPr>
        <p:spPr>
          <a:xfrm>
            <a:off x="3137044" y="2691281"/>
            <a:ext cx="532765" cy="375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5/2</a:t>
            </a:r>
            <a:endParaRPr sz="23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9" name="Google Shape;259;p18"/>
          <p:cNvSpPr txBox="1"/>
          <p:nvPr/>
        </p:nvSpPr>
        <p:spPr>
          <a:xfrm>
            <a:off x="4635720" y="2700609"/>
            <a:ext cx="529590" cy="375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5/3</a:t>
            </a:r>
            <a:endParaRPr sz="23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0" name="Google Shape;260;p18"/>
          <p:cNvSpPr txBox="1"/>
          <p:nvPr/>
        </p:nvSpPr>
        <p:spPr>
          <a:xfrm>
            <a:off x="6159175" y="2700609"/>
            <a:ext cx="502920" cy="375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5/4</a:t>
            </a:r>
            <a:endParaRPr sz="23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1" name="Google Shape;261;p18"/>
          <p:cNvSpPr txBox="1"/>
          <p:nvPr/>
        </p:nvSpPr>
        <p:spPr>
          <a:xfrm>
            <a:off x="7710323" y="2691281"/>
            <a:ext cx="529590" cy="375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5/5</a:t>
            </a:r>
            <a:endParaRPr sz="23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2" name="Google Shape;262;p18"/>
          <p:cNvSpPr txBox="1"/>
          <p:nvPr/>
        </p:nvSpPr>
        <p:spPr>
          <a:xfrm>
            <a:off x="9215122" y="2718974"/>
            <a:ext cx="528320" cy="375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5/6</a:t>
            </a:r>
            <a:endParaRPr sz="23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3" name="Google Shape;263;p18"/>
          <p:cNvSpPr txBox="1"/>
          <p:nvPr/>
        </p:nvSpPr>
        <p:spPr>
          <a:xfrm>
            <a:off x="817003" y="3304438"/>
            <a:ext cx="9075421" cy="22557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marR="78282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BUSINESS DEVELOPMENT</a:t>
            </a: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640839" marR="0" rtl="0" algn="l">
              <a:lnSpc>
                <a:spcPct val="119545"/>
              </a:lnSpc>
              <a:spcBef>
                <a:spcPts val="509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TALENT</a:t>
            </a:r>
            <a:endParaRPr/>
          </a:p>
          <a:p>
            <a:pPr indent="0" lvl="0" marL="1640839" marR="0" rtl="0" algn="l">
              <a:lnSpc>
                <a:spcPct val="119545"/>
              </a:lnSpc>
              <a:spcBef>
                <a:spcPts val="509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MANAGEMENT</a:t>
            </a: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160718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FINANCING</a:t>
            </a: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42748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TRAINING</a:t>
            </a: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6080760" marR="0" rtl="0" algn="l">
              <a:lnSpc>
                <a:spcPct val="110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COMMUNICATION</a:t>
            </a: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755523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    ACCESS TO </a:t>
            </a:r>
            <a:endParaRPr/>
          </a:p>
          <a:p>
            <a:pPr indent="0" lvl="0" marL="755523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    OTHER UA   SERVICES</a:t>
            </a: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64" name="Google Shape;264;p18"/>
          <p:cNvGrpSpPr/>
          <p:nvPr/>
        </p:nvGrpSpPr>
        <p:grpSpPr>
          <a:xfrm>
            <a:off x="661454" y="1162799"/>
            <a:ext cx="9310370" cy="4752046"/>
            <a:chOff x="661454" y="1162799"/>
            <a:chExt cx="9310370" cy="4752046"/>
          </a:xfrm>
        </p:grpSpPr>
        <p:sp>
          <p:nvSpPr>
            <p:cNvPr id="265" name="Google Shape;265;p18"/>
            <p:cNvSpPr/>
            <p:nvPr/>
          </p:nvSpPr>
          <p:spPr>
            <a:xfrm>
              <a:off x="661454" y="2277566"/>
              <a:ext cx="9310370" cy="3637279"/>
            </a:xfrm>
            <a:custGeom>
              <a:rect b="b" l="l" r="r" t="t"/>
              <a:pathLst>
                <a:path extrusionOk="0" h="3637279" w="9310370">
                  <a:moveTo>
                    <a:pt x="142709" y="0"/>
                  </a:moveTo>
                  <a:lnTo>
                    <a:pt x="0" y="0"/>
                  </a:lnTo>
                  <a:lnTo>
                    <a:pt x="0" y="3622637"/>
                  </a:lnTo>
                  <a:lnTo>
                    <a:pt x="142709" y="3622637"/>
                  </a:lnTo>
                  <a:lnTo>
                    <a:pt x="142709" y="0"/>
                  </a:lnTo>
                  <a:close/>
                </a:path>
                <a:path extrusionOk="0" h="3637279" w="9310370">
                  <a:moveTo>
                    <a:pt x="1683131" y="7289"/>
                  </a:moveTo>
                  <a:lnTo>
                    <a:pt x="1540421" y="7289"/>
                  </a:lnTo>
                  <a:lnTo>
                    <a:pt x="1540421" y="3629926"/>
                  </a:lnTo>
                  <a:lnTo>
                    <a:pt x="1683131" y="3629926"/>
                  </a:lnTo>
                  <a:lnTo>
                    <a:pt x="1683131" y="7289"/>
                  </a:lnTo>
                  <a:close/>
                </a:path>
                <a:path extrusionOk="0" h="3637279" w="9310370">
                  <a:moveTo>
                    <a:pt x="3215716" y="0"/>
                  </a:moveTo>
                  <a:lnTo>
                    <a:pt x="3072993" y="0"/>
                  </a:lnTo>
                  <a:lnTo>
                    <a:pt x="3072993" y="3622637"/>
                  </a:lnTo>
                  <a:lnTo>
                    <a:pt x="3215716" y="3622637"/>
                  </a:lnTo>
                  <a:lnTo>
                    <a:pt x="3215716" y="0"/>
                  </a:lnTo>
                  <a:close/>
                </a:path>
                <a:path extrusionOk="0" h="3637279" w="9310370">
                  <a:moveTo>
                    <a:pt x="4729835" y="7289"/>
                  </a:moveTo>
                  <a:lnTo>
                    <a:pt x="4587125" y="7289"/>
                  </a:lnTo>
                  <a:lnTo>
                    <a:pt x="4587125" y="3629926"/>
                  </a:lnTo>
                  <a:lnTo>
                    <a:pt x="4729835" y="3629926"/>
                  </a:lnTo>
                  <a:lnTo>
                    <a:pt x="4729835" y="7289"/>
                  </a:lnTo>
                  <a:close/>
                </a:path>
                <a:path extrusionOk="0" h="3637279" w="9310370">
                  <a:moveTo>
                    <a:pt x="6243955" y="7289"/>
                  </a:moveTo>
                  <a:lnTo>
                    <a:pt x="6101245" y="7289"/>
                  </a:lnTo>
                  <a:lnTo>
                    <a:pt x="6101245" y="3629926"/>
                  </a:lnTo>
                  <a:lnTo>
                    <a:pt x="6243955" y="3629926"/>
                  </a:lnTo>
                  <a:lnTo>
                    <a:pt x="6243955" y="7289"/>
                  </a:lnTo>
                  <a:close/>
                </a:path>
                <a:path extrusionOk="0" h="3637279" w="9310370">
                  <a:moveTo>
                    <a:pt x="7785773" y="7289"/>
                  </a:moveTo>
                  <a:lnTo>
                    <a:pt x="7643063" y="7289"/>
                  </a:lnTo>
                  <a:lnTo>
                    <a:pt x="7643063" y="3629926"/>
                  </a:lnTo>
                  <a:lnTo>
                    <a:pt x="7785773" y="3629926"/>
                  </a:lnTo>
                  <a:lnTo>
                    <a:pt x="7785773" y="7289"/>
                  </a:lnTo>
                  <a:close/>
                </a:path>
                <a:path extrusionOk="0" h="3637279" w="9310370">
                  <a:moveTo>
                    <a:pt x="9309938" y="14592"/>
                  </a:moveTo>
                  <a:lnTo>
                    <a:pt x="9167228" y="14592"/>
                  </a:lnTo>
                  <a:lnTo>
                    <a:pt x="9167228" y="3637229"/>
                  </a:lnTo>
                  <a:lnTo>
                    <a:pt x="9309938" y="3637229"/>
                  </a:lnTo>
                  <a:lnTo>
                    <a:pt x="9309938" y="14592"/>
                  </a:lnTo>
                  <a:close/>
                </a:path>
              </a:pathLst>
            </a:custGeom>
            <a:solidFill>
              <a:srgbClr val="2A3E64">
                <a:alpha val="9803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8"/>
            <p:cNvSpPr/>
            <p:nvPr/>
          </p:nvSpPr>
          <p:spPr>
            <a:xfrm>
              <a:off x="994840" y="1162799"/>
              <a:ext cx="481330" cy="481330"/>
            </a:xfrm>
            <a:custGeom>
              <a:rect b="b" l="l" r="r" t="t"/>
              <a:pathLst>
                <a:path extrusionOk="0" h="481330" w="481330">
                  <a:moveTo>
                    <a:pt x="481203" y="0"/>
                  </a:moveTo>
                  <a:lnTo>
                    <a:pt x="192481" y="0"/>
                  </a:lnTo>
                  <a:lnTo>
                    <a:pt x="192481" y="336842"/>
                  </a:lnTo>
                  <a:lnTo>
                    <a:pt x="188693" y="355553"/>
                  </a:lnTo>
                  <a:lnTo>
                    <a:pt x="178369" y="370851"/>
                  </a:lnTo>
                  <a:lnTo>
                    <a:pt x="163072" y="381174"/>
                  </a:lnTo>
                  <a:lnTo>
                    <a:pt x="144360" y="384962"/>
                  </a:lnTo>
                  <a:lnTo>
                    <a:pt x="125649" y="381174"/>
                  </a:lnTo>
                  <a:lnTo>
                    <a:pt x="110351" y="370851"/>
                  </a:lnTo>
                  <a:lnTo>
                    <a:pt x="100028" y="355553"/>
                  </a:lnTo>
                  <a:lnTo>
                    <a:pt x="96240" y="336842"/>
                  </a:lnTo>
                  <a:lnTo>
                    <a:pt x="100028" y="318130"/>
                  </a:lnTo>
                  <a:lnTo>
                    <a:pt x="110351" y="302833"/>
                  </a:lnTo>
                  <a:lnTo>
                    <a:pt x="125649" y="292509"/>
                  </a:lnTo>
                  <a:lnTo>
                    <a:pt x="144360" y="288721"/>
                  </a:lnTo>
                  <a:lnTo>
                    <a:pt x="144360" y="192481"/>
                  </a:lnTo>
                  <a:lnTo>
                    <a:pt x="98779" y="199852"/>
                  </a:lnTo>
                  <a:lnTo>
                    <a:pt x="59157" y="220370"/>
                  </a:lnTo>
                  <a:lnTo>
                    <a:pt x="27889" y="251638"/>
                  </a:lnTo>
                  <a:lnTo>
                    <a:pt x="7371" y="291260"/>
                  </a:lnTo>
                  <a:lnTo>
                    <a:pt x="0" y="336842"/>
                  </a:lnTo>
                  <a:lnTo>
                    <a:pt x="7371" y="382423"/>
                  </a:lnTo>
                  <a:lnTo>
                    <a:pt x="27889" y="422045"/>
                  </a:lnTo>
                  <a:lnTo>
                    <a:pt x="59157" y="453313"/>
                  </a:lnTo>
                  <a:lnTo>
                    <a:pt x="98779" y="473831"/>
                  </a:lnTo>
                  <a:lnTo>
                    <a:pt x="144360" y="481202"/>
                  </a:lnTo>
                  <a:lnTo>
                    <a:pt x="189942" y="473831"/>
                  </a:lnTo>
                  <a:lnTo>
                    <a:pt x="229564" y="453313"/>
                  </a:lnTo>
                  <a:lnTo>
                    <a:pt x="260832" y="422045"/>
                  </a:lnTo>
                  <a:lnTo>
                    <a:pt x="281350" y="382423"/>
                  </a:lnTo>
                  <a:lnTo>
                    <a:pt x="288721" y="336842"/>
                  </a:lnTo>
                  <a:lnTo>
                    <a:pt x="288721" y="96240"/>
                  </a:lnTo>
                  <a:lnTo>
                    <a:pt x="384962" y="96240"/>
                  </a:lnTo>
                  <a:lnTo>
                    <a:pt x="384962" y="192481"/>
                  </a:lnTo>
                  <a:lnTo>
                    <a:pt x="336842" y="192481"/>
                  </a:lnTo>
                  <a:lnTo>
                    <a:pt x="336842" y="288721"/>
                  </a:lnTo>
                  <a:lnTo>
                    <a:pt x="481203" y="288721"/>
                  </a:lnTo>
                  <a:lnTo>
                    <a:pt x="481203" y="0"/>
                  </a:lnTo>
                  <a:close/>
                </a:path>
              </a:pathLst>
            </a:custGeom>
            <a:solidFill>
              <a:srgbClr val="42B7A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7" name="Google Shape;26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1485" y="5586815"/>
            <a:ext cx="1695944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9161" y="0"/>
            <a:ext cx="8625838" cy="562702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9"/>
          <p:cNvSpPr txBox="1"/>
          <p:nvPr/>
        </p:nvSpPr>
        <p:spPr>
          <a:xfrm>
            <a:off x="1512777" y="2664036"/>
            <a:ext cx="4089600" cy="25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5080" rtl="0" algn="l">
              <a:lnSpc>
                <a:spcPct val="12020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85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५/१</a:t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5080" rtl="0" algn="l">
              <a:lnSpc>
                <a:spcPct val="12020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85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व्यापार विकास</a:t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5080" rtl="0" algn="l">
              <a:lnSpc>
                <a:spcPct val="1202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74" name="Google Shape;27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4100" y="3977284"/>
            <a:ext cx="1905000" cy="942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50774"/>
            <a:ext cx="10692003" cy="442343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"/>
          <p:cNvSpPr txBox="1"/>
          <p:nvPr/>
        </p:nvSpPr>
        <p:spPr>
          <a:xfrm>
            <a:off x="588036" y="4106231"/>
            <a:ext cx="5012055" cy="8874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We are the ideal ally of companies offering innovative products or services and who wish to advance their scientific and technological transformation.</a:t>
            </a:r>
            <a:br>
              <a:rPr b="0" i="0" lang="en-GB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0" i="0" sz="1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2" name="Google Shape;82;p2"/>
          <p:cNvSpPr txBox="1"/>
          <p:nvPr/>
        </p:nvSpPr>
        <p:spPr>
          <a:xfrm>
            <a:off x="576541" y="3091487"/>
            <a:ext cx="2492375" cy="76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5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INNOVATIVE COMPANIES</a:t>
            </a:r>
            <a:endParaRPr b="0" i="0" sz="245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3" name="Google Shape;8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500" y="5441288"/>
            <a:ext cx="1905000" cy="942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9610"/>
            <a:ext cx="8644987" cy="676459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0"/>
          <p:cNvSpPr txBox="1"/>
          <p:nvPr/>
        </p:nvSpPr>
        <p:spPr>
          <a:xfrm>
            <a:off x="8013700" y="2447925"/>
            <a:ext cx="21420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-384175" lvl="0" marL="457200" marR="50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6B8CE"/>
              </a:buClr>
              <a:buSzPts val="2450"/>
              <a:buFont typeface="Verdana"/>
              <a:buChar char="●"/>
            </a:pPr>
            <a:r>
              <a:rPr lang="en-GB" sz="2450">
                <a:solidFill>
                  <a:srgbClr val="96B8CE"/>
                </a:solidFill>
                <a:latin typeface="Verdana"/>
                <a:ea typeface="Verdana"/>
                <a:cs typeface="Verdana"/>
                <a:sym typeface="Verdana"/>
              </a:rPr>
              <a:t>सँगै अगाडि बढ्दै</a:t>
            </a:r>
            <a:endParaRPr sz="245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1" name="Google Shape;281;p20"/>
          <p:cNvSpPr/>
          <p:nvPr/>
        </p:nvSpPr>
        <p:spPr>
          <a:xfrm>
            <a:off x="7210473" y="5412985"/>
            <a:ext cx="440690" cy="440690"/>
          </a:xfrm>
          <a:custGeom>
            <a:rect b="b" l="l" r="r" t="t"/>
            <a:pathLst>
              <a:path extrusionOk="0" h="440689" w="440690">
                <a:moveTo>
                  <a:pt x="440232" y="0"/>
                </a:moveTo>
                <a:lnTo>
                  <a:pt x="176085" y="0"/>
                </a:lnTo>
                <a:lnTo>
                  <a:pt x="176085" y="308178"/>
                </a:lnTo>
                <a:lnTo>
                  <a:pt x="172620" y="325294"/>
                </a:lnTo>
                <a:lnTo>
                  <a:pt x="163177" y="339288"/>
                </a:lnTo>
                <a:lnTo>
                  <a:pt x="149183" y="348731"/>
                </a:lnTo>
                <a:lnTo>
                  <a:pt x="132067" y="352196"/>
                </a:lnTo>
                <a:lnTo>
                  <a:pt x="114950" y="348731"/>
                </a:lnTo>
                <a:lnTo>
                  <a:pt x="100957" y="339288"/>
                </a:lnTo>
                <a:lnTo>
                  <a:pt x="91514" y="325294"/>
                </a:lnTo>
                <a:lnTo>
                  <a:pt x="88049" y="308178"/>
                </a:lnTo>
                <a:lnTo>
                  <a:pt x="91514" y="291054"/>
                </a:lnTo>
                <a:lnTo>
                  <a:pt x="100957" y="277056"/>
                </a:lnTo>
                <a:lnTo>
                  <a:pt x="114950" y="267612"/>
                </a:lnTo>
                <a:lnTo>
                  <a:pt x="132067" y="264147"/>
                </a:lnTo>
                <a:lnTo>
                  <a:pt x="132067" y="176098"/>
                </a:lnTo>
                <a:lnTo>
                  <a:pt x="90368" y="182842"/>
                </a:lnTo>
                <a:lnTo>
                  <a:pt x="54120" y="201614"/>
                </a:lnTo>
                <a:lnTo>
                  <a:pt x="25515" y="230221"/>
                </a:lnTo>
                <a:lnTo>
                  <a:pt x="6744" y="266473"/>
                </a:lnTo>
                <a:lnTo>
                  <a:pt x="0" y="308178"/>
                </a:lnTo>
                <a:lnTo>
                  <a:pt x="6744" y="349876"/>
                </a:lnTo>
                <a:lnTo>
                  <a:pt x="25515" y="386124"/>
                </a:lnTo>
                <a:lnTo>
                  <a:pt x="54120" y="414730"/>
                </a:lnTo>
                <a:lnTo>
                  <a:pt x="90368" y="433501"/>
                </a:lnTo>
                <a:lnTo>
                  <a:pt x="132067" y="440245"/>
                </a:lnTo>
                <a:lnTo>
                  <a:pt x="173765" y="433501"/>
                </a:lnTo>
                <a:lnTo>
                  <a:pt x="210014" y="414730"/>
                </a:lnTo>
                <a:lnTo>
                  <a:pt x="238619" y="386124"/>
                </a:lnTo>
                <a:lnTo>
                  <a:pt x="257390" y="349876"/>
                </a:lnTo>
                <a:lnTo>
                  <a:pt x="264134" y="308178"/>
                </a:lnTo>
                <a:lnTo>
                  <a:pt x="264134" y="88049"/>
                </a:lnTo>
                <a:lnTo>
                  <a:pt x="352183" y="88049"/>
                </a:lnTo>
                <a:lnTo>
                  <a:pt x="352183" y="176098"/>
                </a:lnTo>
                <a:lnTo>
                  <a:pt x="308165" y="176098"/>
                </a:lnTo>
                <a:lnTo>
                  <a:pt x="308165" y="264147"/>
                </a:lnTo>
                <a:lnTo>
                  <a:pt x="440232" y="264147"/>
                </a:lnTo>
                <a:lnTo>
                  <a:pt x="440232" y="0"/>
                </a:lnTo>
                <a:close/>
              </a:path>
            </a:pathLst>
          </a:custGeom>
          <a:solidFill>
            <a:srgbClr val="00AC93">
              <a:alpha val="54901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/>
          <p:nvPr>
            <p:ph idx="4294967295" type="sldNum"/>
          </p:nvPr>
        </p:nvSpPr>
        <p:spPr>
          <a:xfrm>
            <a:off x="7791873" y="6260981"/>
            <a:ext cx="213952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800">
                <a:solidFill>
                  <a:srgbClr val="5F5F5F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800">
              <a:solidFill>
                <a:srgbClr val="5F5F5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87" name="Google Shape;287;p21"/>
          <p:cNvSpPr txBox="1"/>
          <p:nvPr/>
        </p:nvSpPr>
        <p:spPr>
          <a:xfrm>
            <a:off x="858305" y="2727974"/>
            <a:ext cx="3321600" cy="3702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सँगै अगाडि बढ्दै</a:t>
            </a:r>
            <a:endParaRPr b="1"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1"/>
          <p:cNvSpPr txBox="1"/>
          <p:nvPr/>
        </p:nvSpPr>
        <p:spPr>
          <a:xfrm>
            <a:off x="6561084" y="2665644"/>
            <a:ext cx="3273900" cy="12036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अनुसन्धानकर्ताहरू</a:t>
            </a:r>
            <a:endParaRPr b="1"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प्रविधि स्थानान्तरण कार्यालय (OTRI)</a:t>
            </a:r>
            <a:endParaRPr b="1"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1"/>
          <p:cNvSpPr txBox="1"/>
          <p:nvPr/>
        </p:nvSpPr>
        <p:spPr>
          <a:xfrm>
            <a:off x="3108251" y="4160606"/>
            <a:ext cx="7509600" cy="23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6550" lvl="0" marL="2865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4"/>
              <a:buFont typeface="Noto Sans Symbols"/>
              <a:buChar char="✔"/>
            </a:pPr>
            <a:r>
              <a:rPr lang="en-GB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परियोजना प्रबन्धकहरू</a:t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6550" lvl="0" marL="2865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4"/>
              <a:buFont typeface="Noto Sans Symbols"/>
              <a:buChar char="✔"/>
            </a:pPr>
            <a:r>
              <a:rPr lang="en-GB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परियोजनाहरूको गतिशीलता र पत्ता लगाउने कार्यहरू</a:t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6550" lvl="0" marL="2865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4"/>
              <a:buFont typeface="Noto Sans Symbols"/>
              <a:buChar char="✔"/>
            </a:pPr>
            <a:r>
              <a:rPr lang="en-GB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व्यापार विचार को विकास</a:t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6550" lvl="0" marL="2865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4"/>
              <a:buFont typeface="Noto Sans Symbols"/>
              <a:buChar char="✔"/>
            </a:pPr>
            <a:r>
              <a:rPr lang="en-GB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व्यापार प्रतिस्पर्धा</a:t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6550" lvl="0" marL="2865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4"/>
              <a:buFont typeface="Noto Sans Symbols"/>
              <a:buChar char="✔"/>
            </a:pPr>
            <a:r>
              <a:rPr lang="en-GB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विशेष कार्यशालाहरू</a:t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6550" lvl="0" marL="2865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4"/>
              <a:buFont typeface="Noto Sans Symbols"/>
              <a:buChar char="✔"/>
            </a:pPr>
            <a:r>
              <a:rPr lang="en-GB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त्वरण/वृद्धि</a:t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6550" lvl="0" marL="2865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4"/>
              <a:buFont typeface="Noto Sans Symbols"/>
              <a:buChar char="✔"/>
            </a:pPr>
            <a:r>
              <a:rPr lang="en-GB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मेन्टरिङ</a:t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6613" lvl="0" marL="2865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5"/>
              <a:buFont typeface="Calibri"/>
              <a:buChar char="✔"/>
            </a:pPr>
            <a:r>
              <a:t/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0" name="Google Shape;290;p21"/>
          <p:cNvCxnSpPr/>
          <p:nvPr/>
        </p:nvCxnSpPr>
        <p:spPr>
          <a:xfrm flipH="1">
            <a:off x="2826990" y="2253305"/>
            <a:ext cx="795496" cy="474031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91" name="Google Shape;291;p21"/>
          <p:cNvCxnSpPr/>
          <p:nvPr/>
        </p:nvCxnSpPr>
        <p:spPr>
          <a:xfrm>
            <a:off x="7764841" y="2236733"/>
            <a:ext cx="433248" cy="36104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292" name="Google Shape;292;p21"/>
          <p:cNvGrpSpPr/>
          <p:nvPr/>
        </p:nvGrpSpPr>
        <p:grpSpPr>
          <a:xfrm>
            <a:off x="1808507" y="1207811"/>
            <a:ext cx="7633338" cy="1019917"/>
            <a:chOff x="1043608" y="971748"/>
            <a:chExt cx="7612193" cy="1017092"/>
          </a:xfrm>
        </p:grpSpPr>
        <p:grpSp>
          <p:nvGrpSpPr>
            <p:cNvPr id="293" name="Google Shape;293;p21"/>
            <p:cNvGrpSpPr/>
            <p:nvPr/>
          </p:nvGrpSpPr>
          <p:grpSpPr>
            <a:xfrm>
              <a:off x="1707029" y="971748"/>
              <a:ext cx="6948772" cy="946814"/>
              <a:chOff x="1599017" y="901692"/>
              <a:chExt cx="6948772" cy="946814"/>
            </a:xfrm>
          </p:grpSpPr>
          <p:pic>
            <p:nvPicPr>
              <p:cNvPr id="294" name="Google Shape;294;p2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3203848" y="901692"/>
                <a:ext cx="2856516" cy="6714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5" name="Google Shape;295;p21"/>
              <p:cNvSpPr txBox="1"/>
              <p:nvPr/>
            </p:nvSpPr>
            <p:spPr>
              <a:xfrm>
                <a:off x="1599017" y="1479174"/>
                <a:ext cx="694877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804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actions aimed at both students/graduates and researchers </a:t>
                </a:r>
                <a:endParaRPr b="1" sz="1804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6" name="Google Shape;296;p21"/>
            <p:cNvSpPr/>
            <p:nvPr/>
          </p:nvSpPr>
          <p:spPr>
            <a:xfrm>
              <a:off x="1043608" y="980728"/>
              <a:ext cx="7128792" cy="1008112"/>
            </a:xfrm>
            <a:prstGeom prst="rect">
              <a:avLst/>
            </a:prstGeom>
            <a:noFill/>
            <a:ln cap="flat" cmpd="sng" w="25400">
              <a:solidFill>
                <a:srgbClr val="FF6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4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7" name="Google Shape;29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6828" y="2613904"/>
            <a:ext cx="1371952" cy="7621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21"/>
          <p:cNvCxnSpPr/>
          <p:nvPr/>
        </p:nvCxnSpPr>
        <p:spPr>
          <a:xfrm flipH="1">
            <a:off x="5400606" y="2306420"/>
            <a:ext cx="1" cy="474021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Question mark with black asking thinking man 3d carteles para la pared •  pósters personas, Figura de palo, africano | myloview.es" id="299" name="Google Shape;29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23853" y="5036731"/>
            <a:ext cx="1033164" cy="1033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2"/>
          <p:cNvSpPr/>
          <p:nvPr/>
        </p:nvSpPr>
        <p:spPr>
          <a:xfrm>
            <a:off x="1086427" y="1994365"/>
            <a:ext cx="8270253" cy="3472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180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4">
                <a:solidFill>
                  <a:srgbClr val="C00000"/>
                </a:solidFill>
              </a:rPr>
              <a:t>ua: emprende लीन लन्च प्याड</a:t>
            </a:r>
            <a:endParaRPr b="1" sz="1804">
              <a:solidFill>
                <a:srgbClr val="C00000"/>
              </a:solidFill>
            </a:endParaRPr>
          </a:p>
          <a:p>
            <a:pPr indent="0" lvl="0" marL="0" marR="0" rtl="0" algn="just">
              <a:spcBef>
                <a:spcPts val="180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4">
              <a:solidFill>
                <a:srgbClr val="C00000"/>
              </a:solidFill>
            </a:endParaRPr>
          </a:p>
          <a:p>
            <a:pPr indent="0" lvl="0" marL="0" marR="0" rtl="0" algn="just">
              <a:spcBef>
                <a:spcPts val="180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4">
                <a:solidFill>
                  <a:srgbClr val="C00000"/>
                </a:solidFill>
              </a:rPr>
              <a:t>ज्ञानमा आधारित परियोजनाहरू (अनुसन्धानकर्ताहरू, विद्यार्थीहरू र स्नातकहरू) को उद्देश्य</a:t>
            </a:r>
            <a:endParaRPr b="1" sz="1804">
              <a:solidFill>
                <a:srgbClr val="C00000"/>
              </a:solidFill>
            </a:endParaRPr>
          </a:p>
          <a:p>
            <a:pPr indent="0" lvl="0" marL="0" marR="0" rtl="0" algn="just">
              <a:spcBef>
                <a:spcPts val="180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4">
                <a:solidFill>
                  <a:srgbClr val="C00000"/>
                </a:solidFill>
              </a:rPr>
              <a:t>बजार र व्यापार मोडेल प्रमाणीकरणको लागि गहन कार्यक्रम</a:t>
            </a:r>
            <a:endParaRPr b="1" sz="1804">
              <a:solidFill>
                <a:srgbClr val="C00000"/>
              </a:solidFill>
            </a:endParaRPr>
          </a:p>
          <a:p>
            <a:pPr indent="0" lvl="0" marL="0" marR="0" rtl="0" algn="just">
              <a:spcBef>
                <a:spcPts val="180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4">
                <a:solidFill>
                  <a:srgbClr val="C00000"/>
                </a:solidFill>
              </a:rPr>
              <a:t>लीन लन्चप्याड विधि (स्टीव ब्ल्याङ्क) (चुपत विधि, व्यापार मोडेल क्यानभास, अन्तरक्रिया, पुनरावृत्ति, सामूहिक बुद्धिमत्ता)</a:t>
            </a:r>
            <a:endParaRPr b="1" sz="1804">
              <a:solidFill>
                <a:srgbClr val="C00000"/>
              </a:solidFill>
            </a:endParaRPr>
          </a:p>
          <a:p>
            <a:pPr indent="0" lvl="0" marL="0" marR="0" rtl="0" algn="just">
              <a:spcBef>
                <a:spcPts val="180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4">
                <a:solidFill>
                  <a:srgbClr val="C00000"/>
                </a:solidFill>
              </a:rPr>
              <a:t>उद्देश्य: प्रस्तावित परियोजनालाई परीक्षण र विकास गर्न अनुमति दिने प्रमाणित विधिको साथ बजार जोखिम न्यूनीकरण गर्न।</a:t>
            </a:r>
            <a:endParaRPr b="1" sz="1804">
              <a:solidFill>
                <a:srgbClr val="C00000"/>
              </a:solidFill>
            </a:endParaRPr>
          </a:p>
          <a:p>
            <a:pPr indent="0" lvl="0" marL="0" marR="0" rtl="0" algn="just">
              <a:spcBef>
                <a:spcPts val="1805"/>
              </a:spcBef>
              <a:spcAft>
                <a:spcPts val="0"/>
              </a:spcAft>
              <a:buNone/>
            </a:pPr>
            <a:r>
              <a:t/>
            </a:r>
            <a:endParaRPr b="1" sz="1804">
              <a:solidFill>
                <a:srgbClr val="C00000"/>
              </a:solidFill>
            </a:endParaRPr>
          </a:p>
        </p:txBody>
      </p:sp>
      <p:pic>
        <p:nvPicPr>
          <p:cNvPr descr="https://uaemprende.ua.es/es/imagenes/20-lean-ct.jpg" id="305" name="Google Shape;305;p22"/>
          <p:cNvPicPr preferRelativeResize="0"/>
          <p:nvPr/>
        </p:nvPicPr>
        <p:blipFill rotWithShape="1">
          <a:blip r:embed="rId3">
            <a:alphaModFix/>
          </a:blip>
          <a:srcRect b="12452" l="0" r="44845" t="14521"/>
          <a:stretch/>
        </p:blipFill>
        <p:spPr>
          <a:xfrm>
            <a:off x="6863069" y="1416701"/>
            <a:ext cx="2092046" cy="1488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gencia Local de Desarrollo - ImpulsAlicante | La Agencia Local y la UA  organizan un curso de emprendimiento orientado al público universitario" id="310" name="Google Shape;310;p23"/>
          <p:cNvPicPr preferRelativeResize="0"/>
          <p:nvPr/>
        </p:nvPicPr>
        <p:blipFill rotWithShape="1">
          <a:blip r:embed="rId3">
            <a:alphaModFix/>
          </a:blip>
          <a:srcRect b="25305" l="0" r="0" t="27388"/>
          <a:stretch/>
        </p:blipFill>
        <p:spPr>
          <a:xfrm>
            <a:off x="2527300" y="5489829"/>
            <a:ext cx="5924550" cy="1019166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3"/>
          <p:cNvSpPr/>
          <p:nvPr/>
        </p:nvSpPr>
        <p:spPr>
          <a:xfrm>
            <a:off x="1522996" y="1478013"/>
            <a:ext cx="5774055" cy="225425"/>
          </a:xfrm>
          <a:custGeom>
            <a:rect b="b" l="l" r="r" t="t"/>
            <a:pathLst>
              <a:path extrusionOk="0" h="225425" w="5774055">
                <a:moveTo>
                  <a:pt x="5774029" y="0"/>
                </a:moveTo>
                <a:lnTo>
                  <a:pt x="0" y="0"/>
                </a:lnTo>
                <a:lnTo>
                  <a:pt x="0" y="225247"/>
                </a:lnTo>
                <a:lnTo>
                  <a:pt x="5774029" y="225247"/>
                </a:lnTo>
                <a:lnTo>
                  <a:pt x="5774029" y="0"/>
                </a:lnTo>
                <a:close/>
              </a:path>
            </a:pathLst>
          </a:custGeom>
          <a:solidFill>
            <a:srgbClr val="C3C0C1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3"/>
          <p:cNvSpPr txBox="1"/>
          <p:nvPr/>
        </p:nvSpPr>
        <p:spPr>
          <a:xfrm>
            <a:off x="3253658" y="673829"/>
            <a:ext cx="3855600" cy="1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  <a:t>व्यवसायिक सेवाहरू &gt; 5/1 BDEVELOPMENTUSINESS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13" name="Google Shape;313;p23"/>
          <p:cNvGrpSpPr/>
          <p:nvPr/>
        </p:nvGrpSpPr>
        <p:grpSpPr>
          <a:xfrm>
            <a:off x="1415470" y="1346836"/>
            <a:ext cx="406400" cy="406400"/>
            <a:chOff x="1415470" y="1346836"/>
            <a:chExt cx="406400" cy="406400"/>
          </a:xfrm>
        </p:grpSpPr>
        <p:sp>
          <p:nvSpPr>
            <p:cNvPr id="314" name="Google Shape;314;p23"/>
            <p:cNvSpPr/>
            <p:nvPr/>
          </p:nvSpPr>
          <p:spPr>
            <a:xfrm>
              <a:off x="1415470" y="1346836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198892" y="0"/>
                  </a:moveTo>
                  <a:lnTo>
                    <a:pt x="154801" y="5761"/>
                  </a:lnTo>
                  <a:lnTo>
                    <a:pt x="112822" y="21038"/>
                  </a:lnTo>
                  <a:lnTo>
                    <a:pt x="74664" y="45608"/>
                  </a:lnTo>
                  <a:lnTo>
                    <a:pt x="42036" y="79247"/>
                  </a:lnTo>
                  <a:lnTo>
                    <a:pt x="17914" y="119423"/>
                  </a:lnTo>
                  <a:lnTo>
                    <a:pt x="3976" y="162614"/>
                  </a:lnTo>
                  <a:lnTo>
                    <a:pt x="0" y="207109"/>
                  </a:lnTo>
                  <a:lnTo>
                    <a:pt x="5761" y="251200"/>
                  </a:lnTo>
                  <a:lnTo>
                    <a:pt x="21038" y="293177"/>
                  </a:lnTo>
                  <a:lnTo>
                    <a:pt x="45608" y="331332"/>
                  </a:lnTo>
                  <a:lnTo>
                    <a:pt x="79247" y="363956"/>
                  </a:lnTo>
                  <a:lnTo>
                    <a:pt x="119423" y="388081"/>
                  </a:lnTo>
                  <a:lnTo>
                    <a:pt x="162614" y="402021"/>
                  </a:lnTo>
                  <a:lnTo>
                    <a:pt x="207109" y="405997"/>
                  </a:lnTo>
                  <a:lnTo>
                    <a:pt x="251200" y="400234"/>
                  </a:lnTo>
                  <a:lnTo>
                    <a:pt x="293177" y="384956"/>
                  </a:lnTo>
                  <a:lnTo>
                    <a:pt x="331332" y="360385"/>
                  </a:lnTo>
                  <a:lnTo>
                    <a:pt x="363956" y="326745"/>
                  </a:lnTo>
                  <a:lnTo>
                    <a:pt x="388081" y="286568"/>
                  </a:lnTo>
                  <a:lnTo>
                    <a:pt x="402021" y="243378"/>
                  </a:lnTo>
                  <a:lnTo>
                    <a:pt x="405997" y="198882"/>
                  </a:lnTo>
                  <a:lnTo>
                    <a:pt x="400234" y="154792"/>
                  </a:lnTo>
                  <a:lnTo>
                    <a:pt x="384956" y="112814"/>
                  </a:lnTo>
                  <a:lnTo>
                    <a:pt x="360385" y="74659"/>
                  </a:lnTo>
                  <a:lnTo>
                    <a:pt x="326745" y="42036"/>
                  </a:lnTo>
                  <a:lnTo>
                    <a:pt x="286573" y="17914"/>
                  </a:lnTo>
                  <a:lnTo>
                    <a:pt x="243385" y="3976"/>
                  </a:lnTo>
                  <a:lnTo>
                    <a:pt x="198892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5" name="Google Shape;315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550873" y="1449401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6" name="Google Shape;316;p23"/>
          <p:cNvSpPr/>
          <p:nvPr/>
        </p:nvSpPr>
        <p:spPr>
          <a:xfrm>
            <a:off x="906997" y="494938"/>
            <a:ext cx="440690" cy="440690"/>
          </a:xfrm>
          <a:custGeom>
            <a:rect b="b" l="l" r="r" t="t"/>
            <a:pathLst>
              <a:path extrusionOk="0" h="440690" w="440690">
                <a:moveTo>
                  <a:pt x="440232" y="0"/>
                </a:moveTo>
                <a:lnTo>
                  <a:pt x="176085" y="0"/>
                </a:lnTo>
                <a:lnTo>
                  <a:pt x="176085" y="308178"/>
                </a:lnTo>
                <a:lnTo>
                  <a:pt x="172620" y="325294"/>
                </a:lnTo>
                <a:lnTo>
                  <a:pt x="163177" y="339288"/>
                </a:lnTo>
                <a:lnTo>
                  <a:pt x="149183" y="348731"/>
                </a:lnTo>
                <a:lnTo>
                  <a:pt x="132067" y="352196"/>
                </a:lnTo>
                <a:lnTo>
                  <a:pt x="114950" y="348731"/>
                </a:lnTo>
                <a:lnTo>
                  <a:pt x="100957" y="339288"/>
                </a:lnTo>
                <a:lnTo>
                  <a:pt x="91514" y="325294"/>
                </a:lnTo>
                <a:lnTo>
                  <a:pt x="88049" y="308178"/>
                </a:lnTo>
                <a:lnTo>
                  <a:pt x="91514" y="291054"/>
                </a:lnTo>
                <a:lnTo>
                  <a:pt x="100957" y="277056"/>
                </a:lnTo>
                <a:lnTo>
                  <a:pt x="114950" y="267612"/>
                </a:lnTo>
                <a:lnTo>
                  <a:pt x="132067" y="264147"/>
                </a:lnTo>
                <a:lnTo>
                  <a:pt x="132067" y="176098"/>
                </a:lnTo>
                <a:lnTo>
                  <a:pt x="90368" y="182842"/>
                </a:lnTo>
                <a:lnTo>
                  <a:pt x="54120" y="201614"/>
                </a:lnTo>
                <a:lnTo>
                  <a:pt x="25515" y="230221"/>
                </a:lnTo>
                <a:lnTo>
                  <a:pt x="6744" y="266473"/>
                </a:lnTo>
                <a:lnTo>
                  <a:pt x="0" y="308178"/>
                </a:lnTo>
                <a:lnTo>
                  <a:pt x="6744" y="349876"/>
                </a:lnTo>
                <a:lnTo>
                  <a:pt x="25515" y="386124"/>
                </a:lnTo>
                <a:lnTo>
                  <a:pt x="54120" y="414730"/>
                </a:lnTo>
                <a:lnTo>
                  <a:pt x="90368" y="433501"/>
                </a:lnTo>
                <a:lnTo>
                  <a:pt x="132067" y="440245"/>
                </a:lnTo>
                <a:lnTo>
                  <a:pt x="173765" y="433501"/>
                </a:lnTo>
                <a:lnTo>
                  <a:pt x="210014" y="414730"/>
                </a:lnTo>
                <a:lnTo>
                  <a:pt x="238619" y="386124"/>
                </a:lnTo>
                <a:lnTo>
                  <a:pt x="257390" y="349876"/>
                </a:lnTo>
                <a:lnTo>
                  <a:pt x="264134" y="308178"/>
                </a:lnTo>
                <a:lnTo>
                  <a:pt x="264134" y="88049"/>
                </a:lnTo>
                <a:lnTo>
                  <a:pt x="352183" y="88049"/>
                </a:lnTo>
                <a:lnTo>
                  <a:pt x="352183" y="176098"/>
                </a:lnTo>
                <a:lnTo>
                  <a:pt x="308165" y="176098"/>
                </a:lnTo>
                <a:lnTo>
                  <a:pt x="308165" y="264147"/>
                </a:lnTo>
                <a:lnTo>
                  <a:pt x="440232" y="264147"/>
                </a:lnTo>
                <a:lnTo>
                  <a:pt x="440232" y="0"/>
                </a:lnTo>
                <a:close/>
              </a:path>
            </a:pathLst>
          </a:custGeom>
          <a:solidFill>
            <a:srgbClr val="42B7A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0586" y="582993"/>
            <a:ext cx="573813" cy="348488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3"/>
          <p:cNvSpPr/>
          <p:nvPr/>
        </p:nvSpPr>
        <p:spPr>
          <a:xfrm>
            <a:off x="7560589" y="4093633"/>
            <a:ext cx="2306320" cy="2306320"/>
          </a:xfrm>
          <a:custGeom>
            <a:rect b="b" l="l" r="r" t="t"/>
            <a:pathLst>
              <a:path extrusionOk="0" h="2306320" w="2306320">
                <a:moveTo>
                  <a:pt x="2305900" y="0"/>
                </a:moveTo>
                <a:lnTo>
                  <a:pt x="922362" y="0"/>
                </a:lnTo>
                <a:lnTo>
                  <a:pt x="922362" y="1614131"/>
                </a:lnTo>
                <a:lnTo>
                  <a:pt x="917669" y="1660542"/>
                </a:lnTo>
                <a:lnTo>
                  <a:pt x="904213" y="1703797"/>
                </a:lnTo>
                <a:lnTo>
                  <a:pt x="882928" y="1742961"/>
                </a:lnTo>
                <a:lnTo>
                  <a:pt x="854748" y="1777099"/>
                </a:lnTo>
                <a:lnTo>
                  <a:pt x="820607" y="1805278"/>
                </a:lnTo>
                <a:lnTo>
                  <a:pt x="781441" y="1826563"/>
                </a:lnTo>
                <a:lnTo>
                  <a:pt x="738183" y="1840020"/>
                </a:lnTo>
                <a:lnTo>
                  <a:pt x="691769" y="1844713"/>
                </a:lnTo>
                <a:lnTo>
                  <a:pt x="645358" y="1840020"/>
                </a:lnTo>
                <a:lnTo>
                  <a:pt x="602103" y="1826563"/>
                </a:lnTo>
                <a:lnTo>
                  <a:pt x="562939" y="1805278"/>
                </a:lnTo>
                <a:lnTo>
                  <a:pt x="528801" y="1777099"/>
                </a:lnTo>
                <a:lnTo>
                  <a:pt x="500621" y="1742961"/>
                </a:lnTo>
                <a:lnTo>
                  <a:pt x="479337" y="1703797"/>
                </a:lnTo>
                <a:lnTo>
                  <a:pt x="465880" y="1660542"/>
                </a:lnTo>
                <a:lnTo>
                  <a:pt x="461187" y="1614131"/>
                </a:lnTo>
                <a:lnTo>
                  <a:pt x="465880" y="1567716"/>
                </a:lnTo>
                <a:lnTo>
                  <a:pt x="479337" y="1524459"/>
                </a:lnTo>
                <a:lnTo>
                  <a:pt x="500621" y="1485293"/>
                </a:lnTo>
                <a:lnTo>
                  <a:pt x="528801" y="1451152"/>
                </a:lnTo>
                <a:lnTo>
                  <a:pt x="562939" y="1422972"/>
                </a:lnTo>
                <a:lnTo>
                  <a:pt x="602103" y="1401687"/>
                </a:lnTo>
                <a:lnTo>
                  <a:pt x="645358" y="1388231"/>
                </a:lnTo>
                <a:lnTo>
                  <a:pt x="691769" y="1383538"/>
                </a:lnTo>
                <a:lnTo>
                  <a:pt x="691769" y="922350"/>
                </a:lnTo>
                <a:lnTo>
                  <a:pt x="644476" y="923949"/>
                </a:lnTo>
                <a:lnTo>
                  <a:pt x="598027" y="928677"/>
                </a:lnTo>
                <a:lnTo>
                  <a:pt x="552528" y="936430"/>
                </a:lnTo>
                <a:lnTo>
                  <a:pt x="508080" y="947104"/>
                </a:lnTo>
                <a:lnTo>
                  <a:pt x="464789" y="960595"/>
                </a:lnTo>
                <a:lnTo>
                  <a:pt x="422758" y="976800"/>
                </a:lnTo>
                <a:lnTo>
                  <a:pt x="382090" y="995615"/>
                </a:lnTo>
                <a:lnTo>
                  <a:pt x="342890" y="1016935"/>
                </a:lnTo>
                <a:lnTo>
                  <a:pt x="305261" y="1040658"/>
                </a:lnTo>
                <a:lnTo>
                  <a:pt x="269308" y="1066678"/>
                </a:lnTo>
                <a:lnTo>
                  <a:pt x="235134" y="1094893"/>
                </a:lnTo>
                <a:lnTo>
                  <a:pt x="202842" y="1125199"/>
                </a:lnTo>
                <a:lnTo>
                  <a:pt x="172538" y="1157491"/>
                </a:lnTo>
                <a:lnTo>
                  <a:pt x="144323" y="1191666"/>
                </a:lnTo>
                <a:lnTo>
                  <a:pt x="118303" y="1227620"/>
                </a:lnTo>
                <a:lnTo>
                  <a:pt x="94582" y="1265250"/>
                </a:lnTo>
                <a:lnTo>
                  <a:pt x="73262" y="1304450"/>
                </a:lnTo>
                <a:lnTo>
                  <a:pt x="54448" y="1345119"/>
                </a:lnTo>
                <a:lnTo>
                  <a:pt x="38243" y="1387151"/>
                </a:lnTo>
                <a:lnTo>
                  <a:pt x="24752" y="1430442"/>
                </a:lnTo>
                <a:lnTo>
                  <a:pt x="14079" y="1474890"/>
                </a:lnTo>
                <a:lnTo>
                  <a:pt x="6326" y="1520390"/>
                </a:lnTo>
                <a:lnTo>
                  <a:pt x="1598" y="1566838"/>
                </a:lnTo>
                <a:lnTo>
                  <a:pt x="0" y="1614131"/>
                </a:lnTo>
                <a:lnTo>
                  <a:pt x="1598" y="1661424"/>
                </a:lnTo>
                <a:lnTo>
                  <a:pt x="6326" y="1707872"/>
                </a:lnTo>
                <a:lnTo>
                  <a:pt x="14079" y="1753372"/>
                </a:lnTo>
                <a:lnTo>
                  <a:pt x="24752" y="1797820"/>
                </a:lnTo>
                <a:lnTo>
                  <a:pt x="38243" y="1841111"/>
                </a:lnTo>
                <a:lnTo>
                  <a:pt x="54448" y="1883142"/>
                </a:lnTo>
                <a:lnTo>
                  <a:pt x="73262" y="1923810"/>
                </a:lnTo>
                <a:lnTo>
                  <a:pt x="94582" y="1963010"/>
                </a:lnTo>
                <a:lnTo>
                  <a:pt x="118303" y="2000638"/>
                </a:lnTo>
                <a:lnTo>
                  <a:pt x="144323" y="2036592"/>
                </a:lnTo>
                <a:lnTo>
                  <a:pt x="172538" y="2070766"/>
                </a:lnTo>
                <a:lnTo>
                  <a:pt x="202842" y="2103058"/>
                </a:lnTo>
                <a:lnTo>
                  <a:pt x="235134" y="2133362"/>
                </a:lnTo>
                <a:lnTo>
                  <a:pt x="269308" y="2161577"/>
                </a:lnTo>
                <a:lnTo>
                  <a:pt x="305261" y="2187597"/>
                </a:lnTo>
                <a:lnTo>
                  <a:pt x="342890" y="2211318"/>
                </a:lnTo>
                <a:lnTo>
                  <a:pt x="382090" y="2232638"/>
                </a:lnTo>
                <a:lnTo>
                  <a:pt x="422758" y="2251452"/>
                </a:lnTo>
                <a:lnTo>
                  <a:pt x="464789" y="2267657"/>
                </a:lnTo>
                <a:lnTo>
                  <a:pt x="508080" y="2281147"/>
                </a:lnTo>
                <a:lnTo>
                  <a:pt x="552528" y="2291821"/>
                </a:lnTo>
                <a:lnTo>
                  <a:pt x="598027" y="2299574"/>
                </a:lnTo>
                <a:lnTo>
                  <a:pt x="644476" y="2304301"/>
                </a:lnTo>
                <a:lnTo>
                  <a:pt x="691769" y="2305900"/>
                </a:lnTo>
                <a:lnTo>
                  <a:pt x="739061" y="2304301"/>
                </a:lnTo>
                <a:lnTo>
                  <a:pt x="785510" y="2299574"/>
                </a:lnTo>
                <a:lnTo>
                  <a:pt x="831010" y="2291821"/>
                </a:lnTo>
                <a:lnTo>
                  <a:pt x="875458" y="2281147"/>
                </a:lnTo>
                <a:lnTo>
                  <a:pt x="918749" y="2267657"/>
                </a:lnTo>
                <a:lnTo>
                  <a:pt x="960781" y="2251452"/>
                </a:lnTo>
                <a:lnTo>
                  <a:pt x="1001450" y="2232638"/>
                </a:lnTo>
                <a:lnTo>
                  <a:pt x="1040650" y="2211318"/>
                </a:lnTo>
                <a:lnTo>
                  <a:pt x="1078280" y="2187597"/>
                </a:lnTo>
                <a:lnTo>
                  <a:pt x="1114234" y="2161577"/>
                </a:lnTo>
                <a:lnTo>
                  <a:pt x="1148409" y="2133362"/>
                </a:lnTo>
                <a:lnTo>
                  <a:pt x="1180701" y="2103058"/>
                </a:lnTo>
                <a:lnTo>
                  <a:pt x="1211007" y="2070766"/>
                </a:lnTo>
                <a:lnTo>
                  <a:pt x="1239222" y="2036592"/>
                </a:lnTo>
                <a:lnTo>
                  <a:pt x="1265242" y="2000638"/>
                </a:lnTo>
                <a:lnTo>
                  <a:pt x="1288965" y="1963010"/>
                </a:lnTo>
                <a:lnTo>
                  <a:pt x="1310285" y="1923810"/>
                </a:lnTo>
                <a:lnTo>
                  <a:pt x="1329100" y="1883142"/>
                </a:lnTo>
                <a:lnTo>
                  <a:pt x="1345305" y="1841111"/>
                </a:lnTo>
                <a:lnTo>
                  <a:pt x="1358796" y="1797820"/>
                </a:lnTo>
                <a:lnTo>
                  <a:pt x="1369470" y="1753372"/>
                </a:lnTo>
                <a:lnTo>
                  <a:pt x="1377223" y="1707872"/>
                </a:lnTo>
                <a:lnTo>
                  <a:pt x="1381951" y="1661424"/>
                </a:lnTo>
                <a:lnTo>
                  <a:pt x="1383550" y="1614131"/>
                </a:lnTo>
                <a:lnTo>
                  <a:pt x="1383550" y="461175"/>
                </a:lnTo>
                <a:lnTo>
                  <a:pt x="1844725" y="461175"/>
                </a:lnTo>
                <a:lnTo>
                  <a:pt x="1844725" y="922350"/>
                </a:lnTo>
                <a:lnTo>
                  <a:pt x="1614131" y="922350"/>
                </a:lnTo>
                <a:lnTo>
                  <a:pt x="1614131" y="1383538"/>
                </a:lnTo>
                <a:lnTo>
                  <a:pt x="2305900" y="1383538"/>
                </a:lnTo>
                <a:lnTo>
                  <a:pt x="2305900" y="0"/>
                </a:lnTo>
                <a:close/>
              </a:path>
            </a:pathLst>
          </a:custGeom>
          <a:solidFill>
            <a:srgbClr val="42B7AE">
              <a:alpha val="14901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3"/>
          <p:cNvSpPr/>
          <p:nvPr/>
        </p:nvSpPr>
        <p:spPr>
          <a:xfrm>
            <a:off x="1127342" y="1973411"/>
            <a:ext cx="621290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APTENISA - स्टार्टअप विचार र प्रवेग कार्यक्रम</a:t>
            </a:r>
            <a:endParaRPr/>
          </a:p>
        </p:txBody>
      </p:sp>
      <p:sp>
        <p:nvSpPr>
          <p:cNvPr id="320" name="Google Shape;320;p23"/>
          <p:cNvSpPr/>
          <p:nvPr/>
        </p:nvSpPr>
        <p:spPr>
          <a:xfrm>
            <a:off x="3289300" y="2935288"/>
            <a:ext cx="657760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एसोसिएसन अफ साइन्स एन्ड टेक्नोलोजी पार्क अफ स्पेन (एपीटीई) र नेशनल इनोभेसन कम्पनी, एसएमई, एसए (एनआईएसए) ले व्यवसायिक विचार र प्रवेगका लागि एप्टेनिसा कार्यक्रम सुरु गरेका छन् जसले १०० व्यापार विचारहरू पत्ता लगाउने र ३२ वटा स्टार्टअपहरूको गति बढाउनेछ।</a:t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1" name="Google Shape;321;p23"/>
          <p:cNvSpPr/>
          <p:nvPr/>
        </p:nvSpPr>
        <p:spPr>
          <a:xfrm>
            <a:off x="773299" y="4101570"/>
            <a:ext cx="909360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APTENISA ले उद्यमशीलतालाई प्रारम्भिक विचारदेखि एक्सेलेरेसन चरणसम्म, व्यापार मोडेलको प्रमाणीकरण र साझा पद्धति मार्फत समावेशीकरण, क्यान्डी इनोभेसन मोडेल र लीन लन्च प्याड विधिहरूमा आधारित, सहभागी १० विज्ञान र प्रविधि पार्कहरूद्वारा विकास गर्न सहयोग गर्नेछ।</a:t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22" name="Google Shape;322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2300" y="2409269"/>
            <a:ext cx="2680544" cy="175631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3"/>
          <p:cNvSpPr/>
          <p:nvPr/>
        </p:nvSpPr>
        <p:spPr>
          <a:xfrm>
            <a:off x="1392403" y="5150650"/>
            <a:ext cx="801933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यो कार्यक्रम Alicante विश्वविद्यालय को उद्यमशीलता कार्यक्रम को गतिविधिहरु भित्र समावेश छ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24" name="Google Shape;324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18500" y="374654"/>
            <a:ext cx="1695944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3"/>
          <p:cNvSpPr/>
          <p:nvPr/>
        </p:nvSpPr>
        <p:spPr>
          <a:xfrm>
            <a:off x="5869240" y="1927244"/>
            <a:ext cx="48985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https://www.youtube.com/watch?v=F5dRjZKpHaY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"/>
          <p:cNvSpPr/>
          <p:nvPr/>
        </p:nvSpPr>
        <p:spPr>
          <a:xfrm>
            <a:off x="1522996" y="1478013"/>
            <a:ext cx="5774055" cy="225425"/>
          </a:xfrm>
          <a:custGeom>
            <a:rect b="b" l="l" r="r" t="t"/>
            <a:pathLst>
              <a:path extrusionOk="0" h="225425" w="5774055">
                <a:moveTo>
                  <a:pt x="5774029" y="0"/>
                </a:moveTo>
                <a:lnTo>
                  <a:pt x="0" y="0"/>
                </a:lnTo>
                <a:lnTo>
                  <a:pt x="0" y="225247"/>
                </a:lnTo>
                <a:lnTo>
                  <a:pt x="5774029" y="225247"/>
                </a:lnTo>
                <a:lnTo>
                  <a:pt x="5774029" y="0"/>
                </a:lnTo>
                <a:close/>
              </a:path>
            </a:pathLst>
          </a:custGeom>
          <a:solidFill>
            <a:srgbClr val="C3C0C1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24"/>
          <p:cNvSpPr txBox="1"/>
          <p:nvPr/>
        </p:nvSpPr>
        <p:spPr>
          <a:xfrm>
            <a:off x="3421658" y="684641"/>
            <a:ext cx="3855720" cy="1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  <a:t>BUSINESS SERVICES &gt; </a:t>
            </a:r>
            <a:r>
              <a:rPr lang="en-GB" sz="1000">
                <a:solidFill>
                  <a:srgbClr val="2C3356"/>
                </a:solidFill>
                <a:latin typeface="Verdana"/>
                <a:ea typeface="Verdana"/>
                <a:cs typeface="Verdana"/>
                <a:sym typeface="Verdana"/>
              </a:rPr>
              <a:t>5/1 </a:t>
            </a:r>
            <a:r>
              <a:rPr b="1" lang="en-GB" sz="1000">
                <a:solidFill>
                  <a:srgbClr val="2C3356"/>
                </a:solidFill>
                <a:latin typeface="Verdana"/>
                <a:ea typeface="Verdana"/>
                <a:cs typeface="Verdana"/>
                <a:sym typeface="Verdana"/>
              </a:rPr>
              <a:t>BUSINESS DEVELOPMENT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32" name="Google Shape;332;p24"/>
          <p:cNvGrpSpPr/>
          <p:nvPr/>
        </p:nvGrpSpPr>
        <p:grpSpPr>
          <a:xfrm>
            <a:off x="1415470" y="1346836"/>
            <a:ext cx="406400" cy="406400"/>
            <a:chOff x="1415470" y="1346836"/>
            <a:chExt cx="406400" cy="406400"/>
          </a:xfrm>
        </p:grpSpPr>
        <p:sp>
          <p:nvSpPr>
            <p:cNvPr id="333" name="Google Shape;333;p24"/>
            <p:cNvSpPr/>
            <p:nvPr/>
          </p:nvSpPr>
          <p:spPr>
            <a:xfrm>
              <a:off x="1415470" y="1346836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198892" y="0"/>
                  </a:moveTo>
                  <a:lnTo>
                    <a:pt x="154801" y="5761"/>
                  </a:lnTo>
                  <a:lnTo>
                    <a:pt x="112822" y="21038"/>
                  </a:lnTo>
                  <a:lnTo>
                    <a:pt x="74664" y="45608"/>
                  </a:lnTo>
                  <a:lnTo>
                    <a:pt x="42036" y="79247"/>
                  </a:lnTo>
                  <a:lnTo>
                    <a:pt x="17914" y="119423"/>
                  </a:lnTo>
                  <a:lnTo>
                    <a:pt x="3976" y="162614"/>
                  </a:lnTo>
                  <a:lnTo>
                    <a:pt x="0" y="207109"/>
                  </a:lnTo>
                  <a:lnTo>
                    <a:pt x="5761" y="251200"/>
                  </a:lnTo>
                  <a:lnTo>
                    <a:pt x="21038" y="293177"/>
                  </a:lnTo>
                  <a:lnTo>
                    <a:pt x="45608" y="331332"/>
                  </a:lnTo>
                  <a:lnTo>
                    <a:pt x="79247" y="363956"/>
                  </a:lnTo>
                  <a:lnTo>
                    <a:pt x="119423" y="388081"/>
                  </a:lnTo>
                  <a:lnTo>
                    <a:pt x="162614" y="402021"/>
                  </a:lnTo>
                  <a:lnTo>
                    <a:pt x="207109" y="405997"/>
                  </a:lnTo>
                  <a:lnTo>
                    <a:pt x="251200" y="400234"/>
                  </a:lnTo>
                  <a:lnTo>
                    <a:pt x="293177" y="384956"/>
                  </a:lnTo>
                  <a:lnTo>
                    <a:pt x="331332" y="360385"/>
                  </a:lnTo>
                  <a:lnTo>
                    <a:pt x="363956" y="326745"/>
                  </a:lnTo>
                  <a:lnTo>
                    <a:pt x="388081" y="286568"/>
                  </a:lnTo>
                  <a:lnTo>
                    <a:pt x="402021" y="243378"/>
                  </a:lnTo>
                  <a:lnTo>
                    <a:pt x="405997" y="198882"/>
                  </a:lnTo>
                  <a:lnTo>
                    <a:pt x="400234" y="154792"/>
                  </a:lnTo>
                  <a:lnTo>
                    <a:pt x="384956" y="112814"/>
                  </a:lnTo>
                  <a:lnTo>
                    <a:pt x="360385" y="74659"/>
                  </a:lnTo>
                  <a:lnTo>
                    <a:pt x="326745" y="42036"/>
                  </a:lnTo>
                  <a:lnTo>
                    <a:pt x="286573" y="17914"/>
                  </a:lnTo>
                  <a:lnTo>
                    <a:pt x="243385" y="3976"/>
                  </a:lnTo>
                  <a:lnTo>
                    <a:pt x="198892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4" name="Google Shape;334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50873" y="1449401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5" name="Google Shape;335;p24"/>
          <p:cNvSpPr/>
          <p:nvPr/>
        </p:nvSpPr>
        <p:spPr>
          <a:xfrm>
            <a:off x="1693328" y="2107917"/>
            <a:ext cx="621290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APTENISA - स्टार्टअप विचार र प्रवेग कार्यक्रम</a:t>
            </a:r>
            <a:endParaRPr/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2149" y="1038690"/>
            <a:ext cx="2975485" cy="1949563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4"/>
          <p:cNvSpPr/>
          <p:nvPr/>
        </p:nvSpPr>
        <p:spPr>
          <a:xfrm>
            <a:off x="1127342" y="2764323"/>
            <a:ext cx="53467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कार्यक्रममा गतिविधिहरू वा चरणहरूको 3 ब्लकहरू छन्: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8" name="Google Shape;338;p24"/>
          <p:cNvSpPr/>
          <p:nvPr/>
        </p:nvSpPr>
        <p:spPr>
          <a:xfrm>
            <a:off x="1127342" y="3367660"/>
            <a:ext cx="825795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APTENISA स्टार्ट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यो कार्यक्रम वैज्ञानिकहरू, शिक्षकहरू, विद्यार्थीहरू वा विज्ञान र प्रविधिमा आधारित उद्यमीहरूलाई विचार र अवसरहरू पहिचान गर्ने उद्देश्यले राखिएको हो।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9" name="Google Shape;339;p24"/>
          <p:cNvSpPr/>
          <p:nvPr/>
        </p:nvSpPr>
        <p:spPr>
          <a:xfrm>
            <a:off x="1127342" y="4134866"/>
            <a:ext cx="825795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APTENISA लन्च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APTE को प्रक्षेपण एक्सेलेरेटर कार्यक्रम स्टार्ट-अप परियोजनाको प्रारम्भिक चरणमा मद्दत गर्न र यसलाई बजार प्रक्षेपणको लागि व्यवस्थित रूपमा तयार पार्न डिजाइन गरिएको हो।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1127342" y="4902072"/>
            <a:ext cx="770255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APTENISA लगानीकर्ता नेटवर्क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प्रारम्भिक चरणमा उद्यमशील परियोजनाहरूलाई निजी वित्तपोषण उपलब्ध गराउने उद्देश्यले पार्कहरूसँग जोडिएका विश्वविद्यालयका प्रबन्धक, पेशाकर्मी र पूर्व विद्यार्थीहरूलाई सबै पार्कहरूको लागि तालिम प्रदान गरिनेछ।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1" name="Google Shape;341;p24"/>
          <p:cNvSpPr/>
          <p:nvPr/>
        </p:nvSpPr>
        <p:spPr>
          <a:xfrm>
            <a:off x="7560589" y="4093633"/>
            <a:ext cx="2306320" cy="2306320"/>
          </a:xfrm>
          <a:custGeom>
            <a:rect b="b" l="l" r="r" t="t"/>
            <a:pathLst>
              <a:path extrusionOk="0" h="2306320" w="2306320">
                <a:moveTo>
                  <a:pt x="2305900" y="0"/>
                </a:moveTo>
                <a:lnTo>
                  <a:pt x="922362" y="0"/>
                </a:lnTo>
                <a:lnTo>
                  <a:pt x="922362" y="1614131"/>
                </a:lnTo>
                <a:lnTo>
                  <a:pt x="917669" y="1660542"/>
                </a:lnTo>
                <a:lnTo>
                  <a:pt x="904213" y="1703797"/>
                </a:lnTo>
                <a:lnTo>
                  <a:pt x="882928" y="1742961"/>
                </a:lnTo>
                <a:lnTo>
                  <a:pt x="854748" y="1777099"/>
                </a:lnTo>
                <a:lnTo>
                  <a:pt x="820607" y="1805278"/>
                </a:lnTo>
                <a:lnTo>
                  <a:pt x="781441" y="1826563"/>
                </a:lnTo>
                <a:lnTo>
                  <a:pt x="738183" y="1840020"/>
                </a:lnTo>
                <a:lnTo>
                  <a:pt x="691769" y="1844713"/>
                </a:lnTo>
                <a:lnTo>
                  <a:pt x="645358" y="1840020"/>
                </a:lnTo>
                <a:lnTo>
                  <a:pt x="602103" y="1826563"/>
                </a:lnTo>
                <a:lnTo>
                  <a:pt x="562939" y="1805278"/>
                </a:lnTo>
                <a:lnTo>
                  <a:pt x="528801" y="1777099"/>
                </a:lnTo>
                <a:lnTo>
                  <a:pt x="500621" y="1742961"/>
                </a:lnTo>
                <a:lnTo>
                  <a:pt x="479337" y="1703797"/>
                </a:lnTo>
                <a:lnTo>
                  <a:pt x="465880" y="1660542"/>
                </a:lnTo>
                <a:lnTo>
                  <a:pt x="461187" y="1614131"/>
                </a:lnTo>
                <a:lnTo>
                  <a:pt x="465880" y="1567716"/>
                </a:lnTo>
                <a:lnTo>
                  <a:pt x="479337" y="1524459"/>
                </a:lnTo>
                <a:lnTo>
                  <a:pt x="500621" y="1485293"/>
                </a:lnTo>
                <a:lnTo>
                  <a:pt x="528801" y="1451152"/>
                </a:lnTo>
                <a:lnTo>
                  <a:pt x="562939" y="1422972"/>
                </a:lnTo>
                <a:lnTo>
                  <a:pt x="602103" y="1401687"/>
                </a:lnTo>
                <a:lnTo>
                  <a:pt x="645358" y="1388231"/>
                </a:lnTo>
                <a:lnTo>
                  <a:pt x="691769" y="1383538"/>
                </a:lnTo>
                <a:lnTo>
                  <a:pt x="691769" y="922350"/>
                </a:lnTo>
                <a:lnTo>
                  <a:pt x="644476" y="923949"/>
                </a:lnTo>
                <a:lnTo>
                  <a:pt x="598027" y="928677"/>
                </a:lnTo>
                <a:lnTo>
                  <a:pt x="552528" y="936430"/>
                </a:lnTo>
                <a:lnTo>
                  <a:pt x="508080" y="947104"/>
                </a:lnTo>
                <a:lnTo>
                  <a:pt x="464789" y="960595"/>
                </a:lnTo>
                <a:lnTo>
                  <a:pt x="422758" y="976800"/>
                </a:lnTo>
                <a:lnTo>
                  <a:pt x="382090" y="995615"/>
                </a:lnTo>
                <a:lnTo>
                  <a:pt x="342890" y="1016935"/>
                </a:lnTo>
                <a:lnTo>
                  <a:pt x="305261" y="1040658"/>
                </a:lnTo>
                <a:lnTo>
                  <a:pt x="269308" y="1066678"/>
                </a:lnTo>
                <a:lnTo>
                  <a:pt x="235134" y="1094893"/>
                </a:lnTo>
                <a:lnTo>
                  <a:pt x="202842" y="1125199"/>
                </a:lnTo>
                <a:lnTo>
                  <a:pt x="172538" y="1157491"/>
                </a:lnTo>
                <a:lnTo>
                  <a:pt x="144323" y="1191666"/>
                </a:lnTo>
                <a:lnTo>
                  <a:pt x="118303" y="1227620"/>
                </a:lnTo>
                <a:lnTo>
                  <a:pt x="94582" y="1265250"/>
                </a:lnTo>
                <a:lnTo>
                  <a:pt x="73262" y="1304450"/>
                </a:lnTo>
                <a:lnTo>
                  <a:pt x="54448" y="1345119"/>
                </a:lnTo>
                <a:lnTo>
                  <a:pt x="38243" y="1387151"/>
                </a:lnTo>
                <a:lnTo>
                  <a:pt x="24752" y="1430442"/>
                </a:lnTo>
                <a:lnTo>
                  <a:pt x="14079" y="1474890"/>
                </a:lnTo>
                <a:lnTo>
                  <a:pt x="6326" y="1520390"/>
                </a:lnTo>
                <a:lnTo>
                  <a:pt x="1598" y="1566838"/>
                </a:lnTo>
                <a:lnTo>
                  <a:pt x="0" y="1614131"/>
                </a:lnTo>
                <a:lnTo>
                  <a:pt x="1598" y="1661424"/>
                </a:lnTo>
                <a:lnTo>
                  <a:pt x="6326" y="1707872"/>
                </a:lnTo>
                <a:lnTo>
                  <a:pt x="14079" y="1753372"/>
                </a:lnTo>
                <a:lnTo>
                  <a:pt x="24752" y="1797820"/>
                </a:lnTo>
                <a:lnTo>
                  <a:pt x="38243" y="1841111"/>
                </a:lnTo>
                <a:lnTo>
                  <a:pt x="54448" y="1883142"/>
                </a:lnTo>
                <a:lnTo>
                  <a:pt x="73262" y="1923810"/>
                </a:lnTo>
                <a:lnTo>
                  <a:pt x="94582" y="1963010"/>
                </a:lnTo>
                <a:lnTo>
                  <a:pt x="118303" y="2000638"/>
                </a:lnTo>
                <a:lnTo>
                  <a:pt x="144323" y="2036592"/>
                </a:lnTo>
                <a:lnTo>
                  <a:pt x="172538" y="2070766"/>
                </a:lnTo>
                <a:lnTo>
                  <a:pt x="202842" y="2103058"/>
                </a:lnTo>
                <a:lnTo>
                  <a:pt x="235134" y="2133362"/>
                </a:lnTo>
                <a:lnTo>
                  <a:pt x="269308" y="2161577"/>
                </a:lnTo>
                <a:lnTo>
                  <a:pt x="305261" y="2187597"/>
                </a:lnTo>
                <a:lnTo>
                  <a:pt x="342890" y="2211318"/>
                </a:lnTo>
                <a:lnTo>
                  <a:pt x="382090" y="2232638"/>
                </a:lnTo>
                <a:lnTo>
                  <a:pt x="422758" y="2251452"/>
                </a:lnTo>
                <a:lnTo>
                  <a:pt x="464789" y="2267657"/>
                </a:lnTo>
                <a:lnTo>
                  <a:pt x="508080" y="2281147"/>
                </a:lnTo>
                <a:lnTo>
                  <a:pt x="552528" y="2291821"/>
                </a:lnTo>
                <a:lnTo>
                  <a:pt x="598027" y="2299574"/>
                </a:lnTo>
                <a:lnTo>
                  <a:pt x="644476" y="2304301"/>
                </a:lnTo>
                <a:lnTo>
                  <a:pt x="691769" y="2305900"/>
                </a:lnTo>
                <a:lnTo>
                  <a:pt x="739061" y="2304301"/>
                </a:lnTo>
                <a:lnTo>
                  <a:pt x="785510" y="2299574"/>
                </a:lnTo>
                <a:lnTo>
                  <a:pt x="831010" y="2291821"/>
                </a:lnTo>
                <a:lnTo>
                  <a:pt x="875458" y="2281147"/>
                </a:lnTo>
                <a:lnTo>
                  <a:pt x="918749" y="2267657"/>
                </a:lnTo>
                <a:lnTo>
                  <a:pt x="960781" y="2251452"/>
                </a:lnTo>
                <a:lnTo>
                  <a:pt x="1001450" y="2232638"/>
                </a:lnTo>
                <a:lnTo>
                  <a:pt x="1040650" y="2211318"/>
                </a:lnTo>
                <a:lnTo>
                  <a:pt x="1078280" y="2187597"/>
                </a:lnTo>
                <a:lnTo>
                  <a:pt x="1114234" y="2161577"/>
                </a:lnTo>
                <a:lnTo>
                  <a:pt x="1148409" y="2133362"/>
                </a:lnTo>
                <a:lnTo>
                  <a:pt x="1180701" y="2103058"/>
                </a:lnTo>
                <a:lnTo>
                  <a:pt x="1211007" y="2070766"/>
                </a:lnTo>
                <a:lnTo>
                  <a:pt x="1239222" y="2036592"/>
                </a:lnTo>
                <a:lnTo>
                  <a:pt x="1265242" y="2000638"/>
                </a:lnTo>
                <a:lnTo>
                  <a:pt x="1288965" y="1963010"/>
                </a:lnTo>
                <a:lnTo>
                  <a:pt x="1310285" y="1923810"/>
                </a:lnTo>
                <a:lnTo>
                  <a:pt x="1329100" y="1883142"/>
                </a:lnTo>
                <a:lnTo>
                  <a:pt x="1345305" y="1841111"/>
                </a:lnTo>
                <a:lnTo>
                  <a:pt x="1358796" y="1797820"/>
                </a:lnTo>
                <a:lnTo>
                  <a:pt x="1369470" y="1753372"/>
                </a:lnTo>
                <a:lnTo>
                  <a:pt x="1377223" y="1707872"/>
                </a:lnTo>
                <a:lnTo>
                  <a:pt x="1381951" y="1661424"/>
                </a:lnTo>
                <a:lnTo>
                  <a:pt x="1383550" y="1614131"/>
                </a:lnTo>
                <a:lnTo>
                  <a:pt x="1383550" y="461175"/>
                </a:lnTo>
                <a:lnTo>
                  <a:pt x="1844725" y="461175"/>
                </a:lnTo>
                <a:lnTo>
                  <a:pt x="1844725" y="922350"/>
                </a:lnTo>
                <a:lnTo>
                  <a:pt x="1614131" y="922350"/>
                </a:lnTo>
                <a:lnTo>
                  <a:pt x="1614131" y="1383538"/>
                </a:lnTo>
                <a:lnTo>
                  <a:pt x="2305900" y="1383538"/>
                </a:lnTo>
                <a:lnTo>
                  <a:pt x="2305900" y="0"/>
                </a:lnTo>
                <a:close/>
              </a:path>
            </a:pathLst>
          </a:custGeom>
          <a:solidFill>
            <a:srgbClr val="42B7AE">
              <a:alpha val="14901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2" name="Google Shape;342;p24"/>
          <p:cNvGrpSpPr/>
          <p:nvPr/>
        </p:nvGrpSpPr>
        <p:grpSpPr>
          <a:xfrm rot="-5400000">
            <a:off x="706912" y="3345780"/>
            <a:ext cx="406400" cy="406400"/>
            <a:chOff x="1415470" y="1346836"/>
            <a:chExt cx="406400" cy="406400"/>
          </a:xfrm>
        </p:grpSpPr>
        <p:sp>
          <p:nvSpPr>
            <p:cNvPr id="343" name="Google Shape;343;p24"/>
            <p:cNvSpPr/>
            <p:nvPr/>
          </p:nvSpPr>
          <p:spPr>
            <a:xfrm>
              <a:off x="1415470" y="1346836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198892" y="0"/>
                  </a:moveTo>
                  <a:lnTo>
                    <a:pt x="154801" y="5761"/>
                  </a:lnTo>
                  <a:lnTo>
                    <a:pt x="112822" y="21038"/>
                  </a:lnTo>
                  <a:lnTo>
                    <a:pt x="74664" y="45608"/>
                  </a:lnTo>
                  <a:lnTo>
                    <a:pt x="42036" y="79247"/>
                  </a:lnTo>
                  <a:lnTo>
                    <a:pt x="17914" y="119423"/>
                  </a:lnTo>
                  <a:lnTo>
                    <a:pt x="3976" y="162614"/>
                  </a:lnTo>
                  <a:lnTo>
                    <a:pt x="0" y="207109"/>
                  </a:lnTo>
                  <a:lnTo>
                    <a:pt x="5761" y="251200"/>
                  </a:lnTo>
                  <a:lnTo>
                    <a:pt x="21038" y="293177"/>
                  </a:lnTo>
                  <a:lnTo>
                    <a:pt x="45608" y="331332"/>
                  </a:lnTo>
                  <a:lnTo>
                    <a:pt x="79247" y="363956"/>
                  </a:lnTo>
                  <a:lnTo>
                    <a:pt x="119423" y="388081"/>
                  </a:lnTo>
                  <a:lnTo>
                    <a:pt x="162614" y="402021"/>
                  </a:lnTo>
                  <a:lnTo>
                    <a:pt x="207109" y="405997"/>
                  </a:lnTo>
                  <a:lnTo>
                    <a:pt x="251200" y="400234"/>
                  </a:lnTo>
                  <a:lnTo>
                    <a:pt x="293177" y="384956"/>
                  </a:lnTo>
                  <a:lnTo>
                    <a:pt x="331332" y="360385"/>
                  </a:lnTo>
                  <a:lnTo>
                    <a:pt x="363956" y="326745"/>
                  </a:lnTo>
                  <a:lnTo>
                    <a:pt x="388081" y="286568"/>
                  </a:lnTo>
                  <a:lnTo>
                    <a:pt x="402021" y="243378"/>
                  </a:lnTo>
                  <a:lnTo>
                    <a:pt x="405997" y="198882"/>
                  </a:lnTo>
                  <a:lnTo>
                    <a:pt x="400234" y="154792"/>
                  </a:lnTo>
                  <a:lnTo>
                    <a:pt x="384956" y="112814"/>
                  </a:lnTo>
                  <a:lnTo>
                    <a:pt x="360385" y="74659"/>
                  </a:lnTo>
                  <a:lnTo>
                    <a:pt x="326745" y="42036"/>
                  </a:lnTo>
                  <a:lnTo>
                    <a:pt x="286573" y="17914"/>
                  </a:lnTo>
                  <a:lnTo>
                    <a:pt x="243385" y="3976"/>
                  </a:lnTo>
                  <a:lnTo>
                    <a:pt x="198892" y="0"/>
                  </a:lnTo>
                  <a:close/>
                </a:path>
              </a:pathLst>
            </a:custGeom>
            <a:solidFill>
              <a:srgbClr val="42B7A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4" name="Google Shape;344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50873" y="1449401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5" name="Google Shape;345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8397" y="269749"/>
            <a:ext cx="1695944" cy="838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6" name="Google Shape;346;p24"/>
          <p:cNvGrpSpPr/>
          <p:nvPr/>
        </p:nvGrpSpPr>
        <p:grpSpPr>
          <a:xfrm rot="-5400000">
            <a:off x="706708" y="4134866"/>
            <a:ext cx="406400" cy="406400"/>
            <a:chOff x="1415470" y="1346836"/>
            <a:chExt cx="406400" cy="406400"/>
          </a:xfrm>
        </p:grpSpPr>
        <p:sp>
          <p:nvSpPr>
            <p:cNvPr id="347" name="Google Shape;347;p24"/>
            <p:cNvSpPr/>
            <p:nvPr/>
          </p:nvSpPr>
          <p:spPr>
            <a:xfrm>
              <a:off x="1415470" y="1346836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198892" y="0"/>
                  </a:moveTo>
                  <a:lnTo>
                    <a:pt x="154801" y="5761"/>
                  </a:lnTo>
                  <a:lnTo>
                    <a:pt x="112822" y="21038"/>
                  </a:lnTo>
                  <a:lnTo>
                    <a:pt x="74664" y="45608"/>
                  </a:lnTo>
                  <a:lnTo>
                    <a:pt x="42036" y="79247"/>
                  </a:lnTo>
                  <a:lnTo>
                    <a:pt x="17914" y="119423"/>
                  </a:lnTo>
                  <a:lnTo>
                    <a:pt x="3976" y="162614"/>
                  </a:lnTo>
                  <a:lnTo>
                    <a:pt x="0" y="207109"/>
                  </a:lnTo>
                  <a:lnTo>
                    <a:pt x="5761" y="251200"/>
                  </a:lnTo>
                  <a:lnTo>
                    <a:pt x="21038" y="293177"/>
                  </a:lnTo>
                  <a:lnTo>
                    <a:pt x="45608" y="331332"/>
                  </a:lnTo>
                  <a:lnTo>
                    <a:pt x="79247" y="363956"/>
                  </a:lnTo>
                  <a:lnTo>
                    <a:pt x="119423" y="388081"/>
                  </a:lnTo>
                  <a:lnTo>
                    <a:pt x="162614" y="402021"/>
                  </a:lnTo>
                  <a:lnTo>
                    <a:pt x="207109" y="405997"/>
                  </a:lnTo>
                  <a:lnTo>
                    <a:pt x="251200" y="400234"/>
                  </a:lnTo>
                  <a:lnTo>
                    <a:pt x="293177" y="384956"/>
                  </a:lnTo>
                  <a:lnTo>
                    <a:pt x="331332" y="360385"/>
                  </a:lnTo>
                  <a:lnTo>
                    <a:pt x="363956" y="326745"/>
                  </a:lnTo>
                  <a:lnTo>
                    <a:pt x="388081" y="286568"/>
                  </a:lnTo>
                  <a:lnTo>
                    <a:pt x="402021" y="243378"/>
                  </a:lnTo>
                  <a:lnTo>
                    <a:pt x="405997" y="198882"/>
                  </a:lnTo>
                  <a:lnTo>
                    <a:pt x="400234" y="154792"/>
                  </a:lnTo>
                  <a:lnTo>
                    <a:pt x="384956" y="112814"/>
                  </a:lnTo>
                  <a:lnTo>
                    <a:pt x="360385" y="74659"/>
                  </a:lnTo>
                  <a:lnTo>
                    <a:pt x="326745" y="42036"/>
                  </a:lnTo>
                  <a:lnTo>
                    <a:pt x="286573" y="17914"/>
                  </a:lnTo>
                  <a:lnTo>
                    <a:pt x="243385" y="3976"/>
                  </a:lnTo>
                  <a:lnTo>
                    <a:pt x="198892" y="0"/>
                  </a:lnTo>
                  <a:close/>
                </a:path>
              </a:pathLst>
            </a:custGeom>
            <a:solidFill>
              <a:srgbClr val="42B7A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8" name="Google Shape;348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50873" y="1449401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9" name="Google Shape;349;p24"/>
          <p:cNvGrpSpPr/>
          <p:nvPr/>
        </p:nvGrpSpPr>
        <p:grpSpPr>
          <a:xfrm rot="-5400000">
            <a:off x="712303" y="4923951"/>
            <a:ext cx="406400" cy="406400"/>
            <a:chOff x="1415470" y="1346836"/>
            <a:chExt cx="406400" cy="406400"/>
          </a:xfrm>
        </p:grpSpPr>
        <p:sp>
          <p:nvSpPr>
            <p:cNvPr id="350" name="Google Shape;350;p24"/>
            <p:cNvSpPr/>
            <p:nvPr/>
          </p:nvSpPr>
          <p:spPr>
            <a:xfrm>
              <a:off x="1415470" y="1346836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198892" y="0"/>
                  </a:moveTo>
                  <a:lnTo>
                    <a:pt x="154801" y="5761"/>
                  </a:lnTo>
                  <a:lnTo>
                    <a:pt x="112822" y="21038"/>
                  </a:lnTo>
                  <a:lnTo>
                    <a:pt x="74664" y="45608"/>
                  </a:lnTo>
                  <a:lnTo>
                    <a:pt x="42036" y="79247"/>
                  </a:lnTo>
                  <a:lnTo>
                    <a:pt x="17914" y="119423"/>
                  </a:lnTo>
                  <a:lnTo>
                    <a:pt x="3976" y="162614"/>
                  </a:lnTo>
                  <a:lnTo>
                    <a:pt x="0" y="207109"/>
                  </a:lnTo>
                  <a:lnTo>
                    <a:pt x="5761" y="251200"/>
                  </a:lnTo>
                  <a:lnTo>
                    <a:pt x="21038" y="293177"/>
                  </a:lnTo>
                  <a:lnTo>
                    <a:pt x="45608" y="331332"/>
                  </a:lnTo>
                  <a:lnTo>
                    <a:pt x="79247" y="363956"/>
                  </a:lnTo>
                  <a:lnTo>
                    <a:pt x="119423" y="388081"/>
                  </a:lnTo>
                  <a:lnTo>
                    <a:pt x="162614" y="402021"/>
                  </a:lnTo>
                  <a:lnTo>
                    <a:pt x="207109" y="405997"/>
                  </a:lnTo>
                  <a:lnTo>
                    <a:pt x="251200" y="400234"/>
                  </a:lnTo>
                  <a:lnTo>
                    <a:pt x="293177" y="384956"/>
                  </a:lnTo>
                  <a:lnTo>
                    <a:pt x="331332" y="360385"/>
                  </a:lnTo>
                  <a:lnTo>
                    <a:pt x="363956" y="326745"/>
                  </a:lnTo>
                  <a:lnTo>
                    <a:pt x="388081" y="286568"/>
                  </a:lnTo>
                  <a:lnTo>
                    <a:pt x="402021" y="243378"/>
                  </a:lnTo>
                  <a:lnTo>
                    <a:pt x="405997" y="198882"/>
                  </a:lnTo>
                  <a:lnTo>
                    <a:pt x="400234" y="154792"/>
                  </a:lnTo>
                  <a:lnTo>
                    <a:pt x="384956" y="112814"/>
                  </a:lnTo>
                  <a:lnTo>
                    <a:pt x="360385" y="74659"/>
                  </a:lnTo>
                  <a:lnTo>
                    <a:pt x="326745" y="42036"/>
                  </a:lnTo>
                  <a:lnTo>
                    <a:pt x="286573" y="17914"/>
                  </a:lnTo>
                  <a:lnTo>
                    <a:pt x="243385" y="3976"/>
                  </a:lnTo>
                  <a:lnTo>
                    <a:pt x="198892" y="0"/>
                  </a:lnTo>
                  <a:close/>
                </a:path>
              </a:pathLst>
            </a:custGeom>
            <a:solidFill>
              <a:srgbClr val="42B7A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1" name="Google Shape;351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50873" y="1449401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5"/>
          <p:cNvSpPr/>
          <p:nvPr/>
        </p:nvSpPr>
        <p:spPr>
          <a:xfrm>
            <a:off x="1086427" y="1216378"/>
            <a:ext cx="8270253" cy="49475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932" lvl="0" marL="286550" marR="0" rtl="0" algn="just">
              <a:spcBef>
                <a:spcPts val="180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4">
                <a:solidFill>
                  <a:srgbClr val="C00000"/>
                </a:solidFill>
              </a:rPr>
              <a:t>APTENISA स्टार्ट</a:t>
            </a:r>
            <a:endParaRPr b="1" sz="1804">
              <a:solidFill>
                <a:srgbClr val="C00000"/>
              </a:solidFill>
            </a:endParaRPr>
          </a:p>
          <a:p>
            <a:pPr indent="-171932" lvl="0" marL="286550" marR="0" rtl="0" algn="just">
              <a:spcBef>
                <a:spcPts val="180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4">
                <a:solidFill>
                  <a:srgbClr val="C00000"/>
                </a:solidFill>
              </a:rPr>
              <a:t>लीन लन्च प्याड - क्यान्डी मोडेल मेथोडोलोजी</a:t>
            </a:r>
            <a:endParaRPr b="1" sz="1804">
              <a:solidFill>
                <a:srgbClr val="C00000"/>
              </a:solidFill>
            </a:endParaRPr>
          </a:p>
          <a:p>
            <a:pPr indent="-171932" lvl="0" marL="286550" marR="0" rtl="0" algn="just">
              <a:spcBef>
                <a:spcPts val="180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4">
                <a:solidFill>
                  <a:srgbClr val="C00000"/>
                </a:solidFill>
              </a:rPr>
              <a:t>परियोजनाहरूको अधिकतम संख्या: 14</a:t>
            </a:r>
            <a:endParaRPr b="1" sz="1804">
              <a:solidFill>
                <a:srgbClr val="C00000"/>
              </a:solidFill>
            </a:endParaRPr>
          </a:p>
          <a:p>
            <a:pPr indent="-171932" lvl="0" marL="286550" marR="0" rtl="0" algn="just">
              <a:spcBef>
                <a:spcPts val="180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4">
                <a:solidFill>
                  <a:srgbClr val="C00000"/>
                </a:solidFill>
              </a:rPr>
              <a:t>८ सत्रहरू + डेमो-डे 🡪 बिजनेस मोडेल क्यानभास</a:t>
            </a:r>
            <a:endParaRPr b="1" sz="1804">
              <a:solidFill>
                <a:srgbClr val="C00000"/>
              </a:solidFill>
            </a:endParaRPr>
          </a:p>
          <a:p>
            <a:pPr indent="-171932" lvl="0" marL="286550" marR="0" rtl="0" algn="just">
              <a:spcBef>
                <a:spcPts val="180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4">
                <a:solidFill>
                  <a:srgbClr val="C00000"/>
                </a:solidFill>
              </a:rPr>
              <a:t>पल्टाइएका कक्षा कोठाहरू</a:t>
            </a:r>
            <a:endParaRPr b="1" sz="1804">
              <a:solidFill>
                <a:srgbClr val="C00000"/>
              </a:solidFill>
            </a:endParaRPr>
          </a:p>
          <a:p>
            <a:pPr indent="-171932" lvl="0" marL="286550" marR="0" rtl="0" algn="just">
              <a:spcBef>
                <a:spcPts val="180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4">
                <a:solidFill>
                  <a:srgbClr val="C00000"/>
                </a:solidFill>
              </a:rPr>
              <a:t>कार्यभार: २० घण्टा (हरेक दुई हप्ता)</a:t>
            </a:r>
            <a:endParaRPr b="1" sz="1804">
              <a:solidFill>
                <a:srgbClr val="C00000"/>
              </a:solidFill>
            </a:endParaRPr>
          </a:p>
          <a:p>
            <a:pPr indent="-171932" lvl="0" marL="286550" marR="0" rtl="0" algn="just">
              <a:spcBef>
                <a:spcPts val="180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4">
                <a:solidFill>
                  <a:srgbClr val="C00000"/>
                </a:solidFill>
              </a:rPr>
              <a:t>अतिरिक्त सत्रहरू (MVP, नेतृत्व, आदि)</a:t>
            </a:r>
            <a:endParaRPr b="1" sz="1804">
              <a:solidFill>
                <a:srgbClr val="C00000"/>
              </a:solidFill>
            </a:endParaRPr>
          </a:p>
          <a:p>
            <a:pPr indent="-171932" lvl="0" marL="286550" marR="0" rtl="0" algn="just">
              <a:spcBef>
                <a:spcPts val="180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4">
                <a:solidFill>
                  <a:srgbClr val="C00000"/>
                </a:solidFill>
              </a:rPr>
              <a:t>सल्लाहकारहरू</a:t>
            </a:r>
            <a:endParaRPr b="1" sz="1804">
              <a:solidFill>
                <a:srgbClr val="C00000"/>
              </a:solidFill>
            </a:endParaRPr>
          </a:p>
          <a:p>
            <a:pPr indent="-171932" lvl="0" marL="286550" marR="0" rtl="0" algn="just">
              <a:spcBef>
                <a:spcPts val="1805"/>
              </a:spcBef>
              <a:spcAft>
                <a:spcPts val="0"/>
              </a:spcAft>
              <a:buClr>
                <a:schemeClr val="dk1"/>
              </a:buClr>
              <a:buSzPts val="1805"/>
              <a:buFont typeface="Noto Sans Symbols"/>
              <a:buNone/>
            </a:pPr>
            <a:r>
              <a:t/>
            </a:r>
            <a:endParaRPr b="1" sz="1804">
              <a:solidFill>
                <a:srgbClr val="C00000"/>
              </a:solidFill>
            </a:endParaRPr>
          </a:p>
        </p:txBody>
      </p:sp>
      <p:pic>
        <p:nvPicPr>
          <p:cNvPr id="357" name="Google Shape;35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9866" y="3470726"/>
            <a:ext cx="3827107" cy="2553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5259" y="2136492"/>
            <a:ext cx="1499579" cy="573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32499" y="2151407"/>
            <a:ext cx="2150132" cy="748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18652" y="2151407"/>
            <a:ext cx="1660867" cy="485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13186" y="2915113"/>
            <a:ext cx="2555348" cy="710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02796" y="3133831"/>
            <a:ext cx="2168181" cy="98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6"/>
          <p:cNvSpPr/>
          <p:nvPr/>
        </p:nvSpPr>
        <p:spPr>
          <a:xfrm>
            <a:off x="2039469" y="1200076"/>
            <a:ext cx="4153766" cy="370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4">
                <a:solidFill>
                  <a:srgbClr val="C00000"/>
                </a:solidFill>
              </a:rPr>
              <a:t>ua: emprende लीन लन्च प्याड</a:t>
            </a:r>
            <a:endParaRPr b="1" sz="1804">
              <a:solidFill>
                <a:srgbClr val="C00000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368" name="Google Shape;368;p26"/>
          <p:cNvSpPr txBox="1"/>
          <p:nvPr/>
        </p:nvSpPr>
        <p:spPr>
          <a:xfrm>
            <a:off x="2241756" y="4666062"/>
            <a:ext cx="41511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ua: emprende लीन लन्च प्याड</a:t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9" name="Google Shape;369;p26"/>
          <p:cNvCxnSpPr/>
          <p:nvPr/>
        </p:nvCxnSpPr>
        <p:spPr>
          <a:xfrm>
            <a:off x="6790860" y="4016189"/>
            <a:ext cx="0" cy="1877409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0" name="Google Shape;370;p26"/>
          <p:cNvSpPr txBox="1"/>
          <p:nvPr/>
        </p:nvSpPr>
        <p:spPr>
          <a:xfrm>
            <a:off x="7079692" y="4232813"/>
            <a:ext cx="2215010" cy="9258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also worked with: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26320" y="4734359"/>
            <a:ext cx="1217931" cy="511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437456" y="4734359"/>
            <a:ext cx="951008" cy="579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6"/>
          <p:cNvSpPr txBox="1"/>
          <p:nvPr/>
        </p:nvSpPr>
        <p:spPr>
          <a:xfrm>
            <a:off x="6246569" y="3507053"/>
            <a:ext cx="2211280" cy="3703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4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More about CALPECH</a:t>
            </a:r>
            <a:endParaRPr sz="180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7"/>
          <p:cNvSpPr/>
          <p:nvPr/>
        </p:nvSpPr>
        <p:spPr>
          <a:xfrm>
            <a:off x="4145965" y="4243704"/>
            <a:ext cx="2629535" cy="1482090"/>
          </a:xfrm>
          <a:custGeom>
            <a:rect b="b" l="l" r="r" t="t"/>
            <a:pathLst>
              <a:path extrusionOk="0" h="1482089" w="2629534">
                <a:moveTo>
                  <a:pt x="2629382" y="0"/>
                </a:moveTo>
                <a:lnTo>
                  <a:pt x="0" y="0"/>
                </a:lnTo>
                <a:lnTo>
                  <a:pt x="0" y="1482039"/>
                </a:lnTo>
                <a:lnTo>
                  <a:pt x="2629382" y="1482039"/>
                </a:lnTo>
                <a:lnTo>
                  <a:pt x="2629382" y="0"/>
                </a:lnTo>
                <a:close/>
              </a:path>
            </a:pathLst>
          </a:custGeom>
          <a:solidFill>
            <a:srgbClr val="C3C0C1">
              <a:alpha val="22745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7"/>
          <p:cNvSpPr/>
          <p:nvPr/>
        </p:nvSpPr>
        <p:spPr>
          <a:xfrm>
            <a:off x="1249908" y="1431404"/>
            <a:ext cx="2280920" cy="225425"/>
          </a:xfrm>
          <a:custGeom>
            <a:rect b="b" l="l" r="r" t="t"/>
            <a:pathLst>
              <a:path extrusionOk="0" h="225425" w="2280920">
                <a:moveTo>
                  <a:pt x="2280564" y="0"/>
                </a:moveTo>
                <a:lnTo>
                  <a:pt x="0" y="0"/>
                </a:lnTo>
                <a:lnTo>
                  <a:pt x="0" y="225247"/>
                </a:lnTo>
                <a:lnTo>
                  <a:pt x="2280564" y="225247"/>
                </a:lnTo>
                <a:lnTo>
                  <a:pt x="2280564" y="0"/>
                </a:lnTo>
                <a:close/>
              </a:path>
            </a:pathLst>
          </a:custGeom>
          <a:solidFill>
            <a:srgbClr val="C3C0C1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7"/>
          <p:cNvSpPr/>
          <p:nvPr/>
        </p:nvSpPr>
        <p:spPr>
          <a:xfrm>
            <a:off x="4448327" y="1414513"/>
            <a:ext cx="2281555" cy="225425"/>
          </a:xfrm>
          <a:custGeom>
            <a:rect b="b" l="l" r="r" t="t"/>
            <a:pathLst>
              <a:path extrusionOk="0" h="225425" w="2281554">
                <a:moveTo>
                  <a:pt x="2281491" y="0"/>
                </a:moveTo>
                <a:lnTo>
                  <a:pt x="0" y="0"/>
                </a:lnTo>
                <a:lnTo>
                  <a:pt x="0" y="225247"/>
                </a:lnTo>
                <a:lnTo>
                  <a:pt x="2281491" y="225247"/>
                </a:lnTo>
                <a:lnTo>
                  <a:pt x="2281491" y="0"/>
                </a:lnTo>
                <a:close/>
              </a:path>
            </a:pathLst>
          </a:custGeom>
          <a:solidFill>
            <a:srgbClr val="C3C0C1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7"/>
          <p:cNvSpPr/>
          <p:nvPr/>
        </p:nvSpPr>
        <p:spPr>
          <a:xfrm>
            <a:off x="4437151" y="3880904"/>
            <a:ext cx="2352040" cy="225425"/>
          </a:xfrm>
          <a:custGeom>
            <a:rect b="b" l="l" r="r" t="t"/>
            <a:pathLst>
              <a:path extrusionOk="0" h="225425" w="2352040">
                <a:moveTo>
                  <a:pt x="2351798" y="0"/>
                </a:moveTo>
                <a:lnTo>
                  <a:pt x="0" y="0"/>
                </a:lnTo>
                <a:lnTo>
                  <a:pt x="0" y="225247"/>
                </a:lnTo>
                <a:lnTo>
                  <a:pt x="2351798" y="225247"/>
                </a:lnTo>
                <a:lnTo>
                  <a:pt x="2351798" y="0"/>
                </a:lnTo>
                <a:close/>
              </a:path>
            </a:pathLst>
          </a:custGeom>
          <a:solidFill>
            <a:srgbClr val="C3C0C1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7"/>
          <p:cNvSpPr/>
          <p:nvPr/>
        </p:nvSpPr>
        <p:spPr>
          <a:xfrm>
            <a:off x="7553921" y="3880904"/>
            <a:ext cx="2352040" cy="225425"/>
          </a:xfrm>
          <a:custGeom>
            <a:rect b="b" l="l" r="r" t="t"/>
            <a:pathLst>
              <a:path extrusionOk="0" h="225425" w="2352040">
                <a:moveTo>
                  <a:pt x="2351798" y="0"/>
                </a:moveTo>
                <a:lnTo>
                  <a:pt x="0" y="0"/>
                </a:lnTo>
                <a:lnTo>
                  <a:pt x="0" y="225247"/>
                </a:lnTo>
                <a:lnTo>
                  <a:pt x="2351798" y="225247"/>
                </a:lnTo>
                <a:lnTo>
                  <a:pt x="2351798" y="0"/>
                </a:lnTo>
                <a:close/>
              </a:path>
            </a:pathLst>
          </a:custGeom>
          <a:solidFill>
            <a:srgbClr val="C3C0C1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27"/>
          <p:cNvSpPr/>
          <p:nvPr/>
        </p:nvSpPr>
        <p:spPr>
          <a:xfrm>
            <a:off x="7618590" y="1391983"/>
            <a:ext cx="2281555" cy="225425"/>
          </a:xfrm>
          <a:custGeom>
            <a:rect b="b" l="l" r="r" t="t"/>
            <a:pathLst>
              <a:path extrusionOk="0" h="225425" w="2281554">
                <a:moveTo>
                  <a:pt x="2281491" y="0"/>
                </a:moveTo>
                <a:lnTo>
                  <a:pt x="0" y="0"/>
                </a:lnTo>
                <a:lnTo>
                  <a:pt x="0" y="225247"/>
                </a:lnTo>
                <a:lnTo>
                  <a:pt x="2281491" y="225247"/>
                </a:lnTo>
                <a:lnTo>
                  <a:pt x="2281491" y="0"/>
                </a:lnTo>
                <a:close/>
              </a:path>
            </a:pathLst>
          </a:custGeom>
          <a:solidFill>
            <a:srgbClr val="C3C0C1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0587" y="4271839"/>
            <a:ext cx="2618435" cy="143971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7"/>
          <p:cNvSpPr txBox="1"/>
          <p:nvPr/>
        </p:nvSpPr>
        <p:spPr>
          <a:xfrm>
            <a:off x="3431964" y="533618"/>
            <a:ext cx="3855720" cy="3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  <a:t>BUSINESS SERVICES &gt; 5/1 </a:t>
            </a:r>
            <a:r>
              <a:rPr b="1" lang="en-GB"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BUSINESS DEVELOPMENT</a:t>
            </a:r>
            <a:br>
              <a:rPr lang="en-GB" sz="100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6" name="Google Shape;386;p27"/>
          <p:cNvSpPr txBox="1"/>
          <p:nvPr/>
        </p:nvSpPr>
        <p:spPr>
          <a:xfrm>
            <a:off x="904949" y="3712191"/>
            <a:ext cx="1698551" cy="394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Bank of solutions</a:t>
            </a:r>
            <a:b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7" name="Google Shape;387;p27"/>
          <p:cNvSpPr txBox="1"/>
          <p:nvPr/>
        </p:nvSpPr>
        <p:spPr>
          <a:xfrm>
            <a:off x="917599" y="4092276"/>
            <a:ext cx="2623185" cy="18851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Pool of scientific and technological solutions from related and innovative companies, that are already established on the market. They are ready to support your business digitisation and innovation processes.</a:t>
            </a:r>
            <a:b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https://uaparc.es/soluciones/</a:t>
            </a:r>
            <a:b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88" name="Google Shape;388;p27"/>
          <p:cNvGrpSpPr/>
          <p:nvPr/>
        </p:nvGrpSpPr>
        <p:grpSpPr>
          <a:xfrm>
            <a:off x="4122496" y="1813166"/>
            <a:ext cx="2673972" cy="1867580"/>
            <a:chOff x="4122496" y="1813166"/>
            <a:chExt cx="2673972" cy="1867580"/>
          </a:xfrm>
        </p:grpSpPr>
        <p:pic>
          <p:nvPicPr>
            <p:cNvPr id="389" name="Google Shape;389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122496" y="1813166"/>
              <a:ext cx="2673972" cy="1516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491268" y="3575607"/>
              <a:ext cx="159207" cy="677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27"/>
            <p:cNvSpPr/>
            <p:nvPr/>
          </p:nvSpPr>
          <p:spPr>
            <a:xfrm>
              <a:off x="6409572" y="3373023"/>
              <a:ext cx="323215" cy="229870"/>
            </a:xfrm>
            <a:custGeom>
              <a:rect b="b" l="l" r="r" t="t"/>
              <a:pathLst>
                <a:path extrusionOk="0" h="229870" w="323215">
                  <a:moveTo>
                    <a:pt x="315429" y="0"/>
                  </a:moveTo>
                  <a:lnTo>
                    <a:pt x="7175" y="0"/>
                  </a:lnTo>
                  <a:lnTo>
                    <a:pt x="0" y="8191"/>
                  </a:lnTo>
                  <a:lnTo>
                    <a:pt x="0" y="221208"/>
                  </a:lnTo>
                  <a:lnTo>
                    <a:pt x="7175" y="229400"/>
                  </a:lnTo>
                  <a:lnTo>
                    <a:pt x="306565" y="229400"/>
                  </a:lnTo>
                  <a:lnTo>
                    <a:pt x="315429" y="229400"/>
                  </a:lnTo>
                  <a:lnTo>
                    <a:pt x="322605" y="221208"/>
                  </a:lnTo>
                  <a:lnTo>
                    <a:pt x="322605" y="8191"/>
                  </a:lnTo>
                  <a:lnTo>
                    <a:pt x="315429" y="0"/>
                  </a:lnTo>
                  <a:close/>
                </a:path>
              </a:pathLst>
            </a:custGeom>
            <a:solidFill>
              <a:srgbClr val="1E1C1E">
                <a:alpha val="24313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7"/>
            <p:cNvSpPr/>
            <p:nvPr/>
          </p:nvSpPr>
          <p:spPr>
            <a:xfrm>
              <a:off x="6422186" y="3375304"/>
              <a:ext cx="297815" cy="213360"/>
            </a:xfrm>
            <a:custGeom>
              <a:rect b="b" l="l" r="r" t="t"/>
              <a:pathLst>
                <a:path extrusionOk="0" h="213360" w="297815">
                  <a:moveTo>
                    <a:pt x="153238" y="2044"/>
                  </a:moveTo>
                  <a:lnTo>
                    <a:pt x="151193" y="0"/>
                  </a:lnTo>
                  <a:lnTo>
                    <a:pt x="146164" y="0"/>
                  </a:lnTo>
                  <a:lnTo>
                    <a:pt x="144132" y="2044"/>
                  </a:lnTo>
                  <a:lnTo>
                    <a:pt x="144132" y="7073"/>
                  </a:lnTo>
                  <a:lnTo>
                    <a:pt x="146164" y="9118"/>
                  </a:lnTo>
                  <a:lnTo>
                    <a:pt x="151193" y="9118"/>
                  </a:lnTo>
                  <a:lnTo>
                    <a:pt x="153238" y="7073"/>
                  </a:lnTo>
                  <a:lnTo>
                    <a:pt x="153238" y="4559"/>
                  </a:lnTo>
                  <a:lnTo>
                    <a:pt x="153238" y="2044"/>
                  </a:lnTo>
                  <a:close/>
                </a:path>
                <a:path extrusionOk="0" h="213360" w="297815">
                  <a:moveTo>
                    <a:pt x="297357" y="11760"/>
                  </a:moveTo>
                  <a:lnTo>
                    <a:pt x="0" y="11760"/>
                  </a:lnTo>
                  <a:lnTo>
                    <a:pt x="0" y="213080"/>
                  </a:lnTo>
                  <a:lnTo>
                    <a:pt x="297357" y="213080"/>
                  </a:lnTo>
                  <a:lnTo>
                    <a:pt x="297357" y="11760"/>
                  </a:lnTo>
                  <a:close/>
                </a:path>
              </a:pathLst>
            </a:custGeom>
            <a:solidFill>
              <a:srgbClr val="FFFFFF">
                <a:alpha val="24313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3" name="Google Shape;393;p2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599721" y="3461595"/>
              <a:ext cx="122364" cy="2191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4" name="Google Shape;394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0038" y="1832914"/>
            <a:ext cx="2607614" cy="1532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5" name="Google Shape;395;p27"/>
          <p:cNvGrpSpPr/>
          <p:nvPr/>
        </p:nvGrpSpPr>
        <p:grpSpPr>
          <a:xfrm>
            <a:off x="4093254" y="1321602"/>
            <a:ext cx="406400" cy="406400"/>
            <a:chOff x="4093254" y="1321602"/>
            <a:chExt cx="406400" cy="406400"/>
          </a:xfrm>
        </p:grpSpPr>
        <p:sp>
          <p:nvSpPr>
            <p:cNvPr id="396" name="Google Shape;396;p27"/>
            <p:cNvSpPr/>
            <p:nvPr/>
          </p:nvSpPr>
          <p:spPr>
            <a:xfrm>
              <a:off x="4093254" y="1321602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7" name="Google Shape;397;p2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228694" y="1424204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8" name="Google Shape;398;p27"/>
          <p:cNvGrpSpPr/>
          <p:nvPr/>
        </p:nvGrpSpPr>
        <p:grpSpPr>
          <a:xfrm>
            <a:off x="7294494" y="1321602"/>
            <a:ext cx="406400" cy="406400"/>
            <a:chOff x="7294494" y="1321602"/>
            <a:chExt cx="406400" cy="406400"/>
          </a:xfrm>
        </p:grpSpPr>
        <p:sp>
          <p:nvSpPr>
            <p:cNvPr id="399" name="Google Shape;399;p27"/>
            <p:cNvSpPr/>
            <p:nvPr/>
          </p:nvSpPr>
          <p:spPr>
            <a:xfrm>
              <a:off x="7294494" y="1321602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0" name="Google Shape;400;p2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429934" y="1424204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1" name="Google Shape;401;p27"/>
          <p:cNvSpPr txBox="1"/>
          <p:nvPr/>
        </p:nvSpPr>
        <p:spPr>
          <a:xfrm>
            <a:off x="7525668" y="4258407"/>
            <a:ext cx="2038350" cy="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Carretilla autónoma QUIXMIND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02" name="Google Shape;402;p27"/>
          <p:cNvGrpSpPr/>
          <p:nvPr/>
        </p:nvGrpSpPr>
        <p:grpSpPr>
          <a:xfrm>
            <a:off x="7277051" y="3773621"/>
            <a:ext cx="406400" cy="406400"/>
            <a:chOff x="7277051" y="3773621"/>
            <a:chExt cx="406400" cy="406400"/>
          </a:xfrm>
        </p:grpSpPr>
        <p:sp>
          <p:nvSpPr>
            <p:cNvPr id="403" name="Google Shape;403;p27"/>
            <p:cNvSpPr/>
            <p:nvPr/>
          </p:nvSpPr>
          <p:spPr>
            <a:xfrm>
              <a:off x="7277051" y="3773621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4" name="Google Shape;404;p2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412492" y="3876224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5" name="Google Shape;405;p27"/>
          <p:cNvGrpSpPr/>
          <p:nvPr/>
        </p:nvGrpSpPr>
        <p:grpSpPr>
          <a:xfrm>
            <a:off x="942694" y="1338494"/>
            <a:ext cx="406400" cy="406400"/>
            <a:chOff x="942694" y="1338494"/>
            <a:chExt cx="406400" cy="406400"/>
          </a:xfrm>
        </p:grpSpPr>
        <p:sp>
          <p:nvSpPr>
            <p:cNvPr id="406" name="Google Shape;406;p27"/>
            <p:cNvSpPr/>
            <p:nvPr/>
          </p:nvSpPr>
          <p:spPr>
            <a:xfrm>
              <a:off x="942694" y="1338494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7" name="Google Shape;407;p2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78134" y="1441096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8" name="Google Shape;408;p27"/>
          <p:cNvGrpSpPr/>
          <p:nvPr/>
        </p:nvGrpSpPr>
        <p:grpSpPr>
          <a:xfrm>
            <a:off x="4118594" y="3771100"/>
            <a:ext cx="406400" cy="406400"/>
            <a:chOff x="4118594" y="3771100"/>
            <a:chExt cx="406400" cy="406400"/>
          </a:xfrm>
        </p:grpSpPr>
        <p:sp>
          <p:nvSpPr>
            <p:cNvPr id="409" name="Google Shape;409;p27"/>
            <p:cNvSpPr/>
            <p:nvPr/>
          </p:nvSpPr>
          <p:spPr>
            <a:xfrm>
              <a:off x="4118594" y="3771100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0" name="Google Shape;410;p2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254035" y="3873702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1" name="Google Shape;411;p27"/>
          <p:cNvGrpSpPr/>
          <p:nvPr/>
        </p:nvGrpSpPr>
        <p:grpSpPr>
          <a:xfrm>
            <a:off x="4045711" y="4240148"/>
            <a:ext cx="2785110" cy="1478280"/>
            <a:chOff x="4045711" y="4240148"/>
            <a:chExt cx="2785110" cy="1478280"/>
          </a:xfrm>
        </p:grpSpPr>
        <p:sp>
          <p:nvSpPr>
            <p:cNvPr id="412" name="Google Shape;412;p27"/>
            <p:cNvSpPr/>
            <p:nvPr/>
          </p:nvSpPr>
          <p:spPr>
            <a:xfrm>
              <a:off x="4045711" y="4240148"/>
              <a:ext cx="2785110" cy="1478280"/>
            </a:xfrm>
            <a:custGeom>
              <a:rect b="b" l="l" r="r" t="t"/>
              <a:pathLst>
                <a:path extrusionOk="0" h="1478279" w="2785109">
                  <a:moveTo>
                    <a:pt x="2784538" y="0"/>
                  </a:moveTo>
                  <a:lnTo>
                    <a:pt x="0" y="0"/>
                  </a:lnTo>
                  <a:lnTo>
                    <a:pt x="0" y="1477873"/>
                  </a:lnTo>
                  <a:lnTo>
                    <a:pt x="2784538" y="1477873"/>
                  </a:lnTo>
                  <a:lnTo>
                    <a:pt x="2784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3" name="Google Shape;413;p2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133256" y="4240148"/>
              <a:ext cx="2640504" cy="14778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4" name="Google Shape;414;p2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28700" y="1796275"/>
            <a:ext cx="2776093" cy="147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307359" y="5390021"/>
            <a:ext cx="289991" cy="289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27"/>
          <p:cNvGrpSpPr/>
          <p:nvPr/>
        </p:nvGrpSpPr>
        <p:grpSpPr>
          <a:xfrm>
            <a:off x="9577025" y="3384284"/>
            <a:ext cx="323215" cy="307725"/>
            <a:chOff x="9577025" y="3384284"/>
            <a:chExt cx="323215" cy="307725"/>
          </a:xfrm>
        </p:grpSpPr>
        <p:pic>
          <p:nvPicPr>
            <p:cNvPr id="417" name="Google Shape;417;p2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9658722" y="3586869"/>
              <a:ext cx="159207" cy="677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8" name="Google Shape;418;p27"/>
            <p:cNvSpPr/>
            <p:nvPr/>
          </p:nvSpPr>
          <p:spPr>
            <a:xfrm>
              <a:off x="9577025" y="3384284"/>
              <a:ext cx="323215" cy="229870"/>
            </a:xfrm>
            <a:custGeom>
              <a:rect b="b" l="l" r="r" t="t"/>
              <a:pathLst>
                <a:path extrusionOk="0" h="229870" w="323215">
                  <a:moveTo>
                    <a:pt x="315429" y="0"/>
                  </a:moveTo>
                  <a:lnTo>
                    <a:pt x="7175" y="0"/>
                  </a:lnTo>
                  <a:lnTo>
                    <a:pt x="0" y="8191"/>
                  </a:lnTo>
                  <a:lnTo>
                    <a:pt x="0" y="221208"/>
                  </a:lnTo>
                  <a:lnTo>
                    <a:pt x="7175" y="229400"/>
                  </a:lnTo>
                  <a:lnTo>
                    <a:pt x="306565" y="229400"/>
                  </a:lnTo>
                  <a:lnTo>
                    <a:pt x="315429" y="229400"/>
                  </a:lnTo>
                  <a:lnTo>
                    <a:pt x="322605" y="221208"/>
                  </a:lnTo>
                  <a:lnTo>
                    <a:pt x="322605" y="8191"/>
                  </a:lnTo>
                  <a:lnTo>
                    <a:pt x="315429" y="0"/>
                  </a:lnTo>
                  <a:close/>
                </a:path>
              </a:pathLst>
            </a:custGeom>
            <a:solidFill>
              <a:srgbClr val="1E1C1E">
                <a:alpha val="24313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27"/>
            <p:cNvSpPr/>
            <p:nvPr/>
          </p:nvSpPr>
          <p:spPr>
            <a:xfrm>
              <a:off x="9589656" y="3386569"/>
              <a:ext cx="297815" cy="213360"/>
            </a:xfrm>
            <a:custGeom>
              <a:rect b="b" l="l" r="r" t="t"/>
              <a:pathLst>
                <a:path extrusionOk="0" h="213360" w="297815">
                  <a:moveTo>
                    <a:pt x="153225" y="2044"/>
                  </a:moveTo>
                  <a:lnTo>
                    <a:pt x="151180" y="0"/>
                  </a:lnTo>
                  <a:lnTo>
                    <a:pt x="146151" y="0"/>
                  </a:lnTo>
                  <a:lnTo>
                    <a:pt x="144119" y="2044"/>
                  </a:lnTo>
                  <a:lnTo>
                    <a:pt x="144119" y="7073"/>
                  </a:lnTo>
                  <a:lnTo>
                    <a:pt x="146151" y="9118"/>
                  </a:lnTo>
                  <a:lnTo>
                    <a:pt x="151180" y="9118"/>
                  </a:lnTo>
                  <a:lnTo>
                    <a:pt x="153225" y="7073"/>
                  </a:lnTo>
                  <a:lnTo>
                    <a:pt x="153225" y="4559"/>
                  </a:lnTo>
                  <a:lnTo>
                    <a:pt x="153225" y="2044"/>
                  </a:lnTo>
                  <a:close/>
                </a:path>
                <a:path extrusionOk="0" h="213360" w="297815">
                  <a:moveTo>
                    <a:pt x="297345" y="11760"/>
                  </a:moveTo>
                  <a:lnTo>
                    <a:pt x="0" y="11760"/>
                  </a:lnTo>
                  <a:lnTo>
                    <a:pt x="0" y="213080"/>
                  </a:lnTo>
                  <a:lnTo>
                    <a:pt x="297345" y="213080"/>
                  </a:lnTo>
                  <a:lnTo>
                    <a:pt x="297345" y="11760"/>
                  </a:lnTo>
                  <a:close/>
                </a:path>
              </a:pathLst>
            </a:custGeom>
            <a:solidFill>
              <a:srgbClr val="FFFFFF">
                <a:alpha val="24313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0" name="Google Shape;420;p2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9767173" y="3472858"/>
              <a:ext cx="122364" cy="2191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1" name="Google Shape;421;p27"/>
          <p:cNvGrpSpPr/>
          <p:nvPr/>
        </p:nvGrpSpPr>
        <p:grpSpPr>
          <a:xfrm>
            <a:off x="6401580" y="5803456"/>
            <a:ext cx="323215" cy="307725"/>
            <a:chOff x="6401580" y="5803456"/>
            <a:chExt cx="323215" cy="307725"/>
          </a:xfrm>
        </p:grpSpPr>
        <p:pic>
          <p:nvPicPr>
            <p:cNvPr id="422" name="Google Shape;422;p2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6483276" y="6006040"/>
              <a:ext cx="159207" cy="677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3" name="Google Shape;423;p27"/>
            <p:cNvSpPr/>
            <p:nvPr/>
          </p:nvSpPr>
          <p:spPr>
            <a:xfrm>
              <a:off x="6401580" y="5803456"/>
              <a:ext cx="323215" cy="229870"/>
            </a:xfrm>
            <a:custGeom>
              <a:rect b="b" l="l" r="r" t="t"/>
              <a:pathLst>
                <a:path extrusionOk="0" h="229870" w="323215">
                  <a:moveTo>
                    <a:pt x="315429" y="0"/>
                  </a:moveTo>
                  <a:lnTo>
                    <a:pt x="7175" y="0"/>
                  </a:lnTo>
                  <a:lnTo>
                    <a:pt x="0" y="8191"/>
                  </a:lnTo>
                  <a:lnTo>
                    <a:pt x="0" y="221208"/>
                  </a:lnTo>
                  <a:lnTo>
                    <a:pt x="7175" y="229400"/>
                  </a:lnTo>
                  <a:lnTo>
                    <a:pt x="306565" y="229400"/>
                  </a:lnTo>
                  <a:lnTo>
                    <a:pt x="315429" y="229400"/>
                  </a:lnTo>
                  <a:lnTo>
                    <a:pt x="322605" y="221208"/>
                  </a:lnTo>
                  <a:lnTo>
                    <a:pt x="322605" y="8191"/>
                  </a:lnTo>
                  <a:lnTo>
                    <a:pt x="315429" y="0"/>
                  </a:lnTo>
                  <a:close/>
                </a:path>
              </a:pathLst>
            </a:custGeom>
            <a:solidFill>
              <a:srgbClr val="1E1C1E">
                <a:alpha val="24313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27"/>
            <p:cNvSpPr/>
            <p:nvPr/>
          </p:nvSpPr>
          <p:spPr>
            <a:xfrm>
              <a:off x="6414211" y="5805741"/>
              <a:ext cx="297815" cy="213360"/>
            </a:xfrm>
            <a:custGeom>
              <a:rect b="b" l="l" r="r" t="t"/>
              <a:pathLst>
                <a:path extrusionOk="0" h="213360" w="297815">
                  <a:moveTo>
                    <a:pt x="153225" y="2044"/>
                  </a:moveTo>
                  <a:lnTo>
                    <a:pt x="151180" y="0"/>
                  </a:lnTo>
                  <a:lnTo>
                    <a:pt x="146151" y="0"/>
                  </a:lnTo>
                  <a:lnTo>
                    <a:pt x="144119" y="2044"/>
                  </a:lnTo>
                  <a:lnTo>
                    <a:pt x="144119" y="7073"/>
                  </a:lnTo>
                  <a:lnTo>
                    <a:pt x="146151" y="9118"/>
                  </a:lnTo>
                  <a:lnTo>
                    <a:pt x="151180" y="9118"/>
                  </a:lnTo>
                  <a:lnTo>
                    <a:pt x="153225" y="7073"/>
                  </a:lnTo>
                  <a:lnTo>
                    <a:pt x="153225" y="4559"/>
                  </a:lnTo>
                  <a:lnTo>
                    <a:pt x="153225" y="2044"/>
                  </a:lnTo>
                  <a:close/>
                </a:path>
                <a:path extrusionOk="0" h="213360" w="297815">
                  <a:moveTo>
                    <a:pt x="297345" y="11760"/>
                  </a:moveTo>
                  <a:lnTo>
                    <a:pt x="0" y="11760"/>
                  </a:lnTo>
                  <a:lnTo>
                    <a:pt x="0" y="213067"/>
                  </a:lnTo>
                  <a:lnTo>
                    <a:pt x="297345" y="213067"/>
                  </a:lnTo>
                  <a:lnTo>
                    <a:pt x="297345" y="11760"/>
                  </a:lnTo>
                  <a:close/>
                </a:path>
              </a:pathLst>
            </a:custGeom>
            <a:solidFill>
              <a:srgbClr val="FFFFFF">
                <a:alpha val="24313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5" name="Google Shape;425;p2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6591730" y="5892030"/>
              <a:ext cx="122364" cy="2191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6" name="Google Shape;426;p2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00904" y="261229"/>
            <a:ext cx="1695944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8"/>
          <p:cNvSpPr/>
          <p:nvPr/>
        </p:nvSpPr>
        <p:spPr>
          <a:xfrm>
            <a:off x="1146898" y="1450962"/>
            <a:ext cx="2444750" cy="225425"/>
          </a:xfrm>
          <a:custGeom>
            <a:rect b="b" l="l" r="r" t="t"/>
            <a:pathLst>
              <a:path extrusionOk="0" h="225425" w="2444750">
                <a:moveTo>
                  <a:pt x="2444534" y="0"/>
                </a:moveTo>
                <a:lnTo>
                  <a:pt x="0" y="0"/>
                </a:lnTo>
                <a:lnTo>
                  <a:pt x="0" y="225247"/>
                </a:lnTo>
                <a:lnTo>
                  <a:pt x="2444534" y="225247"/>
                </a:lnTo>
                <a:lnTo>
                  <a:pt x="2444534" y="0"/>
                </a:lnTo>
                <a:close/>
              </a:path>
            </a:pathLst>
          </a:custGeom>
          <a:solidFill>
            <a:srgbClr val="C3C0C1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8"/>
          <p:cNvSpPr/>
          <p:nvPr/>
        </p:nvSpPr>
        <p:spPr>
          <a:xfrm>
            <a:off x="4166539" y="1450962"/>
            <a:ext cx="2444750" cy="225425"/>
          </a:xfrm>
          <a:custGeom>
            <a:rect b="b" l="l" r="r" t="t"/>
            <a:pathLst>
              <a:path extrusionOk="0" h="225425" w="2444750">
                <a:moveTo>
                  <a:pt x="2444534" y="0"/>
                </a:moveTo>
                <a:lnTo>
                  <a:pt x="0" y="0"/>
                </a:lnTo>
                <a:lnTo>
                  <a:pt x="0" y="225247"/>
                </a:lnTo>
                <a:lnTo>
                  <a:pt x="2444534" y="225247"/>
                </a:lnTo>
                <a:lnTo>
                  <a:pt x="2444534" y="0"/>
                </a:lnTo>
                <a:close/>
              </a:path>
            </a:pathLst>
          </a:custGeom>
          <a:solidFill>
            <a:srgbClr val="C3C0C1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3" name="Google Shape;433;p28"/>
          <p:cNvGrpSpPr/>
          <p:nvPr/>
        </p:nvGrpSpPr>
        <p:grpSpPr>
          <a:xfrm>
            <a:off x="7087761" y="1356978"/>
            <a:ext cx="2539867" cy="406400"/>
            <a:chOff x="7087761" y="1356978"/>
            <a:chExt cx="2539867" cy="406400"/>
          </a:xfrm>
        </p:grpSpPr>
        <p:sp>
          <p:nvSpPr>
            <p:cNvPr id="434" name="Google Shape;434;p28"/>
            <p:cNvSpPr/>
            <p:nvPr/>
          </p:nvSpPr>
          <p:spPr>
            <a:xfrm>
              <a:off x="7182878" y="1467866"/>
              <a:ext cx="2444750" cy="225425"/>
            </a:xfrm>
            <a:custGeom>
              <a:rect b="b" l="l" r="r" t="t"/>
              <a:pathLst>
                <a:path extrusionOk="0" h="225425" w="2444750">
                  <a:moveTo>
                    <a:pt x="2444534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2444534" y="225247"/>
                  </a:lnTo>
                  <a:lnTo>
                    <a:pt x="2444534" y="0"/>
                  </a:lnTo>
                  <a:close/>
                </a:path>
              </a:pathLst>
            </a:custGeom>
            <a:solidFill>
              <a:srgbClr val="C3C0C1">
                <a:alpha val="2862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7087761" y="1356978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6" name="Google Shape;436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223202" y="1459580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7" name="Google Shape;437;p28"/>
          <p:cNvSpPr txBox="1"/>
          <p:nvPr/>
        </p:nvSpPr>
        <p:spPr>
          <a:xfrm>
            <a:off x="948890" y="3576291"/>
            <a:ext cx="2618100" cy="18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अन्तर्राष्ट्रियकरण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विभिन्न अन्तर्राष्ट्रिय एजेन्टहरूसँग सम्झौताहरू (विशेष गरी ल्याटिन अमेरिकामा)।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हाम्रा कम्पनीहरूलाई उनीहरूको समेकन र अन्तर्राष्ट्रियकरण प्रक्रियाहरूमा समर्थन गर्ने लक्ष्य राखेका विभिन्न राष्ट्रिय र अन्तर्राष्ट्रिय संघहरू र संस्थाहरूको सदस्यता।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8" name="Google Shape;438;p28"/>
          <p:cNvSpPr txBox="1"/>
          <p:nvPr/>
        </p:nvSpPr>
        <p:spPr>
          <a:xfrm>
            <a:off x="4052973" y="3576291"/>
            <a:ext cx="2592600" cy="18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209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Innotransfer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09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भ्यालेन्सिया इनोभेसन एजेन्सी (AVI) द्वारा समर्थित भ्यालेन्सियन साइन्स पार्क (RePCV) को नेटवर्क को पहल। भ्यालेन्सियन समुदायका विभिन्न औद्योगिक र सेवा क्षेत्रहरू (कृषि-खाद्य, मोटर वाहन र दिगो गतिशीलता, दिगो बासस्थान, सक्षम प्रविधि र स्वास्थ्य) तर्फ निर्देशित।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09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9" name="Google Shape;439;p28"/>
          <p:cNvSpPr txBox="1"/>
          <p:nvPr/>
        </p:nvSpPr>
        <p:spPr>
          <a:xfrm>
            <a:off x="7069274" y="3576291"/>
            <a:ext cx="2643000" cy="11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651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रणनीतिक साझेदारहरु संग तालमेल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651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कम्पनीहरूसँग भेटघाटहरू अभिनव उत्पादनहरू/सेवाहरू पहिलो हातको बारेमा जान्नका साथै व्यक्तिगत समाधानहरूको विकासको लागि तिनीहरूको सम्भावना।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651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0" name="Google Shape;440;p28"/>
          <p:cNvSpPr txBox="1"/>
          <p:nvPr/>
        </p:nvSpPr>
        <p:spPr>
          <a:xfrm>
            <a:off x="3421457" y="522829"/>
            <a:ext cx="3855600" cy="2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  <a:t>कम्पनीहरूलाई सेवाहरू &gt; 5/1 व्यापार विकास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41" name="Google Shape;441;p28"/>
          <p:cNvGrpSpPr/>
          <p:nvPr/>
        </p:nvGrpSpPr>
        <p:grpSpPr>
          <a:xfrm>
            <a:off x="991727" y="1355246"/>
            <a:ext cx="406400" cy="406400"/>
            <a:chOff x="991727" y="1355246"/>
            <a:chExt cx="406400" cy="406400"/>
          </a:xfrm>
        </p:grpSpPr>
        <p:sp>
          <p:nvSpPr>
            <p:cNvPr id="442" name="Google Shape;442;p28"/>
            <p:cNvSpPr/>
            <p:nvPr/>
          </p:nvSpPr>
          <p:spPr>
            <a:xfrm>
              <a:off x="991727" y="1355246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3" name="Google Shape;443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27168" y="1457848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4" name="Google Shape;444;p28"/>
          <p:cNvGrpSpPr/>
          <p:nvPr/>
        </p:nvGrpSpPr>
        <p:grpSpPr>
          <a:xfrm>
            <a:off x="4045153" y="1346799"/>
            <a:ext cx="406400" cy="406400"/>
            <a:chOff x="4045153" y="1346799"/>
            <a:chExt cx="406400" cy="406400"/>
          </a:xfrm>
        </p:grpSpPr>
        <p:sp>
          <p:nvSpPr>
            <p:cNvPr id="445" name="Google Shape;445;p28"/>
            <p:cNvSpPr/>
            <p:nvPr/>
          </p:nvSpPr>
          <p:spPr>
            <a:xfrm>
              <a:off x="4045153" y="1346799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6" name="Google Shape;446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180593" y="1449401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7" name="Google Shape;44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0452" y="1890204"/>
            <a:ext cx="2633126" cy="141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70807" y="1839518"/>
            <a:ext cx="2635326" cy="1430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70255" y="1831073"/>
            <a:ext cx="2635326" cy="143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18500" y="374654"/>
            <a:ext cx="1695944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9"/>
          <p:cNvSpPr/>
          <p:nvPr/>
        </p:nvSpPr>
        <p:spPr>
          <a:xfrm>
            <a:off x="1522996" y="1478013"/>
            <a:ext cx="5774055" cy="225425"/>
          </a:xfrm>
          <a:custGeom>
            <a:rect b="b" l="l" r="r" t="t"/>
            <a:pathLst>
              <a:path extrusionOk="0" h="225425" w="5774055">
                <a:moveTo>
                  <a:pt x="5774029" y="0"/>
                </a:moveTo>
                <a:lnTo>
                  <a:pt x="0" y="0"/>
                </a:lnTo>
                <a:lnTo>
                  <a:pt x="0" y="225247"/>
                </a:lnTo>
                <a:lnTo>
                  <a:pt x="5774029" y="225247"/>
                </a:lnTo>
                <a:lnTo>
                  <a:pt x="5774029" y="0"/>
                </a:lnTo>
                <a:close/>
              </a:path>
            </a:pathLst>
          </a:custGeom>
          <a:solidFill>
            <a:srgbClr val="C3C0C1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6921" y="2011083"/>
            <a:ext cx="2584983" cy="150817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9"/>
          <p:cNvSpPr txBox="1"/>
          <p:nvPr/>
        </p:nvSpPr>
        <p:spPr>
          <a:xfrm>
            <a:off x="1387821" y="3834204"/>
            <a:ext cx="26766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5240" marR="5080" rtl="0" algn="just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व्यापार त्वरण कार्यक्रम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5240" marR="5080" rtl="0" algn="just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5240" marR="5080" rtl="0" algn="just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5240" marR="5080" rtl="0" algn="just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हामीले व्यवसायहरूलाई सफलताको बाटोमा लैजानको लागि वार्षिक व्यापक स्टार्ट-अप/स्पिन-अफ एक्सेलेरेशन कार्यक्रम सुरु गर्छौं।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5240" marR="5080" rtl="0" algn="just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8" name="Google Shape;458;p29"/>
          <p:cNvSpPr txBox="1"/>
          <p:nvPr/>
        </p:nvSpPr>
        <p:spPr>
          <a:xfrm>
            <a:off x="4539758" y="3028008"/>
            <a:ext cx="27084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A3E64"/>
                </a:solidFill>
              </a:rPr>
              <a:t>कार्यक्रमले कम्पनीहरूलाई प्रस्ताव गर्दछ: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9"/>
          <p:cNvSpPr txBox="1"/>
          <p:nvPr/>
        </p:nvSpPr>
        <p:spPr>
          <a:xfrm>
            <a:off x="4539758" y="3393768"/>
            <a:ext cx="2763000" cy="20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8400">
            <a:spAutoFit/>
          </a:bodyPr>
          <a:lstStyle/>
          <a:p>
            <a:pPr indent="-81915" lvl="0" marL="9398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A3E64"/>
              </a:buClr>
              <a:buSzPts val="1200"/>
              <a:buFont typeface="Verdana"/>
              <a:buChar char="·"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बजार समाधानहरूको प्रमाणीकरण।</a:t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81915" lvl="0" marL="9398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A3E64"/>
              </a:buClr>
              <a:buSzPts val="1200"/>
              <a:buFont typeface="Verdana"/>
              <a:buChar char="·"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ग्राहक, आपूर्तिकर्ता वा लगानीकर्ता खोज्नुहोस्।</a:t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81915" lvl="0" marL="9398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A3E64"/>
              </a:buClr>
              <a:buSzPts val="1200"/>
              <a:buFont typeface="Verdana"/>
              <a:buChar char="·"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व्यापार गति र व्यापार विस्तार।</a:t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81915" lvl="0" marL="9398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A3E64"/>
              </a:buClr>
              <a:buSzPts val="1200"/>
              <a:buFont typeface="Verdana"/>
              <a:buChar char="·"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रणनीति र व्यापार विकास।</a:t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81915" lvl="0" marL="9398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A3E64"/>
              </a:buClr>
              <a:buSzPts val="1200"/>
              <a:buFont typeface="Verdana"/>
              <a:buChar char="·"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प्रतिभा व्यवस्थापन।</a:t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81915" lvl="0" marL="9398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A3E64"/>
              </a:buClr>
              <a:buSzPts val="1200"/>
              <a:buFont typeface="Verdana"/>
              <a:buChar char="·"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आर्थिक र कानुनी सल्लाह।</a:t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81915" lvl="0" marL="9398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A3E64"/>
              </a:buClr>
              <a:buSzPts val="1200"/>
              <a:buFont typeface="Verdana"/>
              <a:buChar char="·"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कोष खोज्नुहोस्।</a:t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81915" lvl="0" marL="9398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A3E64"/>
              </a:buClr>
              <a:buSzPts val="1200"/>
              <a:buFont typeface="Verdana"/>
              <a:buChar char="·"/>
            </a:pPr>
            <a:r>
              <a:t/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0" name="Google Shape;460;p29"/>
          <p:cNvSpPr txBox="1"/>
          <p:nvPr/>
        </p:nvSpPr>
        <p:spPr>
          <a:xfrm>
            <a:off x="3421658" y="684641"/>
            <a:ext cx="385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  <a:t>व्यावसायिक सेवाहरू &gt; 5/1 व्यापार विकास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61" name="Google Shape;461;p29"/>
          <p:cNvGrpSpPr/>
          <p:nvPr/>
        </p:nvGrpSpPr>
        <p:grpSpPr>
          <a:xfrm>
            <a:off x="1415470" y="1346836"/>
            <a:ext cx="406400" cy="406400"/>
            <a:chOff x="1415470" y="1346836"/>
            <a:chExt cx="406400" cy="406400"/>
          </a:xfrm>
        </p:grpSpPr>
        <p:sp>
          <p:nvSpPr>
            <p:cNvPr id="462" name="Google Shape;462;p29"/>
            <p:cNvSpPr/>
            <p:nvPr/>
          </p:nvSpPr>
          <p:spPr>
            <a:xfrm>
              <a:off x="1415470" y="1346836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198892" y="0"/>
                  </a:moveTo>
                  <a:lnTo>
                    <a:pt x="154801" y="5761"/>
                  </a:lnTo>
                  <a:lnTo>
                    <a:pt x="112822" y="21038"/>
                  </a:lnTo>
                  <a:lnTo>
                    <a:pt x="74664" y="45608"/>
                  </a:lnTo>
                  <a:lnTo>
                    <a:pt x="42036" y="79247"/>
                  </a:lnTo>
                  <a:lnTo>
                    <a:pt x="17914" y="119423"/>
                  </a:lnTo>
                  <a:lnTo>
                    <a:pt x="3976" y="162614"/>
                  </a:lnTo>
                  <a:lnTo>
                    <a:pt x="0" y="207109"/>
                  </a:lnTo>
                  <a:lnTo>
                    <a:pt x="5761" y="251200"/>
                  </a:lnTo>
                  <a:lnTo>
                    <a:pt x="21038" y="293177"/>
                  </a:lnTo>
                  <a:lnTo>
                    <a:pt x="45608" y="331332"/>
                  </a:lnTo>
                  <a:lnTo>
                    <a:pt x="79247" y="363956"/>
                  </a:lnTo>
                  <a:lnTo>
                    <a:pt x="119423" y="388081"/>
                  </a:lnTo>
                  <a:lnTo>
                    <a:pt x="162614" y="402021"/>
                  </a:lnTo>
                  <a:lnTo>
                    <a:pt x="207109" y="405997"/>
                  </a:lnTo>
                  <a:lnTo>
                    <a:pt x="251200" y="400234"/>
                  </a:lnTo>
                  <a:lnTo>
                    <a:pt x="293177" y="384956"/>
                  </a:lnTo>
                  <a:lnTo>
                    <a:pt x="331332" y="360385"/>
                  </a:lnTo>
                  <a:lnTo>
                    <a:pt x="363956" y="326745"/>
                  </a:lnTo>
                  <a:lnTo>
                    <a:pt x="388081" y="286568"/>
                  </a:lnTo>
                  <a:lnTo>
                    <a:pt x="402021" y="243378"/>
                  </a:lnTo>
                  <a:lnTo>
                    <a:pt x="405997" y="198882"/>
                  </a:lnTo>
                  <a:lnTo>
                    <a:pt x="400234" y="154792"/>
                  </a:lnTo>
                  <a:lnTo>
                    <a:pt x="384956" y="112814"/>
                  </a:lnTo>
                  <a:lnTo>
                    <a:pt x="360385" y="74659"/>
                  </a:lnTo>
                  <a:lnTo>
                    <a:pt x="326745" y="42036"/>
                  </a:lnTo>
                  <a:lnTo>
                    <a:pt x="286573" y="17914"/>
                  </a:lnTo>
                  <a:lnTo>
                    <a:pt x="243385" y="3976"/>
                  </a:lnTo>
                  <a:lnTo>
                    <a:pt x="198892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3" name="Google Shape;463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550873" y="1449401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4" name="Google Shape;464;p29"/>
          <p:cNvSpPr/>
          <p:nvPr/>
        </p:nvSpPr>
        <p:spPr>
          <a:xfrm>
            <a:off x="906997" y="494938"/>
            <a:ext cx="440690" cy="440690"/>
          </a:xfrm>
          <a:custGeom>
            <a:rect b="b" l="l" r="r" t="t"/>
            <a:pathLst>
              <a:path extrusionOk="0" h="440690" w="440690">
                <a:moveTo>
                  <a:pt x="440232" y="0"/>
                </a:moveTo>
                <a:lnTo>
                  <a:pt x="176085" y="0"/>
                </a:lnTo>
                <a:lnTo>
                  <a:pt x="176085" y="308178"/>
                </a:lnTo>
                <a:lnTo>
                  <a:pt x="172620" y="325294"/>
                </a:lnTo>
                <a:lnTo>
                  <a:pt x="163177" y="339288"/>
                </a:lnTo>
                <a:lnTo>
                  <a:pt x="149183" y="348731"/>
                </a:lnTo>
                <a:lnTo>
                  <a:pt x="132067" y="352196"/>
                </a:lnTo>
                <a:lnTo>
                  <a:pt x="114950" y="348731"/>
                </a:lnTo>
                <a:lnTo>
                  <a:pt x="100957" y="339288"/>
                </a:lnTo>
                <a:lnTo>
                  <a:pt x="91514" y="325294"/>
                </a:lnTo>
                <a:lnTo>
                  <a:pt x="88049" y="308178"/>
                </a:lnTo>
                <a:lnTo>
                  <a:pt x="91514" y="291054"/>
                </a:lnTo>
                <a:lnTo>
                  <a:pt x="100957" y="277056"/>
                </a:lnTo>
                <a:lnTo>
                  <a:pt x="114950" y="267612"/>
                </a:lnTo>
                <a:lnTo>
                  <a:pt x="132067" y="264147"/>
                </a:lnTo>
                <a:lnTo>
                  <a:pt x="132067" y="176098"/>
                </a:lnTo>
                <a:lnTo>
                  <a:pt x="90368" y="182842"/>
                </a:lnTo>
                <a:lnTo>
                  <a:pt x="54120" y="201614"/>
                </a:lnTo>
                <a:lnTo>
                  <a:pt x="25515" y="230221"/>
                </a:lnTo>
                <a:lnTo>
                  <a:pt x="6744" y="266473"/>
                </a:lnTo>
                <a:lnTo>
                  <a:pt x="0" y="308178"/>
                </a:lnTo>
                <a:lnTo>
                  <a:pt x="6744" y="349876"/>
                </a:lnTo>
                <a:lnTo>
                  <a:pt x="25515" y="386124"/>
                </a:lnTo>
                <a:lnTo>
                  <a:pt x="54120" y="414730"/>
                </a:lnTo>
                <a:lnTo>
                  <a:pt x="90368" y="433501"/>
                </a:lnTo>
                <a:lnTo>
                  <a:pt x="132067" y="440245"/>
                </a:lnTo>
                <a:lnTo>
                  <a:pt x="173765" y="433501"/>
                </a:lnTo>
                <a:lnTo>
                  <a:pt x="210014" y="414730"/>
                </a:lnTo>
                <a:lnTo>
                  <a:pt x="238619" y="386124"/>
                </a:lnTo>
                <a:lnTo>
                  <a:pt x="257390" y="349876"/>
                </a:lnTo>
                <a:lnTo>
                  <a:pt x="264134" y="308178"/>
                </a:lnTo>
                <a:lnTo>
                  <a:pt x="264134" y="88049"/>
                </a:lnTo>
                <a:lnTo>
                  <a:pt x="352183" y="88049"/>
                </a:lnTo>
                <a:lnTo>
                  <a:pt x="352183" y="176098"/>
                </a:lnTo>
                <a:lnTo>
                  <a:pt x="308165" y="176098"/>
                </a:lnTo>
                <a:lnTo>
                  <a:pt x="308165" y="264147"/>
                </a:lnTo>
                <a:lnTo>
                  <a:pt x="440232" y="264147"/>
                </a:lnTo>
                <a:lnTo>
                  <a:pt x="440232" y="0"/>
                </a:lnTo>
                <a:close/>
              </a:path>
            </a:pathLst>
          </a:custGeom>
          <a:solidFill>
            <a:srgbClr val="42B7A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5" name="Google Shape;46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0586" y="582993"/>
            <a:ext cx="573813" cy="348488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29"/>
          <p:cNvSpPr/>
          <p:nvPr/>
        </p:nvSpPr>
        <p:spPr>
          <a:xfrm>
            <a:off x="7560589" y="4093633"/>
            <a:ext cx="2306320" cy="2306320"/>
          </a:xfrm>
          <a:custGeom>
            <a:rect b="b" l="l" r="r" t="t"/>
            <a:pathLst>
              <a:path extrusionOk="0" h="2306320" w="2306320">
                <a:moveTo>
                  <a:pt x="2305900" y="0"/>
                </a:moveTo>
                <a:lnTo>
                  <a:pt x="922362" y="0"/>
                </a:lnTo>
                <a:lnTo>
                  <a:pt x="922362" y="1614131"/>
                </a:lnTo>
                <a:lnTo>
                  <a:pt x="917669" y="1660542"/>
                </a:lnTo>
                <a:lnTo>
                  <a:pt x="904213" y="1703797"/>
                </a:lnTo>
                <a:lnTo>
                  <a:pt x="882928" y="1742961"/>
                </a:lnTo>
                <a:lnTo>
                  <a:pt x="854748" y="1777099"/>
                </a:lnTo>
                <a:lnTo>
                  <a:pt x="820607" y="1805278"/>
                </a:lnTo>
                <a:lnTo>
                  <a:pt x="781441" y="1826563"/>
                </a:lnTo>
                <a:lnTo>
                  <a:pt x="738183" y="1840020"/>
                </a:lnTo>
                <a:lnTo>
                  <a:pt x="691769" y="1844713"/>
                </a:lnTo>
                <a:lnTo>
                  <a:pt x="645358" y="1840020"/>
                </a:lnTo>
                <a:lnTo>
                  <a:pt x="602103" y="1826563"/>
                </a:lnTo>
                <a:lnTo>
                  <a:pt x="562939" y="1805278"/>
                </a:lnTo>
                <a:lnTo>
                  <a:pt x="528801" y="1777099"/>
                </a:lnTo>
                <a:lnTo>
                  <a:pt x="500621" y="1742961"/>
                </a:lnTo>
                <a:lnTo>
                  <a:pt x="479337" y="1703797"/>
                </a:lnTo>
                <a:lnTo>
                  <a:pt x="465880" y="1660542"/>
                </a:lnTo>
                <a:lnTo>
                  <a:pt x="461187" y="1614131"/>
                </a:lnTo>
                <a:lnTo>
                  <a:pt x="465880" y="1567716"/>
                </a:lnTo>
                <a:lnTo>
                  <a:pt x="479337" y="1524459"/>
                </a:lnTo>
                <a:lnTo>
                  <a:pt x="500621" y="1485293"/>
                </a:lnTo>
                <a:lnTo>
                  <a:pt x="528801" y="1451152"/>
                </a:lnTo>
                <a:lnTo>
                  <a:pt x="562939" y="1422972"/>
                </a:lnTo>
                <a:lnTo>
                  <a:pt x="602103" y="1401687"/>
                </a:lnTo>
                <a:lnTo>
                  <a:pt x="645358" y="1388231"/>
                </a:lnTo>
                <a:lnTo>
                  <a:pt x="691769" y="1383538"/>
                </a:lnTo>
                <a:lnTo>
                  <a:pt x="691769" y="922350"/>
                </a:lnTo>
                <a:lnTo>
                  <a:pt x="644476" y="923949"/>
                </a:lnTo>
                <a:lnTo>
                  <a:pt x="598027" y="928677"/>
                </a:lnTo>
                <a:lnTo>
                  <a:pt x="552528" y="936430"/>
                </a:lnTo>
                <a:lnTo>
                  <a:pt x="508080" y="947104"/>
                </a:lnTo>
                <a:lnTo>
                  <a:pt x="464789" y="960595"/>
                </a:lnTo>
                <a:lnTo>
                  <a:pt x="422758" y="976800"/>
                </a:lnTo>
                <a:lnTo>
                  <a:pt x="382090" y="995615"/>
                </a:lnTo>
                <a:lnTo>
                  <a:pt x="342890" y="1016935"/>
                </a:lnTo>
                <a:lnTo>
                  <a:pt x="305261" y="1040658"/>
                </a:lnTo>
                <a:lnTo>
                  <a:pt x="269308" y="1066678"/>
                </a:lnTo>
                <a:lnTo>
                  <a:pt x="235134" y="1094893"/>
                </a:lnTo>
                <a:lnTo>
                  <a:pt x="202842" y="1125199"/>
                </a:lnTo>
                <a:lnTo>
                  <a:pt x="172538" y="1157491"/>
                </a:lnTo>
                <a:lnTo>
                  <a:pt x="144323" y="1191666"/>
                </a:lnTo>
                <a:lnTo>
                  <a:pt x="118303" y="1227620"/>
                </a:lnTo>
                <a:lnTo>
                  <a:pt x="94582" y="1265250"/>
                </a:lnTo>
                <a:lnTo>
                  <a:pt x="73262" y="1304450"/>
                </a:lnTo>
                <a:lnTo>
                  <a:pt x="54448" y="1345119"/>
                </a:lnTo>
                <a:lnTo>
                  <a:pt x="38243" y="1387151"/>
                </a:lnTo>
                <a:lnTo>
                  <a:pt x="24752" y="1430442"/>
                </a:lnTo>
                <a:lnTo>
                  <a:pt x="14079" y="1474890"/>
                </a:lnTo>
                <a:lnTo>
                  <a:pt x="6326" y="1520390"/>
                </a:lnTo>
                <a:lnTo>
                  <a:pt x="1598" y="1566838"/>
                </a:lnTo>
                <a:lnTo>
                  <a:pt x="0" y="1614131"/>
                </a:lnTo>
                <a:lnTo>
                  <a:pt x="1598" y="1661424"/>
                </a:lnTo>
                <a:lnTo>
                  <a:pt x="6326" y="1707872"/>
                </a:lnTo>
                <a:lnTo>
                  <a:pt x="14079" y="1753372"/>
                </a:lnTo>
                <a:lnTo>
                  <a:pt x="24752" y="1797820"/>
                </a:lnTo>
                <a:lnTo>
                  <a:pt x="38243" y="1841111"/>
                </a:lnTo>
                <a:lnTo>
                  <a:pt x="54448" y="1883142"/>
                </a:lnTo>
                <a:lnTo>
                  <a:pt x="73262" y="1923810"/>
                </a:lnTo>
                <a:lnTo>
                  <a:pt x="94582" y="1963010"/>
                </a:lnTo>
                <a:lnTo>
                  <a:pt x="118303" y="2000638"/>
                </a:lnTo>
                <a:lnTo>
                  <a:pt x="144323" y="2036592"/>
                </a:lnTo>
                <a:lnTo>
                  <a:pt x="172538" y="2070766"/>
                </a:lnTo>
                <a:lnTo>
                  <a:pt x="202842" y="2103058"/>
                </a:lnTo>
                <a:lnTo>
                  <a:pt x="235134" y="2133362"/>
                </a:lnTo>
                <a:lnTo>
                  <a:pt x="269308" y="2161577"/>
                </a:lnTo>
                <a:lnTo>
                  <a:pt x="305261" y="2187597"/>
                </a:lnTo>
                <a:lnTo>
                  <a:pt x="342890" y="2211318"/>
                </a:lnTo>
                <a:lnTo>
                  <a:pt x="382090" y="2232638"/>
                </a:lnTo>
                <a:lnTo>
                  <a:pt x="422758" y="2251452"/>
                </a:lnTo>
                <a:lnTo>
                  <a:pt x="464789" y="2267657"/>
                </a:lnTo>
                <a:lnTo>
                  <a:pt x="508080" y="2281147"/>
                </a:lnTo>
                <a:lnTo>
                  <a:pt x="552528" y="2291821"/>
                </a:lnTo>
                <a:lnTo>
                  <a:pt x="598027" y="2299574"/>
                </a:lnTo>
                <a:lnTo>
                  <a:pt x="644476" y="2304301"/>
                </a:lnTo>
                <a:lnTo>
                  <a:pt x="691769" y="2305900"/>
                </a:lnTo>
                <a:lnTo>
                  <a:pt x="739061" y="2304301"/>
                </a:lnTo>
                <a:lnTo>
                  <a:pt x="785510" y="2299574"/>
                </a:lnTo>
                <a:lnTo>
                  <a:pt x="831010" y="2291821"/>
                </a:lnTo>
                <a:lnTo>
                  <a:pt x="875458" y="2281147"/>
                </a:lnTo>
                <a:lnTo>
                  <a:pt x="918749" y="2267657"/>
                </a:lnTo>
                <a:lnTo>
                  <a:pt x="960781" y="2251452"/>
                </a:lnTo>
                <a:lnTo>
                  <a:pt x="1001450" y="2232638"/>
                </a:lnTo>
                <a:lnTo>
                  <a:pt x="1040650" y="2211318"/>
                </a:lnTo>
                <a:lnTo>
                  <a:pt x="1078280" y="2187597"/>
                </a:lnTo>
                <a:lnTo>
                  <a:pt x="1114234" y="2161577"/>
                </a:lnTo>
                <a:lnTo>
                  <a:pt x="1148409" y="2133362"/>
                </a:lnTo>
                <a:lnTo>
                  <a:pt x="1180701" y="2103058"/>
                </a:lnTo>
                <a:lnTo>
                  <a:pt x="1211007" y="2070766"/>
                </a:lnTo>
                <a:lnTo>
                  <a:pt x="1239222" y="2036592"/>
                </a:lnTo>
                <a:lnTo>
                  <a:pt x="1265242" y="2000638"/>
                </a:lnTo>
                <a:lnTo>
                  <a:pt x="1288965" y="1963010"/>
                </a:lnTo>
                <a:lnTo>
                  <a:pt x="1310285" y="1923810"/>
                </a:lnTo>
                <a:lnTo>
                  <a:pt x="1329100" y="1883142"/>
                </a:lnTo>
                <a:lnTo>
                  <a:pt x="1345305" y="1841111"/>
                </a:lnTo>
                <a:lnTo>
                  <a:pt x="1358796" y="1797820"/>
                </a:lnTo>
                <a:lnTo>
                  <a:pt x="1369470" y="1753372"/>
                </a:lnTo>
                <a:lnTo>
                  <a:pt x="1377223" y="1707872"/>
                </a:lnTo>
                <a:lnTo>
                  <a:pt x="1381951" y="1661424"/>
                </a:lnTo>
                <a:lnTo>
                  <a:pt x="1383550" y="1614131"/>
                </a:lnTo>
                <a:lnTo>
                  <a:pt x="1383550" y="461175"/>
                </a:lnTo>
                <a:lnTo>
                  <a:pt x="1844725" y="461175"/>
                </a:lnTo>
                <a:lnTo>
                  <a:pt x="1844725" y="922350"/>
                </a:lnTo>
                <a:lnTo>
                  <a:pt x="1614131" y="922350"/>
                </a:lnTo>
                <a:lnTo>
                  <a:pt x="1614131" y="1383538"/>
                </a:lnTo>
                <a:lnTo>
                  <a:pt x="2305900" y="1383538"/>
                </a:lnTo>
                <a:lnTo>
                  <a:pt x="2305900" y="0"/>
                </a:lnTo>
                <a:close/>
              </a:path>
            </a:pathLst>
          </a:custGeom>
          <a:solidFill>
            <a:srgbClr val="42B7AE">
              <a:alpha val="14901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7" name="Google Shape;467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18500" y="374654"/>
            <a:ext cx="1695944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10692003" cy="687419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3"/>
          <p:cNvSpPr txBox="1"/>
          <p:nvPr/>
        </p:nvSpPr>
        <p:spPr>
          <a:xfrm>
            <a:off x="1993900" y="3133725"/>
            <a:ext cx="4974300" cy="44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7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केही कुञ्जीहरू</a:t>
            </a:r>
            <a:endParaRPr b="1" sz="72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7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PCA</a:t>
            </a:r>
            <a:endParaRPr b="1" sz="72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2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" name="Google Shape;90;p3"/>
          <p:cNvSpPr/>
          <p:nvPr/>
        </p:nvSpPr>
        <p:spPr>
          <a:xfrm>
            <a:off x="0" y="0"/>
            <a:ext cx="977265" cy="6874509"/>
          </a:xfrm>
          <a:custGeom>
            <a:rect b="b" l="l" r="r" t="t"/>
            <a:pathLst>
              <a:path extrusionOk="0" h="6874509" w="977265">
                <a:moveTo>
                  <a:pt x="0" y="0"/>
                </a:moveTo>
                <a:lnTo>
                  <a:pt x="976795" y="0"/>
                </a:lnTo>
                <a:lnTo>
                  <a:pt x="976795" y="6874205"/>
                </a:lnTo>
                <a:lnTo>
                  <a:pt x="0" y="6874205"/>
                </a:lnTo>
                <a:lnTo>
                  <a:pt x="0" y="0"/>
                </a:lnTo>
                <a:close/>
              </a:path>
            </a:pathLst>
          </a:custGeom>
          <a:solidFill>
            <a:srgbClr val="95B5C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4700" y="238125"/>
            <a:ext cx="1828800" cy="903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2184" y="0"/>
            <a:ext cx="8683746" cy="5634456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30"/>
          <p:cNvSpPr txBox="1"/>
          <p:nvPr/>
        </p:nvSpPr>
        <p:spPr>
          <a:xfrm>
            <a:off x="1424852" y="2727712"/>
            <a:ext cx="4379100" cy="3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5080" rtl="0" algn="l">
              <a:lnSpc>
                <a:spcPct val="12020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85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५/२</a:t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5080" rtl="0" algn="l">
              <a:lnSpc>
                <a:spcPct val="12020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85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प्रतिभा व्यवस्थापन</a:t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5080" rtl="0" algn="l">
              <a:lnSpc>
                <a:spcPct val="1202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74" name="Google Shape;47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4100" y="3977284"/>
            <a:ext cx="1905000" cy="942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3811" y="3722978"/>
            <a:ext cx="2591875" cy="15846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0" name="Google Shape;480;p31"/>
          <p:cNvGrpSpPr/>
          <p:nvPr/>
        </p:nvGrpSpPr>
        <p:grpSpPr>
          <a:xfrm>
            <a:off x="7205027" y="1645170"/>
            <a:ext cx="2779395" cy="1837091"/>
            <a:chOff x="7205027" y="1645170"/>
            <a:chExt cx="2779395" cy="1837091"/>
          </a:xfrm>
        </p:grpSpPr>
        <p:pic>
          <p:nvPicPr>
            <p:cNvPr id="481" name="Google Shape;481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273811" y="1756583"/>
              <a:ext cx="2591875" cy="17256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2" name="Google Shape;482;p31"/>
            <p:cNvSpPr/>
            <p:nvPr/>
          </p:nvSpPr>
          <p:spPr>
            <a:xfrm>
              <a:off x="7205027" y="1645170"/>
              <a:ext cx="2779395" cy="270510"/>
            </a:xfrm>
            <a:custGeom>
              <a:rect b="b" l="l" r="r" t="t"/>
              <a:pathLst>
                <a:path extrusionOk="0" h="270510" w="2779395">
                  <a:moveTo>
                    <a:pt x="2778912" y="0"/>
                  </a:moveTo>
                  <a:lnTo>
                    <a:pt x="0" y="0"/>
                  </a:lnTo>
                  <a:lnTo>
                    <a:pt x="0" y="270294"/>
                  </a:lnTo>
                  <a:lnTo>
                    <a:pt x="2778912" y="270294"/>
                  </a:lnTo>
                  <a:lnTo>
                    <a:pt x="27789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3" name="Google Shape;483;p31"/>
          <p:cNvSpPr/>
          <p:nvPr/>
        </p:nvSpPr>
        <p:spPr>
          <a:xfrm>
            <a:off x="979639" y="1481874"/>
            <a:ext cx="2501265" cy="225425"/>
          </a:xfrm>
          <a:custGeom>
            <a:rect b="b" l="l" r="r" t="t"/>
            <a:pathLst>
              <a:path extrusionOk="0" h="225425" w="2501265">
                <a:moveTo>
                  <a:pt x="2500744" y="0"/>
                </a:moveTo>
                <a:lnTo>
                  <a:pt x="0" y="0"/>
                </a:lnTo>
                <a:lnTo>
                  <a:pt x="0" y="225247"/>
                </a:lnTo>
                <a:lnTo>
                  <a:pt x="2500744" y="225247"/>
                </a:lnTo>
                <a:lnTo>
                  <a:pt x="2500744" y="0"/>
                </a:lnTo>
                <a:close/>
              </a:path>
            </a:pathLst>
          </a:custGeom>
          <a:solidFill>
            <a:srgbClr val="C3C0C1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31"/>
          <p:cNvSpPr/>
          <p:nvPr/>
        </p:nvSpPr>
        <p:spPr>
          <a:xfrm>
            <a:off x="4155528" y="1490319"/>
            <a:ext cx="5708015" cy="225425"/>
          </a:xfrm>
          <a:custGeom>
            <a:rect b="b" l="l" r="r" t="t"/>
            <a:pathLst>
              <a:path extrusionOk="0" h="225425" w="5708015">
                <a:moveTo>
                  <a:pt x="5707888" y="0"/>
                </a:moveTo>
                <a:lnTo>
                  <a:pt x="0" y="0"/>
                </a:lnTo>
                <a:lnTo>
                  <a:pt x="0" y="225247"/>
                </a:lnTo>
                <a:lnTo>
                  <a:pt x="5707888" y="225247"/>
                </a:lnTo>
                <a:lnTo>
                  <a:pt x="5707888" y="0"/>
                </a:lnTo>
                <a:close/>
              </a:path>
            </a:pathLst>
          </a:custGeom>
          <a:solidFill>
            <a:srgbClr val="C3C0C1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5" name="Google Shape;485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70629" y="1915464"/>
            <a:ext cx="2626017" cy="1526006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31"/>
          <p:cNvSpPr txBox="1"/>
          <p:nvPr/>
        </p:nvSpPr>
        <p:spPr>
          <a:xfrm>
            <a:off x="858490" y="3675132"/>
            <a:ext cx="16566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प्रतिभा लन्चर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7" name="Google Shape;487;p31"/>
          <p:cNvSpPr txBox="1"/>
          <p:nvPr/>
        </p:nvSpPr>
        <p:spPr>
          <a:xfrm>
            <a:off x="4088303" y="3675132"/>
            <a:ext cx="9570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विज्ञानथन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8" name="Google Shape;488;p31"/>
          <p:cNvSpPr txBox="1"/>
          <p:nvPr/>
        </p:nvSpPr>
        <p:spPr>
          <a:xfrm>
            <a:off x="875407" y="4143000"/>
            <a:ext cx="2672700" cy="21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297815" rtl="0" algn="l">
              <a:lnSpc>
                <a:spcPct val="1458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UA को आधिकारिक मास्टर डिग्री र सम्बन्धित कम्पनीहरु बीच तालमेल खोज्ने कार्यक्रम। कार्यहरू समावेश छन्:</a:t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297815" rtl="0" algn="l">
              <a:lnSpc>
                <a:spcPct val="1458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अन्तिम डिग्री परियोजनाहरू लागू गरियो</a:t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297815" rtl="0" algn="l">
              <a:lnSpc>
                <a:spcPct val="1458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इन्टर्नशिप मास्टरक्लासहरू</a:t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297815" rtl="0" algn="l">
              <a:lnSpc>
                <a:spcPct val="145800"/>
              </a:lnSpc>
              <a:spcBef>
                <a:spcPts val="78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9" name="Google Shape;489;p31"/>
          <p:cNvSpPr txBox="1"/>
          <p:nvPr/>
        </p:nvSpPr>
        <p:spPr>
          <a:xfrm>
            <a:off x="4079921" y="4134618"/>
            <a:ext cx="2635800" cy="9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CIENCIATHON PCA र UA विद्यार्थी संघ MULTITEC द्वारा आयोजना गरिएको हो। कार्यक्रमले UA विद्यार्थीहरूको लागि निर्देशित वैज्ञानिक-प्राविधिक चुनौतीहरू सेट गर्दछ।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0" name="Google Shape;490;p31"/>
          <p:cNvSpPr txBox="1"/>
          <p:nvPr/>
        </p:nvSpPr>
        <p:spPr>
          <a:xfrm>
            <a:off x="3128639" y="592194"/>
            <a:ext cx="3454500" cy="2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  <a:t>कम्पनीहरूलाई सेवाहरू &gt; 5/2 प्रतिभा व्यवस्थापन</a:t>
            </a:r>
            <a:endParaRPr sz="13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91" name="Google Shape;491;p31"/>
          <p:cNvGrpSpPr/>
          <p:nvPr/>
        </p:nvGrpSpPr>
        <p:grpSpPr>
          <a:xfrm>
            <a:off x="848135" y="1403402"/>
            <a:ext cx="406400" cy="406400"/>
            <a:chOff x="848135" y="1403402"/>
            <a:chExt cx="406400" cy="406400"/>
          </a:xfrm>
        </p:grpSpPr>
        <p:sp>
          <p:nvSpPr>
            <p:cNvPr id="492" name="Google Shape;492;p31"/>
            <p:cNvSpPr/>
            <p:nvPr/>
          </p:nvSpPr>
          <p:spPr>
            <a:xfrm>
              <a:off x="848135" y="1403402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3" name="Google Shape;493;p3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83575" y="1506004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4" name="Google Shape;494;p31"/>
          <p:cNvGrpSpPr/>
          <p:nvPr/>
        </p:nvGrpSpPr>
        <p:grpSpPr>
          <a:xfrm>
            <a:off x="4046635" y="1394956"/>
            <a:ext cx="406400" cy="406400"/>
            <a:chOff x="4046635" y="1394956"/>
            <a:chExt cx="406400" cy="406400"/>
          </a:xfrm>
        </p:grpSpPr>
        <p:sp>
          <p:nvSpPr>
            <p:cNvPr id="495" name="Google Shape;495;p31"/>
            <p:cNvSpPr/>
            <p:nvPr/>
          </p:nvSpPr>
          <p:spPr>
            <a:xfrm>
              <a:off x="4046635" y="1394956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6" name="Google Shape;496;p3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182075" y="1497557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7" name="Google Shape;497;p31"/>
          <p:cNvGrpSpPr/>
          <p:nvPr/>
        </p:nvGrpSpPr>
        <p:grpSpPr>
          <a:xfrm>
            <a:off x="861669" y="1907019"/>
            <a:ext cx="2606675" cy="1562735"/>
            <a:chOff x="861669" y="1907019"/>
            <a:chExt cx="2606675" cy="1562735"/>
          </a:xfrm>
        </p:grpSpPr>
        <p:sp>
          <p:nvSpPr>
            <p:cNvPr id="498" name="Google Shape;498;p31"/>
            <p:cNvSpPr/>
            <p:nvPr/>
          </p:nvSpPr>
          <p:spPr>
            <a:xfrm>
              <a:off x="861669" y="1907019"/>
              <a:ext cx="2606675" cy="1562735"/>
            </a:xfrm>
            <a:custGeom>
              <a:rect b="b" l="l" r="r" t="t"/>
              <a:pathLst>
                <a:path extrusionOk="0" h="1562735" w="2606675">
                  <a:moveTo>
                    <a:pt x="2606179" y="0"/>
                  </a:moveTo>
                  <a:lnTo>
                    <a:pt x="0" y="0"/>
                  </a:lnTo>
                  <a:lnTo>
                    <a:pt x="0" y="1562608"/>
                  </a:lnTo>
                  <a:lnTo>
                    <a:pt x="2606179" y="1562608"/>
                  </a:lnTo>
                  <a:lnTo>
                    <a:pt x="2606179" y="0"/>
                  </a:lnTo>
                  <a:close/>
                </a:path>
              </a:pathLst>
            </a:custGeom>
            <a:solidFill>
              <a:srgbClr val="1E232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9" name="Google Shape;499;p3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70119" y="1988807"/>
              <a:ext cx="2536846" cy="14725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0" name="Google Shape;500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18500" y="374654"/>
            <a:ext cx="1695944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2"/>
          <p:cNvSpPr/>
          <p:nvPr/>
        </p:nvSpPr>
        <p:spPr>
          <a:xfrm>
            <a:off x="961872" y="1854326"/>
            <a:ext cx="2601595" cy="1588770"/>
          </a:xfrm>
          <a:custGeom>
            <a:rect b="b" l="l" r="r" t="t"/>
            <a:pathLst>
              <a:path extrusionOk="0" h="1588770" w="2601595">
                <a:moveTo>
                  <a:pt x="2601531" y="0"/>
                </a:moveTo>
                <a:lnTo>
                  <a:pt x="0" y="0"/>
                </a:lnTo>
                <a:lnTo>
                  <a:pt x="0" y="1588744"/>
                </a:lnTo>
                <a:lnTo>
                  <a:pt x="2601531" y="1588744"/>
                </a:lnTo>
                <a:lnTo>
                  <a:pt x="2601531" y="0"/>
                </a:lnTo>
                <a:close/>
              </a:path>
            </a:pathLst>
          </a:custGeom>
          <a:solidFill>
            <a:srgbClr val="C3C0C1">
              <a:alpha val="22745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32"/>
          <p:cNvSpPr/>
          <p:nvPr/>
        </p:nvSpPr>
        <p:spPr>
          <a:xfrm>
            <a:off x="1026096" y="1464970"/>
            <a:ext cx="2545715" cy="225425"/>
          </a:xfrm>
          <a:custGeom>
            <a:rect b="b" l="l" r="r" t="t"/>
            <a:pathLst>
              <a:path extrusionOk="0" h="225425" w="2545715">
                <a:moveTo>
                  <a:pt x="2545435" y="0"/>
                </a:moveTo>
                <a:lnTo>
                  <a:pt x="0" y="0"/>
                </a:lnTo>
                <a:lnTo>
                  <a:pt x="0" y="225247"/>
                </a:lnTo>
                <a:lnTo>
                  <a:pt x="2545435" y="225247"/>
                </a:lnTo>
                <a:lnTo>
                  <a:pt x="2545435" y="0"/>
                </a:lnTo>
                <a:close/>
              </a:path>
            </a:pathLst>
          </a:custGeom>
          <a:solidFill>
            <a:srgbClr val="C3C0C1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7" name="Google Shape;50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412" y="1863305"/>
            <a:ext cx="2623774" cy="157303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2"/>
          <p:cNvSpPr txBox="1"/>
          <p:nvPr/>
        </p:nvSpPr>
        <p:spPr>
          <a:xfrm>
            <a:off x="976734" y="3658233"/>
            <a:ext cx="8415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PCA चुनौतीहरू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9" name="Google Shape;509;p32"/>
          <p:cNvSpPr txBox="1"/>
          <p:nvPr/>
        </p:nvSpPr>
        <p:spPr>
          <a:xfrm>
            <a:off x="4396285" y="3679417"/>
            <a:ext cx="26778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209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प्रतिभा आकर्षित गर्न समर्थन</a:t>
            </a:r>
            <a:endParaRPr sz="175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0" name="Google Shape;510;p32"/>
          <p:cNvSpPr txBox="1"/>
          <p:nvPr/>
        </p:nvSpPr>
        <p:spPr>
          <a:xfrm>
            <a:off x="993650" y="4126101"/>
            <a:ext cx="26346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कम्पनीहरूले विद्यार्थीहरूको लागि सेट गर्ने चुनौतीहरूको विभिन्न कार्यक्रमहरूमा सहभागिता। PCA कम्पनीहरूले यी चुनौतीहरूमा केन्द्रीय भूमिका खेल्छन्।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1" name="Google Shape;511;p32"/>
          <p:cNvSpPr txBox="1"/>
          <p:nvPr/>
        </p:nvSpPr>
        <p:spPr>
          <a:xfrm>
            <a:off x="4417529" y="4422545"/>
            <a:ext cx="2677795" cy="394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2" name="Google Shape;512;p32"/>
          <p:cNvSpPr txBox="1"/>
          <p:nvPr/>
        </p:nvSpPr>
        <p:spPr>
          <a:xfrm>
            <a:off x="4303864" y="4151958"/>
            <a:ext cx="2677800" cy="11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PCA ले आफ्ना साझेदारहरूलाई पाठ्यक्रमहरू, सम्मेलनहरू वा प्रतिभाहरूलाई आकर्षित गर्ने कुनै पनि प्रकारको गतिविधिहरू सेटअप गर्ने सम्भावना प्रदान गर्दछ जसले पछि जागिर प्रस्तावहरू उत्पन्न गर्नेछ।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3" name="Google Shape;513;p32"/>
          <p:cNvSpPr txBox="1"/>
          <p:nvPr/>
        </p:nvSpPr>
        <p:spPr>
          <a:xfrm>
            <a:off x="3409485" y="539404"/>
            <a:ext cx="3454500" cy="2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  <a:t>व्यवसायिक सेवाहरू &gt; 5/2 प्रतिभा व्यवस्थापन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514" name="Google Shape;514;p32"/>
          <p:cNvGrpSpPr/>
          <p:nvPr/>
        </p:nvGrpSpPr>
        <p:grpSpPr>
          <a:xfrm>
            <a:off x="926661" y="1327383"/>
            <a:ext cx="406400" cy="406400"/>
            <a:chOff x="926661" y="1327383"/>
            <a:chExt cx="406400" cy="406400"/>
          </a:xfrm>
        </p:grpSpPr>
        <p:sp>
          <p:nvSpPr>
            <p:cNvPr id="515" name="Google Shape;515;p32"/>
            <p:cNvSpPr/>
            <p:nvPr/>
          </p:nvSpPr>
          <p:spPr>
            <a:xfrm>
              <a:off x="926661" y="1327383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6" name="Google Shape;516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62102" y="1429985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7" name="Google Shape;517;p32"/>
          <p:cNvGrpSpPr/>
          <p:nvPr/>
        </p:nvGrpSpPr>
        <p:grpSpPr>
          <a:xfrm>
            <a:off x="4423288" y="1302044"/>
            <a:ext cx="5372463" cy="406400"/>
            <a:chOff x="4423288" y="1302044"/>
            <a:chExt cx="5372463" cy="406400"/>
          </a:xfrm>
        </p:grpSpPr>
        <p:sp>
          <p:nvSpPr>
            <p:cNvPr id="518" name="Google Shape;518;p32"/>
            <p:cNvSpPr/>
            <p:nvPr/>
          </p:nvSpPr>
          <p:spPr>
            <a:xfrm>
              <a:off x="4522711" y="1439633"/>
              <a:ext cx="5273040" cy="225425"/>
            </a:xfrm>
            <a:custGeom>
              <a:rect b="b" l="l" r="r" t="t"/>
              <a:pathLst>
                <a:path extrusionOk="0" h="225425" w="5273040">
                  <a:moveTo>
                    <a:pt x="5272989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5272989" y="225247"/>
                  </a:lnTo>
                  <a:lnTo>
                    <a:pt x="5272989" y="0"/>
                  </a:lnTo>
                  <a:close/>
                </a:path>
              </a:pathLst>
            </a:custGeom>
            <a:solidFill>
              <a:srgbClr val="C3C0C1">
                <a:alpha val="2862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4423288" y="1302044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0" name="Google Shape;520;p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58728" y="1404646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1" name="Google Shape;521;p32"/>
          <p:cNvGrpSpPr/>
          <p:nvPr/>
        </p:nvGrpSpPr>
        <p:grpSpPr>
          <a:xfrm>
            <a:off x="895603" y="2122484"/>
            <a:ext cx="1735430" cy="1108510"/>
            <a:chOff x="895603" y="2122484"/>
            <a:chExt cx="1735430" cy="1108510"/>
          </a:xfrm>
        </p:grpSpPr>
        <p:pic>
          <p:nvPicPr>
            <p:cNvPr id="522" name="Google Shape;522;p3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43636" y="2273211"/>
              <a:ext cx="876477" cy="7171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3" name="Google Shape;523;p32"/>
            <p:cNvSpPr/>
            <p:nvPr/>
          </p:nvSpPr>
          <p:spPr>
            <a:xfrm>
              <a:off x="895603" y="2470391"/>
              <a:ext cx="1017905" cy="40640"/>
            </a:xfrm>
            <a:custGeom>
              <a:rect b="b" l="l" r="r" t="t"/>
              <a:pathLst>
                <a:path extrusionOk="0" h="40639" w="1017905">
                  <a:moveTo>
                    <a:pt x="324180" y="0"/>
                  </a:moveTo>
                  <a:lnTo>
                    <a:pt x="0" y="0"/>
                  </a:lnTo>
                  <a:lnTo>
                    <a:pt x="0" y="38430"/>
                  </a:lnTo>
                  <a:lnTo>
                    <a:pt x="324180" y="38430"/>
                  </a:lnTo>
                  <a:lnTo>
                    <a:pt x="324180" y="0"/>
                  </a:lnTo>
                  <a:close/>
                </a:path>
                <a:path extrusionOk="0" h="40639" w="1017905">
                  <a:moveTo>
                    <a:pt x="1017663" y="1676"/>
                  </a:moveTo>
                  <a:lnTo>
                    <a:pt x="693483" y="1676"/>
                  </a:lnTo>
                  <a:lnTo>
                    <a:pt x="693483" y="40106"/>
                  </a:lnTo>
                  <a:lnTo>
                    <a:pt x="1017663" y="40106"/>
                  </a:lnTo>
                  <a:lnTo>
                    <a:pt x="1017663" y="16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4" name="Google Shape;524;p3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28465" y="2122484"/>
              <a:ext cx="800838" cy="10890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5" name="Google Shape;525;p32"/>
            <p:cNvSpPr/>
            <p:nvPr/>
          </p:nvSpPr>
          <p:spPr>
            <a:xfrm>
              <a:off x="1829663" y="2123554"/>
              <a:ext cx="801370" cy="1107440"/>
            </a:xfrm>
            <a:custGeom>
              <a:rect b="b" l="l" r="r" t="t"/>
              <a:pathLst>
                <a:path extrusionOk="0" h="1107439" w="801369">
                  <a:moveTo>
                    <a:pt x="801052" y="1107439"/>
                  </a:moveTo>
                  <a:lnTo>
                    <a:pt x="0" y="1107439"/>
                  </a:lnTo>
                  <a:lnTo>
                    <a:pt x="0" y="0"/>
                  </a:lnTo>
                  <a:lnTo>
                    <a:pt x="801052" y="0"/>
                  </a:lnTo>
                  <a:lnTo>
                    <a:pt x="801052" y="1107439"/>
                  </a:lnTo>
                  <a:close/>
                </a:path>
              </a:pathLst>
            </a:custGeom>
            <a:noFill/>
            <a:ln cap="flat" cmpd="sng" w="9525">
              <a:solidFill>
                <a:srgbClr val="1C1C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6" name="Google Shape;526;p32"/>
          <p:cNvGrpSpPr/>
          <p:nvPr/>
        </p:nvGrpSpPr>
        <p:grpSpPr>
          <a:xfrm>
            <a:off x="2738678" y="2118194"/>
            <a:ext cx="752475" cy="1108952"/>
            <a:chOff x="2738678" y="2118194"/>
            <a:chExt cx="752475" cy="1108952"/>
          </a:xfrm>
        </p:grpSpPr>
        <p:pic>
          <p:nvPicPr>
            <p:cNvPr id="527" name="Google Shape;527;p3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740012" y="2118194"/>
              <a:ext cx="750100" cy="10848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32"/>
            <p:cNvSpPr/>
            <p:nvPr/>
          </p:nvSpPr>
          <p:spPr>
            <a:xfrm>
              <a:off x="2738678" y="2119706"/>
              <a:ext cx="752475" cy="1107440"/>
            </a:xfrm>
            <a:custGeom>
              <a:rect b="b" l="l" r="r" t="t"/>
              <a:pathLst>
                <a:path extrusionOk="0" h="1107439" w="752475">
                  <a:moveTo>
                    <a:pt x="752259" y="1107439"/>
                  </a:moveTo>
                  <a:lnTo>
                    <a:pt x="0" y="1107439"/>
                  </a:lnTo>
                  <a:lnTo>
                    <a:pt x="0" y="0"/>
                  </a:lnTo>
                  <a:lnTo>
                    <a:pt x="752259" y="0"/>
                  </a:lnTo>
                  <a:lnTo>
                    <a:pt x="752259" y="1107439"/>
                  </a:lnTo>
                  <a:close/>
                </a:path>
              </a:pathLst>
            </a:custGeom>
            <a:noFill/>
            <a:ln cap="flat" cmpd="sng" w="9525">
              <a:solidFill>
                <a:srgbClr val="1C1C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9" name="Google Shape;529;p32"/>
          <p:cNvGrpSpPr/>
          <p:nvPr/>
        </p:nvGrpSpPr>
        <p:grpSpPr>
          <a:xfrm>
            <a:off x="7203364" y="2769989"/>
            <a:ext cx="2698750" cy="2857914"/>
            <a:chOff x="7203364" y="2769989"/>
            <a:chExt cx="2698750" cy="2857914"/>
          </a:xfrm>
        </p:grpSpPr>
        <p:pic>
          <p:nvPicPr>
            <p:cNvPr id="530" name="Google Shape;530;p3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290159" y="2847428"/>
              <a:ext cx="2498290" cy="27705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1" name="Google Shape;531;p32"/>
            <p:cNvSpPr/>
            <p:nvPr/>
          </p:nvSpPr>
          <p:spPr>
            <a:xfrm>
              <a:off x="7203364" y="3773703"/>
              <a:ext cx="2698750" cy="1854200"/>
            </a:xfrm>
            <a:custGeom>
              <a:rect b="b" l="l" r="r" t="t"/>
              <a:pathLst>
                <a:path extrusionOk="0" h="1854200" w="2698750">
                  <a:moveTo>
                    <a:pt x="2597327" y="1663966"/>
                  </a:moveTo>
                  <a:lnTo>
                    <a:pt x="0" y="1663966"/>
                  </a:lnTo>
                  <a:lnTo>
                    <a:pt x="0" y="1853895"/>
                  </a:lnTo>
                  <a:lnTo>
                    <a:pt x="2597327" y="1853895"/>
                  </a:lnTo>
                  <a:lnTo>
                    <a:pt x="2597327" y="1663966"/>
                  </a:lnTo>
                  <a:close/>
                </a:path>
                <a:path extrusionOk="0" h="1854200" w="2698750">
                  <a:moveTo>
                    <a:pt x="2698686" y="0"/>
                  </a:moveTo>
                  <a:lnTo>
                    <a:pt x="101358" y="0"/>
                  </a:lnTo>
                  <a:lnTo>
                    <a:pt x="101358" y="189928"/>
                  </a:lnTo>
                  <a:lnTo>
                    <a:pt x="2698686" y="189928"/>
                  </a:lnTo>
                  <a:lnTo>
                    <a:pt x="26986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32"/>
            <p:cNvSpPr/>
            <p:nvPr/>
          </p:nvSpPr>
          <p:spPr>
            <a:xfrm>
              <a:off x="9511165" y="2769989"/>
              <a:ext cx="273685" cy="273685"/>
            </a:xfrm>
            <a:custGeom>
              <a:rect b="b" l="l" r="r" t="t"/>
              <a:pathLst>
                <a:path extrusionOk="0" h="273685" w="273684">
                  <a:moveTo>
                    <a:pt x="136779" y="0"/>
                  </a:moveTo>
                  <a:lnTo>
                    <a:pt x="93546" y="6973"/>
                  </a:lnTo>
                  <a:lnTo>
                    <a:pt x="55999" y="26390"/>
                  </a:lnTo>
                  <a:lnTo>
                    <a:pt x="26390" y="55999"/>
                  </a:lnTo>
                  <a:lnTo>
                    <a:pt x="6973" y="93546"/>
                  </a:lnTo>
                  <a:lnTo>
                    <a:pt x="0" y="136778"/>
                  </a:lnTo>
                  <a:lnTo>
                    <a:pt x="6973" y="180017"/>
                  </a:lnTo>
                  <a:lnTo>
                    <a:pt x="26390" y="217568"/>
                  </a:lnTo>
                  <a:lnTo>
                    <a:pt x="55999" y="247179"/>
                  </a:lnTo>
                  <a:lnTo>
                    <a:pt x="93546" y="266597"/>
                  </a:lnTo>
                  <a:lnTo>
                    <a:pt x="136779" y="273570"/>
                  </a:lnTo>
                  <a:lnTo>
                    <a:pt x="180012" y="266597"/>
                  </a:lnTo>
                  <a:lnTo>
                    <a:pt x="217562" y="247179"/>
                  </a:lnTo>
                  <a:lnTo>
                    <a:pt x="246557" y="218186"/>
                  </a:lnTo>
                  <a:lnTo>
                    <a:pt x="115176" y="218185"/>
                  </a:lnTo>
                  <a:lnTo>
                    <a:pt x="115176" y="137172"/>
                  </a:lnTo>
                  <a:lnTo>
                    <a:pt x="98971" y="137172"/>
                  </a:lnTo>
                  <a:lnTo>
                    <a:pt x="98971" y="104774"/>
                  </a:lnTo>
                  <a:lnTo>
                    <a:pt x="115036" y="104774"/>
                  </a:lnTo>
                  <a:lnTo>
                    <a:pt x="115036" y="90119"/>
                  </a:lnTo>
                  <a:lnTo>
                    <a:pt x="116459" y="79224"/>
                  </a:lnTo>
                  <a:lnTo>
                    <a:pt x="121672" y="68172"/>
                  </a:lnTo>
                  <a:lnTo>
                    <a:pt x="132095" y="59602"/>
                  </a:lnTo>
                  <a:lnTo>
                    <a:pt x="149148" y="56159"/>
                  </a:lnTo>
                  <a:lnTo>
                    <a:pt x="247258" y="56159"/>
                  </a:lnTo>
                  <a:lnTo>
                    <a:pt x="247175" y="55999"/>
                  </a:lnTo>
                  <a:lnTo>
                    <a:pt x="217562" y="26390"/>
                  </a:lnTo>
                  <a:lnTo>
                    <a:pt x="180012" y="6973"/>
                  </a:lnTo>
                  <a:lnTo>
                    <a:pt x="136779" y="0"/>
                  </a:lnTo>
                  <a:close/>
                </a:path>
                <a:path extrusionOk="0" h="273685" w="273684">
                  <a:moveTo>
                    <a:pt x="247258" y="56159"/>
                  </a:moveTo>
                  <a:lnTo>
                    <a:pt x="149148" y="56159"/>
                  </a:lnTo>
                  <a:lnTo>
                    <a:pt x="174167" y="56260"/>
                  </a:lnTo>
                  <a:lnTo>
                    <a:pt x="174167" y="84023"/>
                  </a:lnTo>
                  <a:lnTo>
                    <a:pt x="153047" y="84023"/>
                  </a:lnTo>
                  <a:lnTo>
                    <a:pt x="148831" y="85496"/>
                  </a:lnTo>
                  <a:lnTo>
                    <a:pt x="148831" y="104774"/>
                  </a:lnTo>
                  <a:lnTo>
                    <a:pt x="174586" y="104774"/>
                  </a:lnTo>
                  <a:lnTo>
                    <a:pt x="171627" y="137172"/>
                  </a:lnTo>
                  <a:lnTo>
                    <a:pt x="147586" y="137172"/>
                  </a:lnTo>
                  <a:lnTo>
                    <a:pt x="147586" y="218185"/>
                  </a:lnTo>
                  <a:lnTo>
                    <a:pt x="246557" y="218186"/>
                  </a:lnTo>
                  <a:lnTo>
                    <a:pt x="247175" y="217568"/>
                  </a:lnTo>
                  <a:lnTo>
                    <a:pt x="266596" y="180017"/>
                  </a:lnTo>
                  <a:lnTo>
                    <a:pt x="273570" y="136778"/>
                  </a:lnTo>
                  <a:lnTo>
                    <a:pt x="266596" y="93546"/>
                  </a:lnTo>
                  <a:lnTo>
                    <a:pt x="247258" y="56159"/>
                  </a:lnTo>
                  <a:close/>
                </a:path>
              </a:pathLst>
            </a:custGeom>
            <a:solidFill>
              <a:srgbClr val="C3C0C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3" name="Google Shape;533;p3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71791" y="262703"/>
            <a:ext cx="1466350" cy="72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4603" y="12"/>
            <a:ext cx="8814815" cy="5778271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33"/>
          <p:cNvSpPr txBox="1"/>
          <p:nvPr/>
        </p:nvSpPr>
        <p:spPr>
          <a:xfrm>
            <a:off x="1425672" y="3427589"/>
            <a:ext cx="3939000" cy="24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162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85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५/३</a:t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162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85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वित्तपोषण</a:t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162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40" name="Google Shape;54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4100" y="3977284"/>
            <a:ext cx="1905000" cy="942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4"/>
          <p:cNvSpPr txBox="1"/>
          <p:nvPr/>
        </p:nvSpPr>
        <p:spPr>
          <a:xfrm>
            <a:off x="1750509" y="4222187"/>
            <a:ext cx="3408600" cy="14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4191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वित्तपोषण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191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191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191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भिन्कल क्यापिटल स्पिन-अफ र स्टार्ट-अपहरूमा लगानीकर्ता क्लब हो। क्लबले स्थानीय उद्यमशील इकोसिस्टमलाई बढावा दिन्छ र नवीन र लगानीयोग्य परियोजनाहरूमा लगानीको संस्कृतिलाई समर्थन गर्दछ।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191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6" name="Google Shape;546;p34"/>
          <p:cNvSpPr txBox="1"/>
          <p:nvPr/>
        </p:nvSpPr>
        <p:spPr>
          <a:xfrm>
            <a:off x="5526067" y="2297375"/>
            <a:ext cx="3434100" cy="14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यस पहलको निर्माण PCA र UMH विज्ञान पार्कको नेतृत्वमा छ।</a:t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यसले निजी लगानीकर्ताहरूको ठूलो समूहसँग काम गर्दछ जसले लगानी गर्नको लागि नवीन परियोजनाहरूको चयनमा भाग लिन्छ।</a:t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7" name="Google Shape;547;p34"/>
          <p:cNvSpPr txBox="1"/>
          <p:nvPr/>
        </p:nvSpPr>
        <p:spPr>
          <a:xfrm>
            <a:off x="3175991" y="628093"/>
            <a:ext cx="30093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  <a:t>कम्पनीहरूलाई सेवाहरू &gt; 5/3 वित्तिय</a:t>
            </a:r>
            <a:endParaRPr sz="15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48" name="Google Shape;54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7149" y="1960067"/>
            <a:ext cx="3376637" cy="18993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9" name="Google Shape;549;p34"/>
          <p:cNvGrpSpPr/>
          <p:nvPr/>
        </p:nvGrpSpPr>
        <p:grpSpPr>
          <a:xfrm>
            <a:off x="1681446" y="1439285"/>
            <a:ext cx="7291840" cy="406400"/>
            <a:chOff x="1681446" y="1439285"/>
            <a:chExt cx="7291840" cy="406400"/>
          </a:xfrm>
        </p:grpSpPr>
        <p:sp>
          <p:nvSpPr>
            <p:cNvPr id="550" name="Google Shape;550;p34"/>
            <p:cNvSpPr/>
            <p:nvPr/>
          </p:nvSpPr>
          <p:spPr>
            <a:xfrm>
              <a:off x="2056231" y="1532191"/>
              <a:ext cx="6917055" cy="225425"/>
            </a:xfrm>
            <a:custGeom>
              <a:rect b="b" l="l" r="r" t="t"/>
              <a:pathLst>
                <a:path extrusionOk="0" h="225425" w="6917055">
                  <a:moveTo>
                    <a:pt x="6916483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6916483" y="225247"/>
                  </a:lnTo>
                  <a:lnTo>
                    <a:pt x="6916483" y="0"/>
                  </a:lnTo>
                  <a:close/>
                </a:path>
              </a:pathLst>
            </a:custGeom>
            <a:solidFill>
              <a:srgbClr val="C3C0C1">
                <a:alpha val="2862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1681446" y="1439285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2" name="Google Shape;552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16887" y="1541887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3" name="Google Shape;553;p34"/>
          <p:cNvSpPr/>
          <p:nvPr/>
        </p:nvSpPr>
        <p:spPr>
          <a:xfrm>
            <a:off x="5920136" y="4155443"/>
            <a:ext cx="28555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https://vinclecapital.com/</a:t>
            </a:r>
            <a:endParaRPr/>
          </a:p>
        </p:txBody>
      </p:sp>
      <p:pic>
        <p:nvPicPr>
          <p:cNvPr id="554" name="Google Shape;55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18500" y="374654"/>
            <a:ext cx="1695944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559;p35"/>
          <p:cNvGrpSpPr/>
          <p:nvPr/>
        </p:nvGrpSpPr>
        <p:grpSpPr>
          <a:xfrm>
            <a:off x="1338515" y="1396971"/>
            <a:ext cx="8313736" cy="5410060"/>
            <a:chOff x="1252537" y="1464614"/>
            <a:chExt cx="8313736" cy="5410060"/>
          </a:xfrm>
        </p:grpSpPr>
        <p:sp>
          <p:nvSpPr>
            <p:cNvPr id="560" name="Google Shape;560;p35"/>
            <p:cNvSpPr/>
            <p:nvPr/>
          </p:nvSpPr>
          <p:spPr>
            <a:xfrm>
              <a:off x="2275839" y="1464614"/>
              <a:ext cx="7290434" cy="225425"/>
            </a:xfrm>
            <a:custGeom>
              <a:rect b="b" l="l" r="r" t="t"/>
              <a:pathLst>
                <a:path extrusionOk="0" h="225425" w="7290434">
                  <a:moveTo>
                    <a:pt x="7290333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7290333" y="225247"/>
                  </a:lnTo>
                  <a:lnTo>
                    <a:pt x="7290333" y="0"/>
                  </a:lnTo>
                  <a:close/>
                </a:path>
              </a:pathLst>
            </a:custGeom>
            <a:solidFill>
              <a:srgbClr val="C3C0C1">
                <a:alpha val="5960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1252537" y="1668309"/>
              <a:ext cx="8303259" cy="5206365"/>
            </a:xfrm>
            <a:custGeom>
              <a:rect b="b" l="l" r="r" t="t"/>
              <a:pathLst>
                <a:path extrusionOk="0" h="5206365" w="8303259">
                  <a:moveTo>
                    <a:pt x="4062933" y="18402"/>
                  </a:moveTo>
                  <a:lnTo>
                    <a:pt x="0" y="18402"/>
                  </a:lnTo>
                  <a:lnTo>
                    <a:pt x="0" y="5205895"/>
                  </a:lnTo>
                  <a:lnTo>
                    <a:pt x="4062933" y="5205895"/>
                  </a:lnTo>
                  <a:lnTo>
                    <a:pt x="4062933" y="18402"/>
                  </a:lnTo>
                  <a:close/>
                </a:path>
                <a:path extrusionOk="0" h="5206365" w="8303259">
                  <a:moveTo>
                    <a:pt x="8303095" y="0"/>
                  </a:moveTo>
                  <a:lnTo>
                    <a:pt x="4240161" y="0"/>
                  </a:lnTo>
                  <a:lnTo>
                    <a:pt x="4240161" y="5205895"/>
                  </a:lnTo>
                  <a:lnTo>
                    <a:pt x="8303095" y="5205895"/>
                  </a:lnTo>
                  <a:lnTo>
                    <a:pt x="8303095" y="0"/>
                  </a:lnTo>
                  <a:close/>
                </a:path>
              </a:pathLst>
            </a:custGeom>
            <a:solidFill>
              <a:srgbClr val="C3C0C1">
                <a:alpha val="21960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2" name="Google Shape;562;p35"/>
          <p:cNvSpPr txBox="1"/>
          <p:nvPr/>
        </p:nvSpPr>
        <p:spPr>
          <a:xfrm>
            <a:off x="1987003" y="2082754"/>
            <a:ext cx="1901100" cy="9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5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सार्वजनिक</a:t>
            </a:r>
            <a:endParaRPr b="1" sz="185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5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कोष</a:t>
            </a:r>
            <a:endParaRPr b="1" sz="185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None/>
            </a:pPr>
            <a:r>
              <a:t/>
            </a:r>
            <a:endParaRPr b="1" sz="185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3" name="Google Shape;563;p35"/>
          <p:cNvSpPr txBox="1"/>
          <p:nvPr/>
        </p:nvSpPr>
        <p:spPr>
          <a:xfrm>
            <a:off x="3779923" y="560519"/>
            <a:ext cx="300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  <a:t>व्यापार सेवाहरू&gt; 5/3 वित्तिय</a:t>
            </a:r>
            <a:endParaRPr sz="1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564" name="Google Shape;564;p35"/>
          <p:cNvGrpSpPr/>
          <p:nvPr/>
        </p:nvGrpSpPr>
        <p:grpSpPr>
          <a:xfrm>
            <a:off x="1394454" y="1286283"/>
            <a:ext cx="3197948" cy="4423780"/>
            <a:chOff x="1695539" y="1375987"/>
            <a:chExt cx="3197948" cy="4423780"/>
          </a:xfrm>
        </p:grpSpPr>
        <p:sp>
          <p:nvSpPr>
            <p:cNvPr id="565" name="Google Shape;565;p35"/>
            <p:cNvSpPr/>
            <p:nvPr/>
          </p:nvSpPr>
          <p:spPr>
            <a:xfrm>
              <a:off x="2021644" y="1375987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66" name="Google Shape;566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157084" y="1478589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695539" y="2921012"/>
              <a:ext cx="3197948" cy="9843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3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275064" y="5396556"/>
              <a:ext cx="1008376" cy="271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9" name="Google Shape;569;p3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994099" y="5265179"/>
              <a:ext cx="213556" cy="5345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0" name="Google Shape;570;p35"/>
            <p:cNvSpPr/>
            <p:nvPr/>
          </p:nvSpPr>
          <p:spPr>
            <a:xfrm>
              <a:off x="4009970" y="5389521"/>
              <a:ext cx="231775" cy="113030"/>
            </a:xfrm>
            <a:custGeom>
              <a:rect b="b" l="l" r="r" t="t"/>
              <a:pathLst>
                <a:path extrusionOk="0" h="113029" w="231775">
                  <a:moveTo>
                    <a:pt x="229764" y="108013"/>
                  </a:moveTo>
                  <a:lnTo>
                    <a:pt x="220306" y="108013"/>
                  </a:lnTo>
                  <a:lnTo>
                    <a:pt x="222376" y="109080"/>
                  </a:lnTo>
                  <a:lnTo>
                    <a:pt x="222808" y="109474"/>
                  </a:lnTo>
                  <a:lnTo>
                    <a:pt x="223151" y="109931"/>
                  </a:lnTo>
                  <a:lnTo>
                    <a:pt x="223786" y="110896"/>
                  </a:lnTo>
                  <a:lnTo>
                    <a:pt x="224180" y="111290"/>
                  </a:lnTo>
                  <a:lnTo>
                    <a:pt x="224662" y="111594"/>
                  </a:lnTo>
                  <a:lnTo>
                    <a:pt x="226771" y="112445"/>
                  </a:lnTo>
                  <a:lnTo>
                    <a:pt x="228815" y="112649"/>
                  </a:lnTo>
                  <a:lnTo>
                    <a:pt x="230682" y="111010"/>
                  </a:lnTo>
                  <a:lnTo>
                    <a:pt x="231439" y="109423"/>
                  </a:lnTo>
                  <a:lnTo>
                    <a:pt x="231511" y="109080"/>
                  </a:lnTo>
                  <a:lnTo>
                    <a:pt x="230060" y="108318"/>
                  </a:lnTo>
                  <a:lnTo>
                    <a:pt x="229764" y="108013"/>
                  </a:lnTo>
                  <a:close/>
                </a:path>
                <a:path extrusionOk="0" h="113029" w="231775">
                  <a:moveTo>
                    <a:pt x="47871" y="107873"/>
                  </a:moveTo>
                  <a:lnTo>
                    <a:pt x="36677" y="107873"/>
                  </a:lnTo>
                  <a:lnTo>
                    <a:pt x="38009" y="109474"/>
                  </a:lnTo>
                  <a:lnTo>
                    <a:pt x="39124" y="111010"/>
                  </a:lnTo>
                  <a:lnTo>
                    <a:pt x="39966" y="111506"/>
                  </a:lnTo>
                  <a:lnTo>
                    <a:pt x="46062" y="112623"/>
                  </a:lnTo>
                  <a:lnTo>
                    <a:pt x="47142" y="111874"/>
                  </a:lnTo>
                  <a:lnTo>
                    <a:pt x="47871" y="107873"/>
                  </a:lnTo>
                  <a:close/>
                </a:path>
                <a:path extrusionOk="0" h="113029" w="231775">
                  <a:moveTo>
                    <a:pt x="96773" y="83972"/>
                  </a:moveTo>
                  <a:lnTo>
                    <a:pt x="94907" y="84010"/>
                  </a:lnTo>
                  <a:lnTo>
                    <a:pt x="93027" y="84988"/>
                  </a:lnTo>
                  <a:lnTo>
                    <a:pt x="91655" y="90982"/>
                  </a:lnTo>
                  <a:lnTo>
                    <a:pt x="85343" y="92887"/>
                  </a:lnTo>
                  <a:lnTo>
                    <a:pt x="82537" y="97713"/>
                  </a:lnTo>
                  <a:lnTo>
                    <a:pt x="80822" y="99072"/>
                  </a:lnTo>
                  <a:lnTo>
                    <a:pt x="79514" y="100838"/>
                  </a:lnTo>
                  <a:lnTo>
                    <a:pt x="76758" y="103632"/>
                  </a:lnTo>
                  <a:lnTo>
                    <a:pt x="74777" y="104965"/>
                  </a:lnTo>
                  <a:lnTo>
                    <a:pt x="77622" y="108623"/>
                  </a:lnTo>
                  <a:lnTo>
                    <a:pt x="79997" y="108686"/>
                  </a:lnTo>
                  <a:lnTo>
                    <a:pt x="84048" y="105689"/>
                  </a:lnTo>
                  <a:lnTo>
                    <a:pt x="227100" y="105689"/>
                  </a:lnTo>
                  <a:lnTo>
                    <a:pt x="226250" y="105244"/>
                  </a:lnTo>
                  <a:lnTo>
                    <a:pt x="226860" y="103162"/>
                  </a:lnTo>
                  <a:lnTo>
                    <a:pt x="226948" y="102666"/>
                  </a:lnTo>
                  <a:lnTo>
                    <a:pt x="226758" y="102323"/>
                  </a:lnTo>
                  <a:lnTo>
                    <a:pt x="226313" y="102108"/>
                  </a:lnTo>
                  <a:lnTo>
                    <a:pt x="222780" y="98945"/>
                  </a:lnTo>
                  <a:lnTo>
                    <a:pt x="220497" y="98945"/>
                  </a:lnTo>
                  <a:lnTo>
                    <a:pt x="219024" y="98615"/>
                  </a:lnTo>
                  <a:lnTo>
                    <a:pt x="220141" y="95999"/>
                  </a:lnTo>
                  <a:lnTo>
                    <a:pt x="218770" y="93497"/>
                  </a:lnTo>
                  <a:lnTo>
                    <a:pt x="216814" y="91541"/>
                  </a:lnTo>
                  <a:lnTo>
                    <a:pt x="214591" y="89827"/>
                  </a:lnTo>
                  <a:lnTo>
                    <a:pt x="212966" y="89382"/>
                  </a:lnTo>
                  <a:lnTo>
                    <a:pt x="212722" y="87845"/>
                  </a:lnTo>
                  <a:lnTo>
                    <a:pt x="148577" y="87845"/>
                  </a:lnTo>
                  <a:lnTo>
                    <a:pt x="148280" y="86080"/>
                  </a:lnTo>
                  <a:lnTo>
                    <a:pt x="100647" y="86080"/>
                  </a:lnTo>
                  <a:lnTo>
                    <a:pt x="98666" y="84975"/>
                  </a:lnTo>
                  <a:lnTo>
                    <a:pt x="96773" y="83972"/>
                  </a:lnTo>
                  <a:close/>
                </a:path>
                <a:path extrusionOk="0" h="113029" w="231775">
                  <a:moveTo>
                    <a:pt x="227100" y="105689"/>
                  </a:moveTo>
                  <a:lnTo>
                    <a:pt x="84048" y="105689"/>
                  </a:lnTo>
                  <a:lnTo>
                    <a:pt x="88074" y="108204"/>
                  </a:lnTo>
                  <a:lnTo>
                    <a:pt x="90563" y="108585"/>
                  </a:lnTo>
                  <a:lnTo>
                    <a:pt x="93078" y="108432"/>
                  </a:lnTo>
                  <a:lnTo>
                    <a:pt x="218211" y="108432"/>
                  </a:lnTo>
                  <a:lnTo>
                    <a:pt x="220306" y="108013"/>
                  </a:lnTo>
                  <a:lnTo>
                    <a:pt x="229764" y="108013"/>
                  </a:lnTo>
                  <a:lnTo>
                    <a:pt x="227926" y="106121"/>
                  </a:lnTo>
                  <a:lnTo>
                    <a:pt x="227100" y="105689"/>
                  </a:lnTo>
                  <a:close/>
                </a:path>
                <a:path extrusionOk="0" h="113029" w="231775">
                  <a:moveTo>
                    <a:pt x="218211" y="108432"/>
                  </a:moveTo>
                  <a:lnTo>
                    <a:pt x="95592" y="108432"/>
                  </a:lnTo>
                  <a:lnTo>
                    <a:pt x="218084" y="108458"/>
                  </a:lnTo>
                  <a:close/>
                </a:path>
                <a:path extrusionOk="0" h="113029" w="231775">
                  <a:moveTo>
                    <a:pt x="35142" y="108331"/>
                  </a:moveTo>
                  <a:lnTo>
                    <a:pt x="27952" y="108331"/>
                  </a:lnTo>
                  <a:lnTo>
                    <a:pt x="34886" y="108407"/>
                  </a:lnTo>
                  <a:lnTo>
                    <a:pt x="35142" y="108331"/>
                  </a:lnTo>
                  <a:close/>
                </a:path>
                <a:path extrusionOk="0" h="113029" w="231775">
                  <a:moveTo>
                    <a:pt x="48125" y="106476"/>
                  </a:moveTo>
                  <a:lnTo>
                    <a:pt x="7238" y="106476"/>
                  </a:lnTo>
                  <a:lnTo>
                    <a:pt x="12217" y="108356"/>
                  </a:lnTo>
                  <a:lnTo>
                    <a:pt x="35185" y="108318"/>
                  </a:lnTo>
                  <a:lnTo>
                    <a:pt x="36677" y="107873"/>
                  </a:lnTo>
                  <a:lnTo>
                    <a:pt x="47871" y="107873"/>
                  </a:lnTo>
                  <a:lnTo>
                    <a:pt x="48125" y="106476"/>
                  </a:lnTo>
                  <a:close/>
                </a:path>
                <a:path extrusionOk="0" h="113029" w="231775">
                  <a:moveTo>
                    <a:pt x="81227" y="76708"/>
                  </a:moveTo>
                  <a:lnTo>
                    <a:pt x="29197" y="76708"/>
                  </a:lnTo>
                  <a:lnTo>
                    <a:pt x="30162" y="77660"/>
                  </a:lnTo>
                  <a:lnTo>
                    <a:pt x="28968" y="77774"/>
                  </a:lnTo>
                  <a:lnTo>
                    <a:pt x="25869" y="80200"/>
                  </a:lnTo>
                  <a:lnTo>
                    <a:pt x="23748" y="82943"/>
                  </a:lnTo>
                  <a:lnTo>
                    <a:pt x="15024" y="92684"/>
                  </a:lnTo>
                  <a:lnTo>
                    <a:pt x="10629" y="94869"/>
                  </a:lnTo>
                  <a:lnTo>
                    <a:pt x="9677" y="95796"/>
                  </a:lnTo>
                  <a:lnTo>
                    <a:pt x="8089" y="98818"/>
                  </a:lnTo>
                  <a:lnTo>
                    <a:pt x="5206" y="100660"/>
                  </a:lnTo>
                  <a:lnTo>
                    <a:pt x="1972" y="104482"/>
                  </a:lnTo>
                  <a:lnTo>
                    <a:pt x="0" y="105664"/>
                  </a:lnTo>
                  <a:lnTo>
                    <a:pt x="2120" y="107657"/>
                  </a:lnTo>
                  <a:lnTo>
                    <a:pt x="7238" y="106476"/>
                  </a:lnTo>
                  <a:lnTo>
                    <a:pt x="48125" y="106476"/>
                  </a:lnTo>
                  <a:lnTo>
                    <a:pt x="48493" y="104470"/>
                  </a:lnTo>
                  <a:lnTo>
                    <a:pt x="48882" y="103505"/>
                  </a:lnTo>
                  <a:lnTo>
                    <a:pt x="59156" y="101600"/>
                  </a:lnTo>
                  <a:lnTo>
                    <a:pt x="62851" y="93497"/>
                  </a:lnTo>
                  <a:lnTo>
                    <a:pt x="68452" y="87388"/>
                  </a:lnTo>
                  <a:lnTo>
                    <a:pt x="70887" y="87388"/>
                  </a:lnTo>
                  <a:lnTo>
                    <a:pt x="73957" y="84429"/>
                  </a:lnTo>
                  <a:lnTo>
                    <a:pt x="79476" y="78663"/>
                  </a:lnTo>
                  <a:lnTo>
                    <a:pt x="81227" y="76708"/>
                  </a:lnTo>
                  <a:close/>
                </a:path>
                <a:path extrusionOk="0" h="113029" w="231775">
                  <a:moveTo>
                    <a:pt x="222567" y="98755"/>
                  </a:moveTo>
                  <a:lnTo>
                    <a:pt x="220497" y="98945"/>
                  </a:lnTo>
                  <a:lnTo>
                    <a:pt x="222780" y="98945"/>
                  </a:lnTo>
                  <a:lnTo>
                    <a:pt x="222567" y="98755"/>
                  </a:lnTo>
                  <a:close/>
                </a:path>
                <a:path extrusionOk="0" h="113029" w="231775">
                  <a:moveTo>
                    <a:pt x="70887" y="87388"/>
                  </a:moveTo>
                  <a:lnTo>
                    <a:pt x="68452" y="87388"/>
                  </a:lnTo>
                  <a:lnTo>
                    <a:pt x="67792" y="88125"/>
                  </a:lnTo>
                  <a:lnTo>
                    <a:pt x="67322" y="88938"/>
                  </a:lnTo>
                  <a:lnTo>
                    <a:pt x="68237" y="89941"/>
                  </a:lnTo>
                  <a:lnTo>
                    <a:pt x="70887" y="87388"/>
                  </a:lnTo>
                  <a:close/>
                </a:path>
                <a:path extrusionOk="0" h="113029" w="231775">
                  <a:moveTo>
                    <a:pt x="150190" y="82397"/>
                  </a:moveTo>
                  <a:lnTo>
                    <a:pt x="148932" y="83781"/>
                  </a:lnTo>
                  <a:lnTo>
                    <a:pt x="148691" y="84429"/>
                  </a:lnTo>
                  <a:lnTo>
                    <a:pt x="149174" y="85915"/>
                  </a:lnTo>
                  <a:lnTo>
                    <a:pt x="150571" y="86258"/>
                  </a:lnTo>
                  <a:lnTo>
                    <a:pt x="151955" y="86779"/>
                  </a:lnTo>
                  <a:lnTo>
                    <a:pt x="148577" y="87845"/>
                  </a:lnTo>
                  <a:lnTo>
                    <a:pt x="212722" y="87845"/>
                  </a:lnTo>
                  <a:lnTo>
                    <a:pt x="212690" y="87642"/>
                  </a:lnTo>
                  <a:lnTo>
                    <a:pt x="153949" y="87642"/>
                  </a:lnTo>
                  <a:lnTo>
                    <a:pt x="150190" y="82397"/>
                  </a:lnTo>
                  <a:close/>
                </a:path>
                <a:path extrusionOk="0" h="113029" w="231775">
                  <a:moveTo>
                    <a:pt x="169868" y="41465"/>
                  </a:moveTo>
                  <a:lnTo>
                    <a:pt x="119506" y="41465"/>
                  </a:lnTo>
                  <a:lnTo>
                    <a:pt x="123324" y="47472"/>
                  </a:lnTo>
                  <a:lnTo>
                    <a:pt x="125907" y="50482"/>
                  </a:lnTo>
                  <a:lnTo>
                    <a:pt x="128219" y="53746"/>
                  </a:lnTo>
                  <a:lnTo>
                    <a:pt x="128917" y="56337"/>
                  </a:lnTo>
                  <a:lnTo>
                    <a:pt x="131940" y="57302"/>
                  </a:lnTo>
                  <a:lnTo>
                    <a:pt x="132613" y="59944"/>
                  </a:lnTo>
                  <a:lnTo>
                    <a:pt x="133388" y="60833"/>
                  </a:lnTo>
                  <a:lnTo>
                    <a:pt x="135293" y="62763"/>
                  </a:lnTo>
                  <a:lnTo>
                    <a:pt x="137617" y="64350"/>
                  </a:lnTo>
                  <a:lnTo>
                    <a:pt x="138645" y="67043"/>
                  </a:lnTo>
                  <a:lnTo>
                    <a:pt x="139407" y="67868"/>
                  </a:lnTo>
                  <a:lnTo>
                    <a:pt x="142874" y="70929"/>
                  </a:lnTo>
                  <a:lnTo>
                    <a:pt x="145745" y="74612"/>
                  </a:lnTo>
                  <a:lnTo>
                    <a:pt x="149402" y="77482"/>
                  </a:lnTo>
                  <a:lnTo>
                    <a:pt x="151155" y="78663"/>
                  </a:lnTo>
                  <a:lnTo>
                    <a:pt x="153060" y="79705"/>
                  </a:lnTo>
                  <a:lnTo>
                    <a:pt x="153593" y="82016"/>
                  </a:lnTo>
                  <a:lnTo>
                    <a:pt x="153949" y="87642"/>
                  </a:lnTo>
                  <a:lnTo>
                    <a:pt x="212690" y="87642"/>
                  </a:lnTo>
                  <a:lnTo>
                    <a:pt x="212568" y="87477"/>
                  </a:lnTo>
                  <a:lnTo>
                    <a:pt x="211366" y="86753"/>
                  </a:lnTo>
                  <a:lnTo>
                    <a:pt x="205463" y="79373"/>
                  </a:lnTo>
                  <a:lnTo>
                    <a:pt x="199234" y="72282"/>
                  </a:lnTo>
                  <a:lnTo>
                    <a:pt x="192781" y="65390"/>
                  </a:lnTo>
                  <a:lnTo>
                    <a:pt x="190542" y="63080"/>
                  </a:lnTo>
                  <a:lnTo>
                    <a:pt x="188137" y="63080"/>
                  </a:lnTo>
                  <a:lnTo>
                    <a:pt x="187370" y="62484"/>
                  </a:lnTo>
                  <a:lnTo>
                    <a:pt x="186287" y="60833"/>
                  </a:lnTo>
                  <a:lnTo>
                    <a:pt x="186042" y="60452"/>
                  </a:lnTo>
                  <a:lnTo>
                    <a:pt x="185648" y="59804"/>
                  </a:lnTo>
                  <a:lnTo>
                    <a:pt x="185657" y="59115"/>
                  </a:lnTo>
                  <a:lnTo>
                    <a:pt x="185432" y="58496"/>
                  </a:lnTo>
                  <a:lnTo>
                    <a:pt x="182600" y="57658"/>
                  </a:lnTo>
                  <a:lnTo>
                    <a:pt x="182092" y="55118"/>
                  </a:lnTo>
                  <a:lnTo>
                    <a:pt x="181127" y="52463"/>
                  </a:lnTo>
                  <a:lnTo>
                    <a:pt x="178473" y="51117"/>
                  </a:lnTo>
                  <a:lnTo>
                    <a:pt x="177152" y="48729"/>
                  </a:lnTo>
                  <a:lnTo>
                    <a:pt x="176974" y="48526"/>
                  </a:lnTo>
                  <a:lnTo>
                    <a:pt x="173151" y="45681"/>
                  </a:lnTo>
                  <a:lnTo>
                    <a:pt x="172251" y="43484"/>
                  </a:lnTo>
                  <a:lnTo>
                    <a:pt x="169868" y="41465"/>
                  </a:lnTo>
                  <a:close/>
                </a:path>
                <a:path extrusionOk="0" h="113029" w="231775">
                  <a:moveTo>
                    <a:pt x="101815" y="83464"/>
                  </a:moveTo>
                  <a:lnTo>
                    <a:pt x="100647" y="86080"/>
                  </a:lnTo>
                  <a:lnTo>
                    <a:pt x="148280" y="86080"/>
                  </a:lnTo>
                  <a:lnTo>
                    <a:pt x="147911" y="83883"/>
                  </a:lnTo>
                  <a:lnTo>
                    <a:pt x="103601" y="83870"/>
                  </a:lnTo>
                  <a:lnTo>
                    <a:pt x="101815" y="83464"/>
                  </a:lnTo>
                  <a:close/>
                </a:path>
                <a:path extrusionOk="0" h="113029" w="231775">
                  <a:moveTo>
                    <a:pt x="124228" y="83843"/>
                  </a:moveTo>
                  <a:lnTo>
                    <a:pt x="103657" y="83883"/>
                  </a:lnTo>
                  <a:lnTo>
                    <a:pt x="147911" y="83883"/>
                  </a:lnTo>
                  <a:lnTo>
                    <a:pt x="124228" y="83843"/>
                  </a:lnTo>
                  <a:close/>
                </a:path>
                <a:path extrusionOk="0" h="113029" w="231775">
                  <a:moveTo>
                    <a:pt x="147802" y="83235"/>
                  </a:moveTo>
                  <a:lnTo>
                    <a:pt x="144779" y="83870"/>
                  </a:lnTo>
                  <a:lnTo>
                    <a:pt x="147909" y="83870"/>
                  </a:lnTo>
                  <a:lnTo>
                    <a:pt x="147802" y="83235"/>
                  </a:lnTo>
                  <a:close/>
                </a:path>
                <a:path extrusionOk="0" h="113029" w="231775">
                  <a:moveTo>
                    <a:pt x="36931" y="66586"/>
                  </a:moveTo>
                  <a:lnTo>
                    <a:pt x="35471" y="67195"/>
                  </a:lnTo>
                  <a:lnTo>
                    <a:pt x="34594" y="68338"/>
                  </a:lnTo>
                  <a:lnTo>
                    <a:pt x="34010" y="69748"/>
                  </a:lnTo>
                  <a:lnTo>
                    <a:pt x="34061" y="70510"/>
                  </a:lnTo>
                  <a:lnTo>
                    <a:pt x="33680" y="70840"/>
                  </a:lnTo>
                  <a:lnTo>
                    <a:pt x="32956" y="70840"/>
                  </a:lnTo>
                  <a:lnTo>
                    <a:pt x="30708" y="72364"/>
                  </a:lnTo>
                  <a:lnTo>
                    <a:pt x="28854" y="74256"/>
                  </a:lnTo>
                  <a:lnTo>
                    <a:pt x="27584" y="76682"/>
                  </a:lnTo>
                  <a:lnTo>
                    <a:pt x="28168" y="77203"/>
                  </a:lnTo>
                  <a:lnTo>
                    <a:pt x="29197" y="76708"/>
                  </a:lnTo>
                  <a:lnTo>
                    <a:pt x="81227" y="76708"/>
                  </a:lnTo>
                  <a:lnTo>
                    <a:pt x="84657" y="72878"/>
                  </a:lnTo>
                  <a:lnTo>
                    <a:pt x="89645" y="66992"/>
                  </a:lnTo>
                  <a:lnTo>
                    <a:pt x="38671" y="66992"/>
                  </a:lnTo>
                  <a:lnTo>
                    <a:pt x="36931" y="66586"/>
                  </a:lnTo>
                  <a:close/>
                </a:path>
                <a:path extrusionOk="0" h="113029" w="231775">
                  <a:moveTo>
                    <a:pt x="41020" y="61976"/>
                  </a:moveTo>
                  <a:lnTo>
                    <a:pt x="39852" y="62484"/>
                  </a:lnTo>
                  <a:lnTo>
                    <a:pt x="39306" y="63500"/>
                  </a:lnTo>
                  <a:lnTo>
                    <a:pt x="38861" y="64604"/>
                  </a:lnTo>
                  <a:lnTo>
                    <a:pt x="38742" y="66586"/>
                  </a:lnTo>
                  <a:lnTo>
                    <a:pt x="38671" y="66992"/>
                  </a:lnTo>
                  <a:lnTo>
                    <a:pt x="89645" y="66992"/>
                  </a:lnTo>
                  <a:lnTo>
                    <a:pt x="89763" y="66852"/>
                  </a:lnTo>
                  <a:lnTo>
                    <a:pt x="92344" y="62725"/>
                  </a:lnTo>
                  <a:lnTo>
                    <a:pt x="42430" y="62725"/>
                  </a:lnTo>
                  <a:lnTo>
                    <a:pt x="41020" y="61976"/>
                  </a:lnTo>
                  <a:close/>
                </a:path>
                <a:path extrusionOk="0" h="113029" w="231775">
                  <a:moveTo>
                    <a:pt x="186207" y="58610"/>
                  </a:moveTo>
                  <a:lnTo>
                    <a:pt x="185657" y="59115"/>
                  </a:lnTo>
                  <a:lnTo>
                    <a:pt x="186246" y="60740"/>
                  </a:lnTo>
                  <a:lnTo>
                    <a:pt x="186689" y="61366"/>
                  </a:lnTo>
                  <a:lnTo>
                    <a:pt x="187274" y="62331"/>
                  </a:lnTo>
                  <a:lnTo>
                    <a:pt x="188137" y="63080"/>
                  </a:lnTo>
                  <a:lnTo>
                    <a:pt x="190542" y="63080"/>
                  </a:lnTo>
                  <a:lnTo>
                    <a:pt x="186207" y="58610"/>
                  </a:lnTo>
                  <a:close/>
                </a:path>
                <a:path extrusionOk="0" h="113029" w="231775">
                  <a:moveTo>
                    <a:pt x="106333" y="47396"/>
                  </a:moveTo>
                  <a:lnTo>
                    <a:pt x="54990" y="47396"/>
                  </a:lnTo>
                  <a:lnTo>
                    <a:pt x="52616" y="53695"/>
                  </a:lnTo>
                  <a:lnTo>
                    <a:pt x="46837" y="57226"/>
                  </a:lnTo>
                  <a:lnTo>
                    <a:pt x="42430" y="62725"/>
                  </a:lnTo>
                  <a:lnTo>
                    <a:pt x="92344" y="62725"/>
                  </a:lnTo>
                  <a:lnTo>
                    <a:pt x="92805" y="61976"/>
                  </a:lnTo>
                  <a:lnTo>
                    <a:pt x="95376" y="56883"/>
                  </a:lnTo>
                  <a:lnTo>
                    <a:pt x="100723" y="54089"/>
                  </a:lnTo>
                  <a:lnTo>
                    <a:pt x="104851" y="50215"/>
                  </a:lnTo>
                  <a:lnTo>
                    <a:pt x="106333" y="47396"/>
                  </a:lnTo>
                  <a:close/>
                </a:path>
                <a:path extrusionOk="0" h="113029" w="231775">
                  <a:moveTo>
                    <a:pt x="185657" y="59115"/>
                  </a:moveTo>
                  <a:lnTo>
                    <a:pt x="185648" y="59804"/>
                  </a:lnTo>
                  <a:lnTo>
                    <a:pt x="186042" y="60452"/>
                  </a:lnTo>
                  <a:lnTo>
                    <a:pt x="186246" y="60740"/>
                  </a:lnTo>
                  <a:lnTo>
                    <a:pt x="185657" y="59115"/>
                  </a:lnTo>
                  <a:close/>
                </a:path>
                <a:path extrusionOk="0" h="113029" w="231775">
                  <a:moveTo>
                    <a:pt x="107143" y="2848"/>
                  </a:moveTo>
                  <a:lnTo>
                    <a:pt x="104686" y="3860"/>
                  </a:lnTo>
                  <a:lnTo>
                    <a:pt x="99313" y="3886"/>
                  </a:lnTo>
                  <a:lnTo>
                    <a:pt x="97434" y="5232"/>
                  </a:lnTo>
                  <a:lnTo>
                    <a:pt x="92265" y="10566"/>
                  </a:lnTo>
                  <a:lnTo>
                    <a:pt x="88442" y="11417"/>
                  </a:lnTo>
                  <a:lnTo>
                    <a:pt x="84607" y="13919"/>
                  </a:lnTo>
                  <a:lnTo>
                    <a:pt x="82092" y="17703"/>
                  </a:lnTo>
                  <a:lnTo>
                    <a:pt x="79197" y="21094"/>
                  </a:lnTo>
                  <a:lnTo>
                    <a:pt x="75806" y="26873"/>
                  </a:lnTo>
                  <a:lnTo>
                    <a:pt x="70459" y="30822"/>
                  </a:lnTo>
                  <a:lnTo>
                    <a:pt x="65760" y="35369"/>
                  </a:lnTo>
                  <a:lnTo>
                    <a:pt x="65036" y="36156"/>
                  </a:lnTo>
                  <a:lnTo>
                    <a:pt x="62636" y="40805"/>
                  </a:lnTo>
                  <a:lnTo>
                    <a:pt x="58038" y="43484"/>
                  </a:lnTo>
                  <a:lnTo>
                    <a:pt x="54914" y="47472"/>
                  </a:lnTo>
                  <a:lnTo>
                    <a:pt x="106333" y="47396"/>
                  </a:lnTo>
                  <a:lnTo>
                    <a:pt x="107556" y="45072"/>
                  </a:lnTo>
                  <a:lnTo>
                    <a:pt x="113715" y="40093"/>
                  </a:lnTo>
                  <a:lnTo>
                    <a:pt x="115023" y="38392"/>
                  </a:lnTo>
                  <a:lnTo>
                    <a:pt x="166734" y="38392"/>
                  </a:lnTo>
                  <a:lnTo>
                    <a:pt x="165569" y="37122"/>
                  </a:lnTo>
                  <a:lnTo>
                    <a:pt x="164262" y="35039"/>
                  </a:lnTo>
                  <a:lnTo>
                    <a:pt x="156336" y="35039"/>
                  </a:lnTo>
                  <a:lnTo>
                    <a:pt x="157307" y="34747"/>
                  </a:lnTo>
                  <a:lnTo>
                    <a:pt x="157454" y="34074"/>
                  </a:lnTo>
                  <a:lnTo>
                    <a:pt x="157594" y="33794"/>
                  </a:lnTo>
                  <a:lnTo>
                    <a:pt x="158241" y="33185"/>
                  </a:lnTo>
                  <a:lnTo>
                    <a:pt x="159397" y="31115"/>
                  </a:lnTo>
                  <a:lnTo>
                    <a:pt x="159349" y="30822"/>
                  </a:lnTo>
                  <a:lnTo>
                    <a:pt x="158330" y="29197"/>
                  </a:lnTo>
                  <a:lnTo>
                    <a:pt x="156921" y="27838"/>
                  </a:lnTo>
                  <a:lnTo>
                    <a:pt x="151660" y="22318"/>
                  </a:lnTo>
                  <a:lnTo>
                    <a:pt x="146559" y="16633"/>
                  </a:lnTo>
                  <a:lnTo>
                    <a:pt x="141128" y="11297"/>
                  </a:lnTo>
                  <a:lnTo>
                    <a:pt x="134873" y="6819"/>
                  </a:lnTo>
                  <a:lnTo>
                    <a:pt x="134277" y="6477"/>
                  </a:lnTo>
                  <a:lnTo>
                    <a:pt x="133934" y="5905"/>
                  </a:lnTo>
                  <a:lnTo>
                    <a:pt x="133921" y="5181"/>
                  </a:lnTo>
                  <a:lnTo>
                    <a:pt x="133348" y="4318"/>
                  </a:lnTo>
                  <a:lnTo>
                    <a:pt x="127114" y="4318"/>
                  </a:lnTo>
                  <a:lnTo>
                    <a:pt x="126213" y="3441"/>
                  </a:lnTo>
                  <a:lnTo>
                    <a:pt x="108635" y="3441"/>
                  </a:lnTo>
                  <a:lnTo>
                    <a:pt x="107143" y="2848"/>
                  </a:lnTo>
                  <a:close/>
                </a:path>
                <a:path extrusionOk="0" h="113029" w="231775">
                  <a:moveTo>
                    <a:pt x="166734" y="38392"/>
                  </a:moveTo>
                  <a:lnTo>
                    <a:pt x="115023" y="38392"/>
                  </a:lnTo>
                  <a:lnTo>
                    <a:pt x="116751" y="41236"/>
                  </a:lnTo>
                  <a:lnTo>
                    <a:pt x="117119" y="42862"/>
                  </a:lnTo>
                  <a:lnTo>
                    <a:pt x="118287" y="43827"/>
                  </a:lnTo>
                  <a:lnTo>
                    <a:pt x="119595" y="44665"/>
                  </a:lnTo>
                  <a:lnTo>
                    <a:pt x="120561" y="45631"/>
                  </a:lnTo>
                  <a:lnTo>
                    <a:pt x="119506" y="41465"/>
                  </a:lnTo>
                  <a:lnTo>
                    <a:pt x="169868" y="41465"/>
                  </a:lnTo>
                  <a:lnTo>
                    <a:pt x="168655" y="40487"/>
                  </a:lnTo>
                  <a:lnTo>
                    <a:pt x="166734" y="38392"/>
                  </a:lnTo>
                  <a:close/>
                </a:path>
                <a:path extrusionOk="0" h="113029" w="231775">
                  <a:moveTo>
                    <a:pt x="172215" y="43357"/>
                  </a:moveTo>
                  <a:close/>
                </a:path>
                <a:path extrusionOk="0" h="113029" w="231775">
                  <a:moveTo>
                    <a:pt x="160934" y="30670"/>
                  </a:moveTo>
                  <a:lnTo>
                    <a:pt x="160680" y="32410"/>
                  </a:lnTo>
                  <a:lnTo>
                    <a:pt x="158927" y="32575"/>
                  </a:lnTo>
                  <a:lnTo>
                    <a:pt x="157924" y="33515"/>
                  </a:lnTo>
                  <a:lnTo>
                    <a:pt x="157550" y="33960"/>
                  </a:lnTo>
                  <a:lnTo>
                    <a:pt x="157340" y="34747"/>
                  </a:lnTo>
                  <a:lnTo>
                    <a:pt x="157276" y="34886"/>
                  </a:lnTo>
                  <a:lnTo>
                    <a:pt x="156336" y="35039"/>
                  </a:lnTo>
                  <a:lnTo>
                    <a:pt x="164262" y="35039"/>
                  </a:lnTo>
                  <a:lnTo>
                    <a:pt x="163103" y="33185"/>
                  </a:lnTo>
                  <a:lnTo>
                    <a:pt x="162813" y="31991"/>
                  </a:lnTo>
                  <a:lnTo>
                    <a:pt x="162128" y="31115"/>
                  </a:lnTo>
                  <a:lnTo>
                    <a:pt x="160934" y="30670"/>
                  </a:lnTo>
                  <a:close/>
                </a:path>
                <a:path extrusionOk="0" h="113029" w="231775">
                  <a:moveTo>
                    <a:pt x="157550" y="33960"/>
                  </a:moveTo>
                  <a:lnTo>
                    <a:pt x="157305" y="34757"/>
                  </a:lnTo>
                  <a:lnTo>
                    <a:pt x="157550" y="33960"/>
                  </a:lnTo>
                  <a:close/>
                </a:path>
                <a:path extrusionOk="0" h="113029" w="231775">
                  <a:moveTo>
                    <a:pt x="131457" y="3162"/>
                  </a:moveTo>
                  <a:lnTo>
                    <a:pt x="129717" y="3238"/>
                  </a:lnTo>
                  <a:lnTo>
                    <a:pt x="127114" y="4318"/>
                  </a:lnTo>
                  <a:lnTo>
                    <a:pt x="133348" y="4318"/>
                  </a:lnTo>
                  <a:lnTo>
                    <a:pt x="132918" y="3670"/>
                  </a:lnTo>
                  <a:lnTo>
                    <a:pt x="131457" y="3162"/>
                  </a:lnTo>
                  <a:close/>
                </a:path>
                <a:path extrusionOk="0" h="113029" w="231775">
                  <a:moveTo>
                    <a:pt x="109956" y="1689"/>
                  </a:moveTo>
                  <a:lnTo>
                    <a:pt x="107143" y="2848"/>
                  </a:lnTo>
                  <a:lnTo>
                    <a:pt x="108635" y="3441"/>
                  </a:lnTo>
                  <a:lnTo>
                    <a:pt x="112093" y="2197"/>
                  </a:lnTo>
                  <a:lnTo>
                    <a:pt x="109956" y="1689"/>
                  </a:lnTo>
                  <a:close/>
                </a:path>
                <a:path extrusionOk="0" h="113029" w="231775">
                  <a:moveTo>
                    <a:pt x="112093" y="2197"/>
                  </a:moveTo>
                  <a:lnTo>
                    <a:pt x="108635" y="3441"/>
                  </a:lnTo>
                  <a:lnTo>
                    <a:pt x="126213" y="3441"/>
                  </a:lnTo>
                  <a:lnTo>
                    <a:pt x="125991" y="3225"/>
                  </a:lnTo>
                  <a:lnTo>
                    <a:pt x="124802" y="3225"/>
                  </a:lnTo>
                  <a:lnTo>
                    <a:pt x="124349" y="2984"/>
                  </a:lnTo>
                  <a:lnTo>
                    <a:pt x="115404" y="2984"/>
                  </a:lnTo>
                  <a:lnTo>
                    <a:pt x="112093" y="2197"/>
                  </a:lnTo>
                  <a:close/>
                </a:path>
                <a:path extrusionOk="0" h="113029" w="231775">
                  <a:moveTo>
                    <a:pt x="125234" y="2489"/>
                  </a:moveTo>
                  <a:lnTo>
                    <a:pt x="123418" y="2489"/>
                  </a:lnTo>
                  <a:lnTo>
                    <a:pt x="124802" y="3225"/>
                  </a:lnTo>
                  <a:lnTo>
                    <a:pt x="125385" y="2636"/>
                  </a:lnTo>
                  <a:lnTo>
                    <a:pt x="125234" y="2489"/>
                  </a:lnTo>
                  <a:close/>
                </a:path>
                <a:path extrusionOk="0" h="113029" w="231775">
                  <a:moveTo>
                    <a:pt x="125385" y="2636"/>
                  </a:moveTo>
                  <a:lnTo>
                    <a:pt x="124802" y="3225"/>
                  </a:lnTo>
                  <a:lnTo>
                    <a:pt x="125991" y="3225"/>
                  </a:lnTo>
                  <a:lnTo>
                    <a:pt x="125385" y="2636"/>
                  </a:lnTo>
                  <a:close/>
                </a:path>
                <a:path extrusionOk="0" h="113029" w="231775">
                  <a:moveTo>
                    <a:pt x="124214" y="2184"/>
                  </a:moveTo>
                  <a:lnTo>
                    <a:pt x="112128" y="2184"/>
                  </a:lnTo>
                  <a:lnTo>
                    <a:pt x="115404" y="2984"/>
                  </a:lnTo>
                  <a:lnTo>
                    <a:pt x="124349" y="2984"/>
                  </a:lnTo>
                  <a:lnTo>
                    <a:pt x="123561" y="2565"/>
                  </a:lnTo>
                  <a:lnTo>
                    <a:pt x="122974" y="2565"/>
                  </a:lnTo>
                  <a:lnTo>
                    <a:pt x="124214" y="2184"/>
                  </a:lnTo>
                  <a:close/>
                </a:path>
                <a:path extrusionOk="0" h="113029" w="231775">
                  <a:moveTo>
                    <a:pt x="112229" y="0"/>
                  </a:moveTo>
                  <a:lnTo>
                    <a:pt x="105530" y="2120"/>
                  </a:lnTo>
                  <a:lnTo>
                    <a:pt x="107143" y="2848"/>
                  </a:lnTo>
                  <a:lnTo>
                    <a:pt x="109956" y="1689"/>
                  </a:lnTo>
                  <a:lnTo>
                    <a:pt x="124487" y="1689"/>
                  </a:lnTo>
                  <a:lnTo>
                    <a:pt x="119062" y="25"/>
                  </a:lnTo>
                  <a:lnTo>
                    <a:pt x="112229" y="0"/>
                  </a:lnTo>
                  <a:close/>
                </a:path>
                <a:path extrusionOk="0" h="113029" w="231775">
                  <a:moveTo>
                    <a:pt x="125563" y="2019"/>
                  </a:moveTo>
                  <a:lnTo>
                    <a:pt x="124752" y="2019"/>
                  </a:lnTo>
                  <a:lnTo>
                    <a:pt x="125385" y="2636"/>
                  </a:lnTo>
                  <a:lnTo>
                    <a:pt x="125895" y="2120"/>
                  </a:lnTo>
                  <a:lnTo>
                    <a:pt x="125563" y="2019"/>
                  </a:lnTo>
                  <a:close/>
                </a:path>
                <a:path extrusionOk="0" h="113029" w="231775">
                  <a:moveTo>
                    <a:pt x="124752" y="2019"/>
                  </a:moveTo>
                  <a:lnTo>
                    <a:pt x="122974" y="2565"/>
                  </a:lnTo>
                  <a:lnTo>
                    <a:pt x="123418" y="2489"/>
                  </a:lnTo>
                  <a:lnTo>
                    <a:pt x="125234" y="2489"/>
                  </a:lnTo>
                  <a:lnTo>
                    <a:pt x="124752" y="2019"/>
                  </a:lnTo>
                  <a:close/>
                </a:path>
                <a:path extrusionOk="0" h="113029" w="231775">
                  <a:moveTo>
                    <a:pt x="123418" y="2489"/>
                  </a:moveTo>
                  <a:lnTo>
                    <a:pt x="122974" y="2565"/>
                  </a:lnTo>
                  <a:lnTo>
                    <a:pt x="123561" y="2565"/>
                  </a:lnTo>
                  <a:lnTo>
                    <a:pt x="123418" y="2489"/>
                  </a:lnTo>
                  <a:close/>
                </a:path>
                <a:path extrusionOk="0" h="113029" w="231775">
                  <a:moveTo>
                    <a:pt x="124487" y="1689"/>
                  </a:moveTo>
                  <a:lnTo>
                    <a:pt x="109956" y="1689"/>
                  </a:lnTo>
                  <a:lnTo>
                    <a:pt x="112093" y="2197"/>
                  </a:lnTo>
                  <a:lnTo>
                    <a:pt x="124214" y="2184"/>
                  </a:lnTo>
                  <a:lnTo>
                    <a:pt x="124752" y="2019"/>
                  </a:lnTo>
                  <a:lnTo>
                    <a:pt x="125563" y="2019"/>
                  </a:lnTo>
                  <a:lnTo>
                    <a:pt x="124487" y="1689"/>
                  </a:lnTo>
                  <a:close/>
                </a:path>
              </a:pathLst>
            </a:custGeom>
            <a:solidFill>
              <a:srgbClr val="4A7F9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4435071" y="5400394"/>
              <a:ext cx="170180" cy="99060"/>
            </a:xfrm>
            <a:custGeom>
              <a:rect b="b" l="l" r="r" t="t"/>
              <a:pathLst>
                <a:path extrusionOk="0" h="99060" w="170179">
                  <a:moveTo>
                    <a:pt x="145078" y="97516"/>
                  </a:moveTo>
                  <a:lnTo>
                    <a:pt x="124873" y="97516"/>
                  </a:lnTo>
                  <a:lnTo>
                    <a:pt x="131772" y="97550"/>
                  </a:lnTo>
                  <a:lnTo>
                    <a:pt x="138466" y="97740"/>
                  </a:lnTo>
                  <a:lnTo>
                    <a:pt x="140511" y="98972"/>
                  </a:lnTo>
                  <a:lnTo>
                    <a:pt x="142492" y="97867"/>
                  </a:lnTo>
                  <a:lnTo>
                    <a:pt x="144499" y="97651"/>
                  </a:lnTo>
                  <a:lnTo>
                    <a:pt x="145078" y="97516"/>
                  </a:lnTo>
                  <a:close/>
                </a:path>
                <a:path extrusionOk="0" h="99060" w="170179">
                  <a:moveTo>
                    <a:pt x="70466" y="0"/>
                  </a:moveTo>
                  <a:lnTo>
                    <a:pt x="1484" y="65"/>
                  </a:lnTo>
                  <a:lnTo>
                    <a:pt x="0" y="57761"/>
                  </a:lnTo>
                  <a:lnTo>
                    <a:pt x="125" y="95530"/>
                  </a:lnTo>
                  <a:lnTo>
                    <a:pt x="786" y="96381"/>
                  </a:lnTo>
                  <a:lnTo>
                    <a:pt x="3186" y="98109"/>
                  </a:lnTo>
                  <a:lnTo>
                    <a:pt x="5967" y="97550"/>
                  </a:lnTo>
                  <a:lnTo>
                    <a:pt x="118533" y="97550"/>
                  </a:lnTo>
                  <a:lnTo>
                    <a:pt x="145078" y="97516"/>
                  </a:lnTo>
                  <a:lnTo>
                    <a:pt x="147115" y="97042"/>
                  </a:lnTo>
                  <a:lnTo>
                    <a:pt x="148144" y="94553"/>
                  </a:lnTo>
                  <a:lnTo>
                    <a:pt x="151027" y="92394"/>
                  </a:lnTo>
                  <a:lnTo>
                    <a:pt x="151052" y="89968"/>
                  </a:lnTo>
                  <a:lnTo>
                    <a:pt x="155371" y="89968"/>
                  </a:lnTo>
                  <a:lnTo>
                    <a:pt x="155713" y="89612"/>
                  </a:lnTo>
                  <a:lnTo>
                    <a:pt x="156145" y="88088"/>
                  </a:lnTo>
                  <a:lnTo>
                    <a:pt x="155764" y="86971"/>
                  </a:lnTo>
                  <a:lnTo>
                    <a:pt x="156081" y="86552"/>
                  </a:lnTo>
                  <a:lnTo>
                    <a:pt x="157787" y="86552"/>
                  </a:lnTo>
                  <a:lnTo>
                    <a:pt x="162241" y="83288"/>
                  </a:lnTo>
                  <a:lnTo>
                    <a:pt x="166114" y="78538"/>
                  </a:lnTo>
                  <a:lnTo>
                    <a:pt x="170153" y="73953"/>
                  </a:lnTo>
                  <a:lnTo>
                    <a:pt x="168506" y="73305"/>
                  </a:lnTo>
                  <a:lnTo>
                    <a:pt x="47928" y="73305"/>
                  </a:lnTo>
                  <a:lnTo>
                    <a:pt x="45807" y="72505"/>
                  </a:lnTo>
                  <a:lnTo>
                    <a:pt x="42467" y="70550"/>
                  </a:lnTo>
                  <a:lnTo>
                    <a:pt x="43877" y="67235"/>
                  </a:lnTo>
                  <a:lnTo>
                    <a:pt x="44778" y="62612"/>
                  </a:lnTo>
                  <a:lnTo>
                    <a:pt x="136771" y="62612"/>
                  </a:lnTo>
                  <a:lnTo>
                    <a:pt x="138936" y="61063"/>
                  </a:lnTo>
                  <a:lnTo>
                    <a:pt x="140371" y="57761"/>
                  </a:lnTo>
                  <a:lnTo>
                    <a:pt x="143242" y="55881"/>
                  </a:lnTo>
                  <a:lnTo>
                    <a:pt x="144410" y="55246"/>
                  </a:lnTo>
                  <a:lnTo>
                    <a:pt x="145172" y="54281"/>
                  </a:lnTo>
                  <a:lnTo>
                    <a:pt x="145464" y="52973"/>
                  </a:lnTo>
                  <a:lnTo>
                    <a:pt x="147407" y="49518"/>
                  </a:lnTo>
                  <a:lnTo>
                    <a:pt x="149668" y="46293"/>
                  </a:lnTo>
                  <a:lnTo>
                    <a:pt x="151594" y="43727"/>
                  </a:lnTo>
                  <a:lnTo>
                    <a:pt x="141260" y="43727"/>
                  </a:lnTo>
                  <a:lnTo>
                    <a:pt x="141072" y="36292"/>
                  </a:lnTo>
                  <a:lnTo>
                    <a:pt x="50519" y="36285"/>
                  </a:lnTo>
                  <a:lnTo>
                    <a:pt x="47839" y="36221"/>
                  </a:lnTo>
                  <a:lnTo>
                    <a:pt x="45782" y="34062"/>
                  </a:lnTo>
                  <a:lnTo>
                    <a:pt x="44956" y="32907"/>
                  </a:lnTo>
                  <a:lnTo>
                    <a:pt x="44474" y="31510"/>
                  </a:lnTo>
                  <a:lnTo>
                    <a:pt x="43343" y="30570"/>
                  </a:lnTo>
                  <a:lnTo>
                    <a:pt x="41121" y="28957"/>
                  </a:lnTo>
                  <a:lnTo>
                    <a:pt x="42734" y="25630"/>
                  </a:lnTo>
                  <a:lnTo>
                    <a:pt x="37730" y="22213"/>
                  </a:lnTo>
                  <a:lnTo>
                    <a:pt x="39711" y="21172"/>
                  </a:lnTo>
                  <a:lnTo>
                    <a:pt x="42645" y="18835"/>
                  </a:lnTo>
                  <a:lnTo>
                    <a:pt x="44524" y="18822"/>
                  </a:lnTo>
                  <a:lnTo>
                    <a:pt x="50112" y="16028"/>
                  </a:lnTo>
                  <a:lnTo>
                    <a:pt x="51395" y="15089"/>
                  </a:lnTo>
                  <a:lnTo>
                    <a:pt x="140587" y="14885"/>
                  </a:lnTo>
                  <a:lnTo>
                    <a:pt x="142010" y="6592"/>
                  </a:lnTo>
                  <a:lnTo>
                    <a:pt x="151674" y="6592"/>
                  </a:lnTo>
                  <a:lnTo>
                    <a:pt x="152894" y="6224"/>
                  </a:lnTo>
                  <a:lnTo>
                    <a:pt x="154468" y="5132"/>
                  </a:lnTo>
                  <a:lnTo>
                    <a:pt x="152513" y="3163"/>
                  </a:lnTo>
                  <a:lnTo>
                    <a:pt x="148322" y="1487"/>
                  </a:lnTo>
                  <a:lnTo>
                    <a:pt x="144029" y="39"/>
                  </a:lnTo>
                  <a:lnTo>
                    <a:pt x="70466" y="0"/>
                  </a:lnTo>
                  <a:close/>
                </a:path>
                <a:path extrusionOk="0" h="99060" w="170179">
                  <a:moveTo>
                    <a:pt x="118533" y="97550"/>
                  </a:moveTo>
                  <a:lnTo>
                    <a:pt x="8596" y="97550"/>
                  </a:lnTo>
                  <a:lnTo>
                    <a:pt x="111288" y="97588"/>
                  </a:lnTo>
                  <a:lnTo>
                    <a:pt x="118533" y="97550"/>
                  </a:lnTo>
                  <a:close/>
                </a:path>
                <a:path extrusionOk="0" h="99060" w="170179">
                  <a:moveTo>
                    <a:pt x="155371" y="89968"/>
                  </a:moveTo>
                  <a:lnTo>
                    <a:pt x="151052" y="89968"/>
                  </a:lnTo>
                  <a:lnTo>
                    <a:pt x="153224" y="91098"/>
                  </a:lnTo>
                  <a:lnTo>
                    <a:pt x="154748" y="90616"/>
                  </a:lnTo>
                  <a:lnTo>
                    <a:pt x="155371" y="89968"/>
                  </a:lnTo>
                  <a:close/>
                </a:path>
                <a:path extrusionOk="0" h="99060" w="170179">
                  <a:moveTo>
                    <a:pt x="157787" y="86552"/>
                  </a:moveTo>
                  <a:lnTo>
                    <a:pt x="156081" y="86552"/>
                  </a:lnTo>
                  <a:lnTo>
                    <a:pt x="157250" y="86945"/>
                  </a:lnTo>
                  <a:lnTo>
                    <a:pt x="157787" y="86552"/>
                  </a:lnTo>
                  <a:close/>
                </a:path>
                <a:path extrusionOk="0" h="99060" w="170179">
                  <a:moveTo>
                    <a:pt x="50125" y="72963"/>
                  </a:moveTo>
                  <a:lnTo>
                    <a:pt x="47928" y="73305"/>
                  </a:lnTo>
                  <a:lnTo>
                    <a:pt x="168506" y="73305"/>
                  </a:lnTo>
                  <a:lnTo>
                    <a:pt x="167699" y="72988"/>
                  </a:lnTo>
                  <a:lnTo>
                    <a:pt x="50125" y="72963"/>
                  </a:lnTo>
                  <a:close/>
                </a:path>
                <a:path extrusionOk="0" h="99060" w="170179">
                  <a:moveTo>
                    <a:pt x="167118" y="72759"/>
                  </a:moveTo>
                  <a:lnTo>
                    <a:pt x="163930" y="72988"/>
                  </a:lnTo>
                  <a:lnTo>
                    <a:pt x="167699" y="72988"/>
                  </a:lnTo>
                  <a:lnTo>
                    <a:pt x="167118" y="72759"/>
                  </a:lnTo>
                  <a:close/>
                </a:path>
                <a:path extrusionOk="0" h="99060" w="170179">
                  <a:moveTo>
                    <a:pt x="135319" y="63361"/>
                  </a:moveTo>
                  <a:lnTo>
                    <a:pt x="132548" y="63361"/>
                  </a:lnTo>
                  <a:lnTo>
                    <a:pt x="134415" y="63742"/>
                  </a:lnTo>
                  <a:lnTo>
                    <a:pt x="135319" y="63361"/>
                  </a:lnTo>
                  <a:close/>
                </a:path>
                <a:path extrusionOk="0" h="99060" w="170179">
                  <a:moveTo>
                    <a:pt x="136771" y="62612"/>
                  </a:moveTo>
                  <a:lnTo>
                    <a:pt x="44778" y="62612"/>
                  </a:lnTo>
                  <a:lnTo>
                    <a:pt x="47750" y="63412"/>
                  </a:lnTo>
                  <a:lnTo>
                    <a:pt x="135319" y="63361"/>
                  </a:lnTo>
                  <a:lnTo>
                    <a:pt x="136193" y="62993"/>
                  </a:lnTo>
                  <a:lnTo>
                    <a:pt x="136771" y="62612"/>
                  </a:lnTo>
                  <a:close/>
                </a:path>
                <a:path extrusionOk="0" h="99060" w="170179">
                  <a:moveTo>
                    <a:pt x="136239" y="62993"/>
                  </a:moveTo>
                  <a:close/>
                </a:path>
                <a:path extrusionOk="0" h="99060" w="170179">
                  <a:moveTo>
                    <a:pt x="144131" y="35523"/>
                  </a:moveTo>
                  <a:lnTo>
                    <a:pt x="142276" y="36806"/>
                  </a:lnTo>
                  <a:lnTo>
                    <a:pt x="141730" y="43308"/>
                  </a:lnTo>
                  <a:lnTo>
                    <a:pt x="141578" y="43575"/>
                  </a:lnTo>
                  <a:lnTo>
                    <a:pt x="141260" y="43727"/>
                  </a:lnTo>
                  <a:lnTo>
                    <a:pt x="151594" y="43727"/>
                  </a:lnTo>
                  <a:lnTo>
                    <a:pt x="154646" y="39663"/>
                  </a:lnTo>
                  <a:lnTo>
                    <a:pt x="154227" y="38482"/>
                  </a:lnTo>
                  <a:lnTo>
                    <a:pt x="144131" y="35523"/>
                  </a:lnTo>
                  <a:close/>
                </a:path>
                <a:path extrusionOk="0" h="99060" w="170179">
                  <a:moveTo>
                    <a:pt x="141070" y="36221"/>
                  </a:moveTo>
                  <a:lnTo>
                    <a:pt x="113642" y="36292"/>
                  </a:lnTo>
                  <a:lnTo>
                    <a:pt x="141072" y="36292"/>
                  </a:lnTo>
                  <a:close/>
                </a:path>
                <a:path extrusionOk="0" h="99060" w="170179">
                  <a:moveTo>
                    <a:pt x="151674" y="6592"/>
                  </a:moveTo>
                  <a:lnTo>
                    <a:pt x="142010" y="6592"/>
                  </a:lnTo>
                  <a:lnTo>
                    <a:pt x="141743" y="9399"/>
                  </a:lnTo>
                  <a:lnTo>
                    <a:pt x="141730" y="11939"/>
                  </a:lnTo>
                  <a:lnTo>
                    <a:pt x="142619" y="14111"/>
                  </a:lnTo>
                  <a:lnTo>
                    <a:pt x="143711" y="15216"/>
                  </a:lnTo>
                  <a:lnTo>
                    <a:pt x="144702" y="14428"/>
                  </a:lnTo>
                  <a:lnTo>
                    <a:pt x="145134" y="9399"/>
                  </a:lnTo>
                  <a:lnTo>
                    <a:pt x="147763" y="7773"/>
                  </a:lnTo>
                  <a:lnTo>
                    <a:pt x="151674" y="6592"/>
                  </a:lnTo>
                  <a:close/>
                </a:path>
                <a:path extrusionOk="0" h="99060" w="170179">
                  <a:moveTo>
                    <a:pt x="137511" y="14895"/>
                  </a:moveTo>
                  <a:lnTo>
                    <a:pt x="91880" y="14895"/>
                  </a:lnTo>
                  <a:lnTo>
                    <a:pt x="112131" y="14928"/>
                  </a:lnTo>
                  <a:lnTo>
                    <a:pt x="137511" y="14895"/>
                  </a:lnTo>
                  <a:close/>
                </a:path>
              </a:pathLst>
            </a:custGeom>
            <a:solidFill>
              <a:srgbClr val="4A7F9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4224111" y="5394772"/>
              <a:ext cx="190500" cy="108585"/>
            </a:xfrm>
            <a:custGeom>
              <a:rect b="b" l="l" r="r" t="t"/>
              <a:pathLst>
                <a:path extrusionOk="0" h="108585" w="190500">
                  <a:moveTo>
                    <a:pt x="152068" y="104289"/>
                  </a:moveTo>
                  <a:lnTo>
                    <a:pt x="151124" y="104398"/>
                  </a:lnTo>
                  <a:lnTo>
                    <a:pt x="151260" y="105740"/>
                  </a:lnTo>
                  <a:lnTo>
                    <a:pt x="152174" y="106667"/>
                  </a:lnTo>
                  <a:lnTo>
                    <a:pt x="153635" y="106984"/>
                  </a:lnTo>
                  <a:lnTo>
                    <a:pt x="154206" y="108305"/>
                  </a:lnTo>
                  <a:lnTo>
                    <a:pt x="157610" y="108572"/>
                  </a:lnTo>
                  <a:lnTo>
                    <a:pt x="160861" y="108280"/>
                  </a:lnTo>
                  <a:lnTo>
                    <a:pt x="164877" y="104609"/>
                  </a:lnTo>
                  <a:lnTo>
                    <a:pt x="153114" y="104609"/>
                  </a:lnTo>
                  <a:lnTo>
                    <a:pt x="152068" y="104289"/>
                  </a:lnTo>
                  <a:close/>
                </a:path>
                <a:path extrusionOk="0" h="108585" w="190500">
                  <a:moveTo>
                    <a:pt x="149334" y="102984"/>
                  </a:moveTo>
                  <a:lnTo>
                    <a:pt x="53851" y="102984"/>
                  </a:lnTo>
                  <a:lnTo>
                    <a:pt x="56200" y="103073"/>
                  </a:lnTo>
                  <a:lnTo>
                    <a:pt x="58093" y="104838"/>
                  </a:lnTo>
                  <a:lnTo>
                    <a:pt x="65680" y="106335"/>
                  </a:lnTo>
                  <a:lnTo>
                    <a:pt x="73314" y="107072"/>
                  </a:lnTo>
                  <a:lnTo>
                    <a:pt x="80985" y="107158"/>
                  </a:lnTo>
                  <a:lnTo>
                    <a:pt x="88687" y="106705"/>
                  </a:lnTo>
                  <a:lnTo>
                    <a:pt x="90808" y="106006"/>
                  </a:lnTo>
                  <a:lnTo>
                    <a:pt x="149670" y="106006"/>
                  </a:lnTo>
                  <a:lnTo>
                    <a:pt x="150413" y="104203"/>
                  </a:lnTo>
                  <a:lnTo>
                    <a:pt x="150419" y="103936"/>
                  </a:lnTo>
                  <a:lnTo>
                    <a:pt x="150254" y="103663"/>
                  </a:lnTo>
                  <a:lnTo>
                    <a:pt x="149832" y="103234"/>
                  </a:lnTo>
                  <a:lnTo>
                    <a:pt x="149334" y="102984"/>
                  </a:lnTo>
                  <a:close/>
                </a:path>
                <a:path extrusionOk="0" h="108585" w="190500">
                  <a:moveTo>
                    <a:pt x="149613" y="106146"/>
                  </a:moveTo>
                  <a:lnTo>
                    <a:pt x="146345" y="106146"/>
                  </a:lnTo>
                  <a:lnTo>
                    <a:pt x="149215" y="107111"/>
                  </a:lnTo>
                  <a:lnTo>
                    <a:pt x="149613" y="106146"/>
                  </a:lnTo>
                  <a:close/>
                </a:path>
                <a:path extrusionOk="0" h="108585" w="190500">
                  <a:moveTo>
                    <a:pt x="149670" y="106006"/>
                  </a:moveTo>
                  <a:lnTo>
                    <a:pt x="90808" y="106006"/>
                  </a:lnTo>
                  <a:lnTo>
                    <a:pt x="93005" y="106235"/>
                  </a:lnTo>
                  <a:lnTo>
                    <a:pt x="149613" y="106146"/>
                  </a:lnTo>
                  <a:lnTo>
                    <a:pt x="149670" y="106006"/>
                  </a:lnTo>
                  <a:close/>
                </a:path>
                <a:path extrusionOk="0" h="108585" w="190500">
                  <a:moveTo>
                    <a:pt x="154524" y="102755"/>
                  </a:moveTo>
                  <a:lnTo>
                    <a:pt x="153597" y="103555"/>
                  </a:lnTo>
                  <a:lnTo>
                    <a:pt x="153114" y="104609"/>
                  </a:lnTo>
                  <a:lnTo>
                    <a:pt x="164877" y="104609"/>
                  </a:lnTo>
                  <a:lnTo>
                    <a:pt x="166002" y="103581"/>
                  </a:lnTo>
                  <a:lnTo>
                    <a:pt x="156873" y="103581"/>
                  </a:lnTo>
                  <a:lnTo>
                    <a:pt x="157029" y="102836"/>
                  </a:lnTo>
                  <a:lnTo>
                    <a:pt x="154524" y="102755"/>
                  </a:lnTo>
                  <a:close/>
                </a:path>
                <a:path extrusionOk="0" h="108585" w="190500">
                  <a:moveTo>
                    <a:pt x="167461" y="102247"/>
                  </a:moveTo>
                  <a:lnTo>
                    <a:pt x="148859" y="102247"/>
                  </a:lnTo>
                  <a:lnTo>
                    <a:pt x="149832" y="103234"/>
                  </a:lnTo>
                  <a:lnTo>
                    <a:pt x="150066" y="103352"/>
                  </a:lnTo>
                  <a:lnTo>
                    <a:pt x="150254" y="103663"/>
                  </a:lnTo>
                  <a:lnTo>
                    <a:pt x="150523" y="103936"/>
                  </a:lnTo>
                  <a:lnTo>
                    <a:pt x="150580" y="104203"/>
                  </a:lnTo>
                  <a:lnTo>
                    <a:pt x="150726" y="104444"/>
                  </a:lnTo>
                  <a:lnTo>
                    <a:pt x="151124" y="104398"/>
                  </a:lnTo>
                  <a:lnTo>
                    <a:pt x="151082" y="103987"/>
                  </a:lnTo>
                  <a:lnTo>
                    <a:pt x="152954" y="103987"/>
                  </a:lnTo>
                  <a:lnTo>
                    <a:pt x="153724" y="102844"/>
                  </a:lnTo>
                  <a:lnTo>
                    <a:pt x="155070" y="102641"/>
                  </a:lnTo>
                  <a:lnTo>
                    <a:pt x="167030" y="102641"/>
                  </a:lnTo>
                  <a:lnTo>
                    <a:pt x="167461" y="102247"/>
                  </a:lnTo>
                  <a:close/>
                </a:path>
                <a:path extrusionOk="0" h="108585" w="190500">
                  <a:moveTo>
                    <a:pt x="151082" y="103987"/>
                  </a:moveTo>
                  <a:lnTo>
                    <a:pt x="151124" y="104398"/>
                  </a:lnTo>
                  <a:lnTo>
                    <a:pt x="152068" y="104289"/>
                  </a:lnTo>
                  <a:lnTo>
                    <a:pt x="151082" y="103987"/>
                  </a:lnTo>
                  <a:close/>
                </a:path>
                <a:path extrusionOk="0" h="108585" w="190500">
                  <a:moveTo>
                    <a:pt x="152954" y="103987"/>
                  </a:moveTo>
                  <a:lnTo>
                    <a:pt x="151082" y="103987"/>
                  </a:lnTo>
                  <a:lnTo>
                    <a:pt x="152068" y="104289"/>
                  </a:lnTo>
                  <a:lnTo>
                    <a:pt x="152809" y="104203"/>
                  </a:lnTo>
                  <a:lnTo>
                    <a:pt x="152954" y="103987"/>
                  </a:lnTo>
                  <a:close/>
                </a:path>
                <a:path extrusionOk="0" h="108585" w="190500">
                  <a:moveTo>
                    <a:pt x="150254" y="103663"/>
                  </a:moveTo>
                  <a:lnTo>
                    <a:pt x="150481" y="104039"/>
                  </a:lnTo>
                  <a:lnTo>
                    <a:pt x="150254" y="103663"/>
                  </a:lnTo>
                  <a:close/>
                </a:path>
                <a:path extrusionOk="0" h="108585" w="190500">
                  <a:moveTo>
                    <a:pt x="157029" y="102836"/>
                  </a:moveTo>
                  <a:lnTo>
                    <a:pt x="156873" y="103581"/>
                  </a:lnTo>
                  <a:lnTo>
                    <a:pt x="157457" y="102844"/>
                  </a:lnTo>
                  <a:lnTo>
                    <a:pt x="157029" y="102836"/>
                  </a:lnTo>
                  <a:close/>
                </a:path>
                <a:path extrusionOk="0" h="108585" w="190500">
                  <a:moveTo>
                    <a:pt x="166864" y="102793"/>
                  </a:moveTo>
                  <a:lnTo>
                    <a:pt x="157038" y="102793"/>
                  </a:lnTo>
                  <a:lnTo>
                    <a:pt x="157280" y="102844"/>
                  </a:lnTo>
                  <a:lnTo>
                    <a:pt x="157347" y="102984"/>
                  </a:lnTo>
                  <a:lnTo>
                    <a:pt x="156873" y="103581"/>
                  </a:lnTo>
                  <a:lnTo>
                    <a:pt x="166002" y="103581"/>
                  </a:lnTo>
                  <a:lnTo>
                    <a:pt x="166864" y="102793"/>
                  </a:lnTo>
                  <a:close/>
                </a:path>
                <a:path extrusionOk="0" h="108585" w="190500">
                  <a:moveTo>
                    <a:pt x="148859" y="102247"/>
                  </a:moveTo>
                  <a:lnTo>
                    <a:pt x="148215" y="102421"/>
                  </a:lnTo>
                  <a:lnTo>
                    <a:pt x="149832" y="103234"/>
                  </a:lnTo>
                  <a:lnTo>
                    <a:pt x="148859" y="102247"/>
                  </a:lnTo>
                  <a:close/>
                </a:path>
                <a:path extrusionOk="0" h="108585" w="190500">
                  <a:moveTo>
                    <a:pt x="167600" y="102120"/>
                  </a:moveTo>
                  <a:lnTo>
                    <a:pt x="45304" y="102120"/>
                  </a:lnTo>
                  <a:lnTo>
                    <a:pt x="46586" y="102679"/>
                  </a:lnTo>
                  <a:lnTo>
                    <a:pt x="48212" y="102755"/>
                  </a:lnTo>
                  <a:lnTo>
                    <a:pt x="49799" y="103174"/>
                  </a:lnTo>
                  <a:lnTo>
                    <a:pt x="51438" y="103124"/>
                  </a:lnTo>
                  <a:lnTo>
                    <a:pt x="53851" y="102984"/>
                  </a:lnTo>
                  <a:lnTo>
                    <a:pt x="149334" y="102984"/>
                  </a:lnTo>
                  <a:lnTo>
                    <a:pt x="149006" y="102819"/>
                  </a:lnTo>
                  <a:lnTo>
                    <a:pt x="146739" y="102819"/>
                  </a:lnTo>
                  <a:lnTo>
                    <a:pt x="146216" y="102781"/>
                  </a:lnTo>
                  <a:lnTo>
                    <a:pt x="148148" y="102387"/>
                  </a:lnTo>
                  <a:lnTo>
                    <a:pt x="148341" y="102387"/>
                  </a:lnTo>
                  <a:lnTo>
                    <a:pt x="148859" y="102247"/>
                  </a:lnTo>
                  <a:lnTo>
                    <a:pt x="167461" y="102247"/>
                  </a:lnTo>
                  <a:lnTo>
                    <a:pt x="167600" y="102120"/>
                  </a:lnTo>
                  <a:close/>
                </a:path>
                <a:path extrusionOk="0" h="108585" w="190500">
                  <a:moveTo>
                    <a:pt x="148215" y="102421"/>
                  </a:moveTo>
                  <a:lnTo>
                    <a:pt x="146739" y="102819"/>
                  </a:lnTo>
                  <a:lnTo>
                    <a:pt x="149006" y="102819"/>
                  </a:lnTo>
                  <a:lnTo>
                    <a:pt x="148215" y="102421"/>
                  </a:lnTo>
                  <a:close/>
                </a:path>
                <a:path extrusionOk="0" h="108585" w="190500">
                  <a:moveTo>
                    <a:pt x="146216" y="102781"/>
                  </a:moveTo>
                  <a:lnTo>
                    <a:pt x="81168" y="102781"/>
                  </a:lnTo>
                  <a:lnTo>
                    <a:pt x="146091" y="102806"/>
                  </a:lnTo>
                  <a:close/>
                </a:path>
                <a:path extrusionOk="0" h="108585" w="190500">
                  <a:moveTo>
                    <a:pt x="167030" y="102641"/>
                  </a:moveTo>
                  <a:lnTo>
                    <a:pt x="155070" y="102641"/>
                  </a:lnTo>
                  <a:lnTo>
                    <a:pt x="156873" y="102806"/>
                  </a:lnTo>
                  <a:lnTo>
                    <a:pt x="157038" y="102793"/>
                  </a:lnTo>
                  <a:lnTo>
                    <a:pt x="166864" y="102793"/>
                  </a:lnTo>
                  <a:lnTo>
                    <a:pt x="167030" y="102641"/>
                  </a:lnTo>
                  <a:close/>
                </a:path>
                <a:path extrusionOk="0" h="108585" w="190500">
                  <a:moveTo>
                    <a:pt x="173459" y="95961"/>
                  </a:moveTo>
                  <a:lnTo>
                    <a:pt x="34229" y="95961"/>
                  </a:lnTo>
                  <a:lnTo>
                    <a:pt x="35321" y="98907"/>
                  </a:lnTo>
                  <a:lnTo>
                    <a:pt x="37442" y="100609"/>
                  </a:lnTo>
                  <a:lnTo>
                    <a:pt x="39881" y="101523"/>
                  </a:lnTo>
                  <a:lnTo>
                    <a:pt x="42573" y="101803"/>
                  </a:lnTo>
                  <a:lnTo>
                    <a:pt x="43805" y="102577"/>
                  </a:lnTo>
                  <a:lnTo>
                    <a:pt x="45304" y="102120"/>
                  </a:lnTo>
                  <a:lnTo>
                    <a:pt x="167600" y="102120"/>
                  </a:lnTo>
                  <a:lnTo>
                    <a:pt x="168540" y="101261"/>
                  </a:lnTo>
                  <a:lnTo>
                    <a:pt x="173459" y="95961"/>
                  </a:lnTo>
                  <a:close/>
                </a:path>
                <a:path extrusionOk="0" h="108585" w="190500">
                  <a:moveTo>
                    <a:pt x="148341" y="102387"/>
                  </a:moveTo>
                  <a:lnTo>
                    <a:pt x="148148" y="102387"/>
                  </a:lnTo>
                  <a:lnTo>
                    <a:pt x="148341" y="102387"/>
                  </a:lnTo>
                  <a:close/>
                </a:path>
                <a:path extrusionOk="0" h="108585" w="190500">
                  <a:moveTo>
                    <a:pt x="26214" y="88919"/>
                  </a:moveTo>
                  <a:lnTo>
                    <a:pt x="22926" y="91821"/>
                  </a:lnTo>
                  <a:lnTo>
                    <a:pt x="26851" y="92290"/>
                  </a:lnTo>
                  <a:lnTo>
                    <a:pt x="25403" y="93738"/>
                  </a:lnTo>
                  <a:lnTo>
                    <a:pt x="26343" y="95123"/>
                  </a:lnTo>
                  <a:lnTo>
                    <a:pt x="27828" y="95605"/>
                  </a:lnTo>
                  <a:lnTo>
                    <a:pt x="29289" y="96139"/>
                  </a:lnTo>
                  <a:lnTo>
                    <a:pt x="31677" y="96240"/>
                  </a:lnTo>
                  <a:lnTo>
                    <a:pt x="34229" y="95961"/>
                  </a:lnTo>
                  <a:lnTo>
                    <a:pt x="173459" y="95961"/>
                  </a:lnTo>
                  <a:lnTo>
                    <a:pt x="174801" y="94488"/>
                  </a:lnTo>
                  <a:lnTo>
                    <a:pt x="40541" y="94488"/>
                  </a:lnTo>
                  <a:lnTo>
                    <a:pt x="36210" y="92697"/>
                  </a:lnTo>
                  <a:lnTo>
                    <a:pt x="33517" y="91198"/>
                  </a:lnTo>
                  <a:lnTo>
                    <a:pt x="29568" y="91198"/>
                  </a:lnTo>
                  <a:lnTo>
                    <a:pt x="28186" y="90259"/>
                  </a:lnTo>
                  <a:lnTo>
                    <a:pt x="27651" y="90195"/>
                  </a:lnTo>
                  <a:lnTo>
                    <a:pt x="26970" y="89433"/>
                  </a:lnTo>
                  <a:lnTo>
                    <a:pt x="26214" y="88919"/>
                  </a:lnTo>
                  <a:close/>
                </a:path>
                <a:path extrusionOk="0" h="108585" w="190500">
                  <a:moveTo>
                    <a:pt x="178210" y="90805"/>
                  </a:moveTo>
                  <a:lnTo>
                    <a:pt x="36122" y="90805"/>
                  </a:lnTo>
                  <a:lnTo>
                    <a:pt x="38395" y="91706"/>
                  </a:lnTo>
                  <a:lnTo>
                    <a:pt x="40541" y="94488"/>
                  </a:lnTo>
                  <a:lnTo>
                    <a:pt x="174801" y="94488"/>
                  </a:lnTo>
                  <a:lnTo>
                    <a:pt x="177806" y="91198"/>
                  </a:lnTo>
                  <a:lnTo>
                    <a:pt x="178210" y="90805"/>
                  </a:lnTo>
                  <a:close/>
                </a:path>
                <a:path extrusionOk="0" h="108585" w="190500">
                  <a:moveTo>
                    <a:pt x="28186" y="90259"/>
                  </a:moveTo>
                  <a:lnTo>
                    <a:pt x="29568" y="91198"/>
                  </a:lnTo>
                  <a:lnTo>
                    <a:pt x="33132" y="90984"/>
                  </a:lnTo>
                  <a:lnTo>
                    <a:pt x="32832" y="90817"/>
                  </a:lnTo>
                  <a:lnTo>
                    <a:pt x="28186" y="90259"/>
                  </a:lnTo>
                  <a:close/>
                </a:path>
                <a:path extrusionOk="0" h="108585" w="190500">
                  <a:moveTo>
                    <a:pt x="33132" y="90984"/>
                  </a:moveTo>
                  <a:lnTo>
                    <a:pt x="29568" y="91198"/>
                  </a:lnTo>
                  <a:lnTo>
                    <a:pt x="33517" y="91198"/>
                  </a:lnTo>
                  <a:lnTo>
                    <a:pt x="33132" y="90984"/>
                  </a:lnTo>
                  <a:close/>
                </a:path>
                <a:path extrusionOk="0" h="108585" w="190500">
                  <a:moveTo>
                    <a:pt x="180296" y="88773"/>
                  </a:moveTo>
                  <a:lnTo>
                    <a:pt x="26381" y="88773"/>
                  </a:lnTo>
                  <a:lnTo>
                    <a:pt x="26970" y="89433"/>
                  </a:lnTo>
                  <a:lnTo>
                    <a:pt x="28186" y="90259"/>
                  </a:lnTo>
                  <a:lnTo>
                    <a:pt x="32832" y="90817"/>
                  </a:lnTo>
                  <a:lnTo>
                    <a:pt x="33132" y="90984"/>
                  </a:lnTo>
                  <a:lnTo>
                    <a:pt x="36122" y="90805"/>
                  </a:lnTo>
                  <a:lnTo>
                    <a:pt x="178210" y="90805"/>
                  </a:lnTo>
                  <a:lnTo>
                    <a:pt x="180296" y="88773"/>
                  </a:lnTo>
                  <a:close/>
                </a:path>
                <a:path extrusionOk="0" h="108585" w="190500">
                  <a:moveTo>
                    <a:pt x="26381" y="88773"/>
                  </a:moveTo>
                  <a:lnTo>
                    <a:pt x="26214" y="88919"/>
                  </a:lnTo>
                  <a:lnTo>
                    <a:pt x="26970" y="89433"/>
                  </a:lnTo>
                  <a:lnTo>
                    <a:pt x="26381" y="88773"/>
                  </a:lnTo>
                  <a:close/>
                </a:path>
                <a:path extrusionOk="0" h="108585" w="190500">
                  <a:moveTo>
                    <a:pt x="186981" y="82727"/>
                  </a:moveTo>
                  <a:lnTo>
                    <a:pt x="15090" y="82727"/>
                  </a:lnTo>
                  <a:lnTo>
                    <a:pt x="17279" y="84836"/>
                  </a:lnTo>
                  <a:lnTo>
                    <a:pt x="18545" y="88557"/>
                  </a:lnTo>
                  <a:lnTo>
                    <a:pt x="25923" y="88722"/>
                  </a:lnTo>
                  <a:lnTo>
                    <a:pt x="26214" y="88919"/>
                  </a:lnTo>
                  <a:lnTo>
                    <a:pt x="26381" y="88773"/>
                  </a:lnTo>
                  <a:lnTo>
                    <a:pt x="180296" y="88773"/>
                  </a:lnTo>
                  <a:lnTo>
                    <a:pt x="182565" y="86563"/>
                  </a:lnTo>
                  <a:lnTo>
                    <a:pt x="183340" y="84429"/>
                  </a:lnTo>
                  <a:lnTo>
                    <a:pt x="187734" y="83680"/>
                  </a:lnTo>
                  <a:lnTo>
                    <a:pt x="186981" y="82727"/>
                  </a:lnTo>
                  <a:close/>
                </a:path>
                <a:path extrusionOk="0" h="108585" w="190500">
                  <a:moveTo>
                    <a:pt x="4721" y="38947"/>
                  </a:moveTo>
                  <a:lnTo>
                    <a:pt x="3051" y="39192"/>
                  </a:lnTo>
                  <a:lnTo>
                    <a:pt x="308" y="41452"/>
                  </a:lnTo>
                  <a:lnTo>
                    <a:pt x="65" y="43510"/>
                  </a:lnTo>
                  <a:lnTo>
                    <a:pt x="0" y="46799"/>
                  </a:lnTo>
                  <a:lnTo>
                    <a:pt x="330" y="54552"/>
                  </a:lnTo>
                  <a:lnTo>
                    <a:pt x="935" y="61214"/>
                  </a:lnTo>
                  <a:lnTo>
                    <a:pt x="2413" y="67704"/>
                  </a:lnTo>
                  <a:lnTo>
                    <a:pt x="5375" y="74066"/>
                  </a:lnTo>
                  <a:lnTo>
                    <a:pt x="6442" y="76835"/>
                  </a:lnTo>
                  <a:lnTo>
                    <a:pt x="8118" y="79413"/>
                  </a:lnTo>
                  <a:lnTo>
                    <a:pt x="10353" y="81622"/>
                  </a:lnTo>
                  <a:lnTo>
                    <a:pt x="11953" y="83121"/>
                  </a:lnTo>
                  <a:lnTo>
                    <a:pt x="13020" y="85217"/>
                  </a:lnTo>
                  <a:lnTo>
                    <a:pt x="15294" y="85953"/>
                  </a:lnTo>
                  <a:lnTo>
                    <a:pt x="16398" y="84836"/>
                  </a:lnTo>
                  <a:lnTo>
                    <a:pt x="14849" y="83870"/>
                  </a:lnTo>
                  <a:lnTo>
                    <a:pt x="15090" y="82727"/>
                  </a:lnTo>
                  <a:lnTo>
                    <a:pt x="186981" y="82727"/>
                  </a:lnTo>
                  <a:lnTo>
                    <a:pt x="184991" y="80213"/>
                  </a:lnTo>
                  <a:lnTo>
                    <a:pt x="184105" y="79476"/>
                  </a:lnTo>
                  <a:lnTo>
                    <a:pt x="82578" y="79476"/>
                  </a:lnTo>
                  <a:lnTo>
                    <a:pt x="82689" y="79006"/>
                  </a:lnTo>
                  <a:lnTo>
                    <a:pt x="82832" y="78930"/>
                  </a:lnTo>
                  <a:lnTo>
                    <a:pt x="83652" y="78930"/>
                  </a:lnTo>
                  <a:lnTo>
                    <a:pt x="84051" y="78727"/>
                  </a:lnTo>
                  <a:lnTo>
                    <a:pt x="182754" y="78727"/>
                  </a:lnTo>
                  <a:lnTo>
                    <a:pt x="183111" y="78651"/>
                  </a:lnTo>
                  <a:lnTo>
                    <a:pt x="189821" y="78651"/>
                  </a:lnTo>
                  <a:lnTo>
                    <a:pt x="188945" y="76555"/>
                  </a:lnTo>
                  <a:lnTo>
                    <a:pt x="73510" y="76555"/>
                  </a:lnTo>
                  <a:lnTo>
                    <a:pt x="67655" y="75311"/>
                  </a:lnTo>
                  <a:lnTo>
                    <a:pt x="55146" y="75311"/>
                  </a:lnTo>
                  <a:lnTo>
                    <a:pt x="47552" y="70231"/>
                  </a:lnTo>
                  <a:lnTo>
                    <a:pt x="45558" y="63804"/>
                  </a:lnTo>
                  <a:lnTo>
                    <a:pt x="46066" y="61620"/>
                  </a:lnTo>
                  <a:lnTo>
                    <a:pt x="45253" y="59537"/>
                  </a:lnTo>
                  <a:lnTo>
                    <a:pt x="44300" y="52006"/>
                  </a:lnTo>
                  <a:lnTo>
                    <a:pt x="44656" y="46799"/>
                  </a:lnTo>
                  <a:lnTo>
                    <a:pt x="45174" y="46202"/>
                  </a:lnTo>
                  <a:lnTo>
                    <a:pt x="8702" y="46202"/>
                  </a:lnTo>
                  <a:lnTo>
                    <a:pt x="4308" y="44005"/>
                  </a:lnTo>
                  <a:lnTo>
                    <a:pt x="8753" y="43510"/>
                  </a:lnTo>
                  <a:lnTo>
                    <a:pt x="7407" y="42176"/>
                  </a:lnTo>
                  <a:lnTo>
                    <a:pt x="5222" y="42176"/>
                  </a:lnTo>
                  <a:lnTo>
                    <a:pt x="5363" y="39344"/>
                  </a:lnTo>
                  <a:lnTo>
                    <a:pt x="5083" y="39344"/>
                  </a:lnTo>
                  <a:lnTo>
                    <a:pt x="4721" y="38947"/>
                  </a:lnTo>
                  <a:close/>
                </a:path>
                <a:path extrusionOk="0" h="108585" w="190500">
                  <a:moveTo>
                    <a:pt x="189753" y="80098"/>
                  </a:moveTo>
                  <a:lnTo>
                    <a:pt x="188547" y="80098"/>
                  </a:lnTo>
                  <a:lnTo>
                    <a:pt x="189703" y="80352"/>
                  </a:lnTo>
                  <a:lnTo>
                    <a:pt x="189753" y="80098"/>
                  </a:lnTo>
                  <a:close/>
                </a:path>
                <a:path extrusionOk="0" h="108585" w="190500">
                  <a:moveTo>
                    <a:pt x="189821" y="78651"/>
                  </a:moveTo>
                  <a:lnTo>
                    <a:pt x="183111" y="78651"/>
                  </a:lnTo>
                  <a:lnTo>
                    <a:pt x="183661" y="79108"/>
                  </a:lnTo>
                  <a:lnTo>
                    <a:pt x="187645" y="80314"/>
                  </a:lnTo>
                  <a:lnTo>
                    <a:pt x="188547" y="80098"/>
                  </a:lnTo>
                  <a:lnTo>
                    <a:pt x="189753" y="80098"/>
                  </a:lnTo>
                  <a:lnTo>
                    <a:pt x="189876" y="79476"/>
                  </a:lnTo>
                  <a:lnTo>
                    <a:pt x="189821" y="78651"/>
                  </a:lnTo>
                  <a:close/>
                </a:path>
                <a:path extrusionOk="0" h="108585" w="190500">
                  <a:moveTo>
                    <a:pt x="83645" y="78933"/>
                  </a:moveTo>
                  <a:lnTo>
                    <a:pt x="82578" y="79476"/>
                  </a:lnTo>
                  <a:lnTo>
                    <a:pt x="184105" y="79476"/>
                  </a:lnTo>
                  <a:lnTo>
                    <a:pt x="183707" y="79146"/>
                  </a:lnTo>
                  <a:lnTo>
                    <a:pt x="85613" y="79146"/>
                  </a:lnTo>
                  <a:lnTo>
                    <a:pt x="84852" y="78942"/>
                  </a:lnTo>
                  <a:lnTo>
                    <a:pt x="83645" y="78933"/>
                  </a:lnTo>
                  <a:close/>
                </a:path>
                <a:path extrusionOk="0" h="108585" w="190500">
                  <a:moveTo>
                    <a:pt x="132919" y="79114"/>
                  </a:moveTo>
                  <a:lnTo>
                    <a:pt x="85613" y="79146"/>
                  </a:lnTo>
                  <a:lnTo>
                    <a:pt x="183707" y="79146"/>
                  </a:lnTo>
                  <a:lnTo>
                    <a:pt x="132919" y="79114"/>
                  </a:lnTo>
                  <a:close/>
                </a:path>
                <a:path extrusionOk="0" h="108585" w="190500">
                  <a:moveTo>
                    <a:pt x="181089" y="79082"/>
                  </a:moveTo>
                  <a:lnTo>
                    <a:pt x="180851" y="79133"/>
                  </a:lnTo>
                  <a:lnTo>
                    <a:pt x="183692" y="79133"/>
                  </a:lnTo>
                  <a:lnTo>
                    <a:pt x="181089" y="79082"/>
                  </a:lnTo>
                  <a:close/>
                </a:path>
                <a:path extrusionOk="0" h="108585" w="190500">
                  <a:moveTo>
                    <a:pt x="183111" y="78651"/>
                  </a:moveTo>
                  <a:lnTo>
                    <a:pt x="181089" y="79082"/>
                  </a:lnTo>
                  <a:lnTo>
                    <a:pt x="183691" y="79132"/>
                  </a:lnTo>
                  <a:lnTo>
                    <a:pt x="183111" y="78651"/>
                  </a:lnTo>
                  <a:close/>
                </a:path>
                <a:path extrusionOk="0" h="108585" w="190500">
                  <a:moveTo>
                    <a:pt x="182754" y="78727"/>
                  </a:moveTo>
                  <a:lnTo>
                    <a:pt x="84051" y="78727"/>
                  </a:lnTo>
                  <a:lnTo>
                    <a:pt x="84852" y="78942"/>
                  </a:lnTo>
                  <a:lnTo>
                    <a:pt x="129448" y="79108"/>
                  </a:lnTo>
                  <a:lnTo>
                    <a:pt x="181208" y="79057"/>
                  </a:lnTo>
                  <a:lnTo>
                    <a:pt x="182754" y="78727"/>
                  </a:lnTo>
                  <a:close/>
                </a:path>
                <a:path extrusionOk="0" h="108585" w="190500">
                  <a:moveTo>
                    <a:pt x="181208" y="79057"/>
                  </a:moveTo>
                  <a:lnTo>
                    <a:pt x="179759" y="79057"/>
                  </a:lnTo>
                  <a:lnTo>
                    <a:pt x="181089" y="79082"/>
                  </a:lnTo>
                  <a:close/>
                </a:path>
                <a:path extrusionOk="0" h="108585" w="190500">
                  <a:moveTo>
                    <a:pt x="84051" y="78727"/>
                  </a:moveTo>
                  <a:lnTo>
                    <a:pt x="83645" y="78933"/>
                  </a:lnTo>
                  <a:lnTo>
                    <a:pt x="84852" y="78942"/>
                  </a:lnTo>
                  <a:lnTo>
                    <a:pt x="84051" y="78727"/>
                  </a:lnTo>
                  <a:close/>
                </a:path>
                <a:path extrusionOk="0" h="108585" w="190500">
                  <a:moveTo>
                    <a:pt x="79987" y="76161"/>
                  </a:moveTo>
                  <a:lnTo>
                    <a:pt x="73510" y="76555"/>
                  </a:lnTo>
                  <a:lnTo>
                    <a:pt x="188945" y="76555"/>
                  </a:lnTo>
                  <a:lnTo>
                    <a:pt x="188807" y="76225"/>
                  </a:lnTo>
                  <a:lnTo>
                    <a:pt x="79987" y="76161"/>
                  </a:lnTo>
                  <a:close/>
                </a:path>
                <a:path extrusionOk="0" h="108585" w="190500">
                  <a:moveTo>
                    <a:pt x="188382" y="75209"/>
                  </a:moveTo>
                  <a:lnTo>
                    <a:pt x="184953" y="76225"/>
                  </a:lnTo>
                  <a:lnTo>
                    <a:pt x="188807" y="76225"/>
                  </a:lnTo>
                  <a:lnTo>
                    <a:pt x="188382" y="75209"/>
                  </a:lnTo>
                  <a:close/>
                </a:path>
                <a:path extrusionOk="0" h="108585" w="190500">
                  <a:moveTo>
                    <a:pt x="60937" y="74066"/>
                  </a:moveTo>
                  <a:lnTo>
                    <a:pt x="55146" y="75311"/>
                  </a:lnTo>
                  <a:lnTo>
                    <a:pt x="67655" y="75311"/>
                  </a:lnTo>
                  <a:lnTo>
                    <a:pt x="60937" y="74066"/>
                  </a:lnTo>
                  <a:close/>
                </a:path>
                <a:path extrusionOk="0" h="108585" w="190500">
                  <a:moveTo>
                    <a:pt x="51269" y="38658"/>
                  </a:moveTo>
                  <a:lnTo>
                    <a:pt x="8270" y="38658"/>
                  </a:lnTo>
                  <a:lnTo>
                    <a:pt x="11522" y="39446"/>
                  </a:lnTo>
                  <a:lnTo>
                    <a:pt x="9676" y="41452"/>
                  </a:lnTo>
                  <a:lnTo>
                    <a:pt x="9563" y="41719"/>
                  </a:lnTo>
                  <a:lnTo>
                    <a:pt x="8862" y="44005"/>
                  </a:lnTo>
                  <a:lnTo>
                    <a:pt x="8702" y="46202"/>
                  </a:lnTo>
                  <a:lnTo>
                    <a:pt x="45174" y="46202"/>
                  </a:lnTo>
                  <a:lnTo>
                    <a:pt x="48466" y="42405"/>
                  </a:lnTo>
                  <a:lnTo>
                    <a:pt x="48796" y="42075"/>
                  </a:lnTo>
                  <a:lnTo>
                    <a:pt x="49101" y="41719"/>
                  </a:lnTo>
                  <a:lnTo>
                    <a:pt x="51269" y="38658"/>
                  </a:lnTo>
                  <a:close/>
                </a:path>
                <a:path extrusionOk="0" h="108585" w="190500">
                  <a:moveTo>
                    <a:pt x="7369" y="42138"/>
                  </a:moveTo>
                  <a:lnTo>
                    <a:pt x="5222" y="42176"/>
                  </a:lnTo>
                  <a:lnTo>
                    <a:pt x="7407" y="42176"/>
                  </a:lnTo>
                  <a:close/>
                </a:path>
                <a:path extrusionOk="0" h="108585" w="190500">
                  <a:moveTo>
                    <a:pt x="5388" y="38849"/>
                  </a:moveTo>
                  <a:lnTo>
                    <a:pt x="4721" y="38947"/>
                  </a:lnTo>
                  <a:lnTo>
                    <a:pt x="5083" y="39344"/>
                  </a:lnTo>
                  <a:lnTo>
                    <a:pt x="5368" y="39242"/>
                  </a:lnTo>
                  <a:lnTo>
                    <a:pt x="5388" y="38849"/>
                  </a:lnTo>
                  <a:close/>
                </a:path>
                <a:path extrusionOk="0" h="108585" w="190500">
                  <a:moveTo>
                    <a:pt x="5368" y="39242"/>
                  </a:moveTo>
                  <a:lnTo>
                    <a:pt x="5083" y="39344"/>
                  </a:lnTo>
                  <a:lnTo>
                    <a:pt x="5363" y="39344"/>
                  </a:lnTo>
                  <a:close/>
                </a:path>
                <a:path extrusionOk="0" h="108585" w="190500">
                  <a:moveTo>
                    <a:pt x="6472" y="38849"/>
                  </a:moveTo>
                  <a:lnTo>
                    <a:pt x="5388" y="38849"/>
                  </a:lnTo>
                  <a:lnTo>
                    <a:pt x="5368" y="39242"/>
                  </a:lnTo>
                  <a:lnTo>
                    <a:pt x="6472" y="38849"/>
                  </a:lnTo>
                  <a:close/>
                </a:path>
                <a:path extrusionOk="0" h="108585" w="190500">
                  <a:moveTo>
                    <a:pt x="9858" y="27762"/>
                  </a:moveTo>
                  <a:lnTo>
                    <a:pt x="9388" y="27813"/>
                  </a:lnTo>
                  <a:lnTo>
                    <a:pt x="8931" y="27990"/>
                  </a:lnTo>
                  <a:lnTo>
                    <a:pt x="6251" y="30822"/>
                  </a:lnTo>
                  <a:lnTo>
                    <a:pt x="3483" y="33566"/>
                  </a:lnTo>
                  <a:lnTo>
                    <a:pt x="3787" y="37922"/>
                  </a:lnTo>
                  <a:lnTo>
                    <a:pt x="4721" y="38947"/>
                  </a:lnTo>
                  <a:lnTo>
                    <a:pt x="5388" y="38849"/>
                  </a:lnTo>
                  <a:lnTo>
                    <a:pt x="6472" y="38849"/>
                  </a:lnTo>
                  <a:lnTo>
                    <a:pt x="6721" y="38760"/>
                  </a:lnTo>
                  <a:lnTo>
                    <a:pt x="8270" y="38658"/>
                  </a:lnTo>
                  <a:lnTo>
                    <a:pt x="51269" y="38658"/>
                  </a:lnTo>
                  <a:lnTo>
                    <a:pt x="53292" y="36245"/>
                  </a:lnTo>
                  <a:lnTo>
                    <a:pt x="58656" y="31292"/>
                  </a:lnTo>
                  <a:lnTo>
                    <a:pt x="16373" y="31292"/>
                  </a:lnTo>
                  <a:lnTo>
                    <a:pt x="11331" y="28426"/>
                  </a:lnTo>
                  <a:lnTo>
                    <a:pt x="11153" y="28346"/>
                  </a:lnTo>
                  <a:lnTo>
                    <a:pt x="10341" y="27863"/>
                  </a:lnTo>
                  <a:lnTo>
                    <a:pt x="9858" y="27762"/>
                  </a:lnTo>
                  <a:close/>
                </a:path>
                <a:path extrusionOk="0" h="108585" w="190500">
                  <a:moveTo>
                    <a:pt x="76879" y="25971"/>
                  </a:moveTo>
                  <a:lnTo>
                    <a:pt x="23523" y="25971"/>
                  </a:lnTo>
                  <a:lnTo>
                    <a:pt x="21110" y="29527"/>
                  </a:lnTo>
                  <a:lnTo>
                    <a:pt x="19637" y="29953"/>
                  </a:lnTo>
                  <a:lnTo>
                    <a:pt x="18862" y="30746"/>
                  </a:lnTo>
                  <a:lnTo>
                    <a:pt x="16373" y="31292"/>
                  </a:lnTo>
                  <a:lnTo>
                    <a:pt x="58656" y="31292"/>
                  </a:lnTo>
                  <a:lnTo>
                    <a:pt x="59185" y="30035"/>
                  </a:lnTo>
                  <a:lnTo>
                    <a:pt x="62880" y="29133"/>
                  </a:lnTo>
                  <a:lnTo>
                    <a:pt x="71453" y="28143"/>
                  </a:lnTo>
                  <a:lnTo>
                    <a:pt x="75923" y="26289"/>
                  </a:lnTo>
                  <a:lnTo>
                    <a:pt x="76879" y="25971"/>
                  </a:lnTo>
                  <a:close/>
                </a:path>
                <a:path extrusionOk="0" h="108585" w="190500">
                  <a:moveTo>
                    <a:pt x="64773" y="0"/>
                  </a:moveTo>
                  <a:lnTo>
                    <a:pt x="38941" y="8001"/>
                  </a:lnTo>
                  <a:lnTo>
                    <a:pt x="37036" y="8153"/>
                  </a:lnTo>
                  <a:lnTo>
                    <a:pt x="9998" y="26492"/>
                  </a:lnTo>
                  <a:lnTo>
                    <a:pt x="11133" y="28314"/>
                  </a:lnTo>
                  <a:lnTo>
                    <a:pt x="11331" y="28426"/>
                  </a:lnTo>
                  <a:lnTo>
                    <a:pt x="16627" y="30822"/>
                  </a:lnTo>
                  <a:lnTo>
                    <a:pt x="19637" y="29953"/>
                  </a:lnTo>
                  <a:lnTo>
                    <a:pt x="23523" y="25971"/>
                  </a:lnTo>
                  <a:lnTo>
                    <a:pt x="76879" y="25971"/>
                  </a:lnTo>
                  <a:lnTo>
                    <a:pt x="80508" y="24765"/>
                  </a:lnTo>
                  <a:lnTo>
                    <a:pt x="81638" y="24485"/>
                  </a:lnTo>
                  <a:lnTo>
                    <a:pt x="82807" y="24460"/>
                  </a:lnTo>
                  <a:lnTo>
                    <a:pt x="157369" y="24460"/>
                  </a:lnTo>
                  <a:lnTo>
                    <a:pt x="160874" y="23634"/>
                  </a:lnTo>
                  <a:lnTo>
                    <a:pt x="162029" y="23533"/>
                  </a:lnTo>
                  <a:lnTo>
                    <a:pt x="163198" y="23507"/>
                  </a:lnTo>
                  <a:lnTo>
                    <a:pt x="164328" y="23215"/>
                  </a:lnTo>
                  <a:lnTo>
                    <a:pt x="167427" y="22034"/>
                  </a:lnTo>
                  <a:lnTo>
                    <a:pt x="169687" y="20104"/>
                  </a:lnTo>
                  <a:lnTo>
                    <a:pt x="170284" y="16662"/>
                  </a:lnTo>
                  <a:lnTo>
                    <a:pt x="170246" y="15735"/>
                  </a:lnTo>
                  <a:lnTo>
                    <a:pt x="170901" y="15152"/>
                  </a:lnTo>
                  <a:lnTo>
                    <a:pt x="173218" y="12319"/>
                  </a:lnTo>
                  <a:lnTo>
                    <a:pt x="177384" y="10833"/>
                  </a:lnTo>
                  <a:lnTo>
                    <a:pt x="175000" y="6121"/>
                  </a:lnTo>
                  <a:lnTo>
                    <a:pt x="64100" y="6121"/>
                  </a:lnTo>
                  <a:lnTo>
                    <a:pt x="62204" y="4914"/>
                  </a:lnTo>
                  <a:lnTo>
                    <a:pt x="61436" y="4229"/>
                  </a:lnTo>
                  <a:lnTo>
                    <a:pt x="59210" y="4229"/>
                  </a:lnTo>
                  <a:lnTo>
                    <a:pt x="57508" y="3759"/>
                  </a:lnTo>
                  <a:lnTo>
                    <a:pt x="64562" y="3759"/>
                  </a:lnTo>
                  <a:lnTo>
                    <a:pt x="65611" y="2870"/>
                  </a:lnTo>
                  <a:lnTo>
                    <a:pt x="65916" y="2489"/>
                  </a:lnTo>
                  <a:lnTo>
                    <a:pt x="66119" y="2044"/>
                  </a:lnTo>
                  <a:lnTo>
                    <a:pt x="66108" y="682"/>
                  </a:lnTo>
                  <a:lnTo>
                    <a:pt x="65319" y="457"/>
                  </a:lnTo>
                  <a:lnTo>
                    <a:pt x="64773" y="0"/>
                  </a:lnTo>
                  <a:close/>
                </a:path>
                <a:path extrusionOk="0" h="108585" w="190500">
                  <a:moveTo>
                    <a:pt x="23523" y="25971"/>
                  </a:moveTo>
                  <a:lnTo>
                    <a:pt x="19637" y="29953"/>
                  </a:lnTo>
                  <a:lnTo>
                    <a:pt x="21110" y="29527"/>
                  </a:lnTo>
                  <a:lnTo>
                    <a:pt x="23523" y="25971"/>
                  </a:lnTo>
                  <a:close/>
                </a:path>
                <a:path extrusionOk="0" h="108585" w="190500">
                  <a:moveTo>
                    <a:pt x="11133" y="28314"/>
                  </a:moveTo>
                  <a:lnTo>
                    <a:pt x="11331" y="28426"/>
                  </a:lnTo>
                  <a:lnTo>
                    <a:pt x="11133" y="28314"/>
                  </a:lnTo>
                  <a:close/>
                </a:path>
                <a:path extrusionOk="0" h="108585" w="190500">
                  <a:moveTo>
                    <a:pt x="157262" y="24485"/>
                  </a:moveTo>
                  <a:lnTo>
                    <a:pt x="150206" y="24485"/>
                  </a:lnTo>
                  <a:lnTo>
                    <a:pt x="155590" y="24879"/>
                  </a:lnTo>
                  <a:lnTo>
                    <a:pt x="157262" y="24485"/>
                  </a:lnTo>
                  <a:close/>
                </a:path>
                <a:path extrusionOk="0" h="108585" w="190500">
                  <a:moveTo>
                    <a:pt x="157369" y="24460"/>
                  </a:moveTo>
                  <a:lnTo>
                    <a:pt x="82807" y="24460"/>
                  </a:lnTo>
                  <a:lnTo>
                    <a:pt x="114431" y="24611"/>
                  </a:lnTo>
                  <a:lnTo>
                    <a:pt x="157262" y="24485"/>
                  </a:lnTo>
                  <a:close/>
                </a:path>
                <a:path extrusionOk="0" h="108585" w="190500">
                  <a:moveTo>
                    <a:pt x="66170" y="5626"/>
                  </a:moveTo>
                  <a:lnTo>
                    <a:pt x="64100" y="6121"/>
                  </a:lnTo>
                  <a:lnTo>
                    <a:pt x="175000" y="6121"/>
                  </a:lnTo>
                  <a:lnTo>
                    <a:pt x="174788" y="5702"/>
                  </a:lnTo>
                  <a:lnTo>
                    <a:pt x="66170" y="5626"/>
                  </a:lnTo>
                  <a:close/>
                </a:path>
                <a:path extrusionOk="0" h="108585" w="190500">
                  <a:moveTo>
                    <a:pt x="174107" y="4356"/>
                  </a:moveTo>
                  <a:lnTo>
                    <a:pt x="170170" y="5702"/>
                  </a:lnTo>
                  <a:lnTo>
                    <a:pt x="174788" y="5702"/>
                  </a:lnTo>
                  <a:lnTo>
                    <a:pt x="174107" y="4356"/>
                  </a:lnTo>
                  <a:close/>
                </a:path>
                <a:path extrusionOk="0" h="108585" w="190500">
                  <a:moveTo>
                    <a:pt x="64532" y="3784"/>
                  </a:moveTo>
                  <a:lnTo>
                    <a:pt x="60937" y="3784"/>
                  </a:lnTo>
                  <a:lnTo>
                    <a:pt x="61413" y="4209"/>
                  </a:lnTo>
                  <a:lnTo>
                    <a:pt x="63198" y="4914"/>
                  </a:lnTo>
                  <a:lnTo>
                    <a:pt x="64532" y="3784"/>
                  </a:lnTo>
                  <a:close/>
                </a:path>
                <a:path extrusionOk="0" h="108585" w="190500">
                  <a:moveTo>
                    <a:pt x="60575" y="3877"/>
                  </a:moveTo>
                  <a:lnTo>
                    <a:pt x="59210" y="4229"/>
                  </a:lnTo>
                  <a:lnTo>
                    <a:pt x="61436" y="4229"/>
                  </a:lnTo>
                  <a:lnTo>
                    <a:pt x="60575" y="3877"/>
                  </a:lnTo>
                  <a:close/>
                </a:path>
                <a:path extrusionOk="0" h="108585" w="190500">
                  <a:moveTo>
                    <a:pt x="60937" y="3784"/>
                  </a:moveTo>
                  <a:lnTo>
                    <a:pt x="60575" y="3877"/>
                  </a:lnTo>
                  <a:lnTo>
                    <a:pt x="61413" y="4209"/>
                  </a:lnTo>
                  <a:lnTo>
                    <a:pt x="60937" y="3784"/>
                  </a:lnTo>
                  <a:close/>
                </a:path>
                <a:path extrusionOk="0" h="108585" w="190500">
                  <a:moveTo>
                    <a:pt x="64562" y="3759"/>
                  </a:moveTo>
                  <a:lnTo>
                    <a:pt x="57508" y="3759"/>
                  </a:lnTo>
                  <a:lnTo>
                    <a:pt x="60404" y="3810"/>
                  </a:lnTo>
                  <a:lnTo>
                    <a:pt x="60575" y="3877"/>
                  </a:lnTo>
                  <a:lnTo>
                    <a:pt x="60937" y="3784"/>
                  </a:lnTo>
                  <a:lnTo>
                    <a:pt x="64532" y="3784"/>
                  </a:lnTo>
                  <a:close/>
                </a:path>
              </a:pathLst>
            </a:custGeom>
            <a:solidFill>
              <a:srgbClr val="4A7F9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3798360" y="5396735"/>
              <a:ext cx="39370" cy="110489"/>
            </a:xfrm>
            <a:custGeom>
              <a:rect b="b" l="l" r="r" t="t"/>
              <a:pathLst>
                <a:path extrusionOk="0" h="110489" w="39370">
                  <a:moveTo>
                    <a:pt x="1471" y="0"/>
                  </a:moveTo>
                  <a:lnTo>
                    <a:pt x="138" y="812"/>
                  </a:lnTo>
                  <a:lnTo>
                    <a:pt x="0" y="74196"/>
                  </a:lnTo>
                  <a:lnTo>
                    <a:pt x="257" y="91899"/>
                  </a:lnTo>
                  <a:lnTo>
                    <a:pt x="1382" y="109588"/>
                  </a:lnTo>
                  <a:lnTo>
                    <a:pt x="2360" y="110439"/>
                  </a:lnTo>
                  <a:lnTo>
                    <a:pt x="3351" y="109004"/>
                  </a:lnTo>
                  <a:lnTo>
                    <a:pt x="4075" y="107061"/>
                  </a:lnTo>
                  <a:lnTo>
                    <a:pt x="3706" y="105029"/>
                  </a:lnTo>
                  <a:lnTo>
                    <a:pt x="3960" y="102222"/>
                  </a:lnTo>
                  <a:lnTo>
                    <a:pt x="3465" y="100787"/>
                  </a:lnTo>
                  <a:lnTo>
                    <a:pt x="5980" y="101549"/>
                  </a:lnTo>
                  <a:lnTo>
                    <a:pt x="7415" y="101333"/>
                  </a:lnTo>
                  <a:lnTo>
                    <a:pt x="14018" y="101184"/>
                  </a:lnTo>
                  <a:lnTo>
                    <a:pt x="33843" y="101180"/>
                  </a:lnTo>
                  <a:lnTo>
                    <a:pt x="36218" y="100774"/>
                  </a:lnTo>
                  <a:lnTo>
                    <a:pt x="37133" y="99885"/>
                  </a:lnTo>
                  <a:lnTo>
                    <a:pt x="37717" y="98806"/>
                  </a:lnTo>
                  <a:lnTo>
                    <a:pt x="37831" y="97637"/>
                  </a:lnTo>
                  <a:lnTo>
                    <a:pt x="37365" y="80854"/>
                  </a:lnTo>
                  <a:lnTo>
                    <a:pt x="37311" y="28829"/>
                  </a:lnTo>
                  <a:lnTo>
                    <a:pt x="37539" y="23660"/>
                  </a:lnTo>
                  <a:lnTo>
                    <a:pt x="38847" y="14058"/>
                  </a:lnTo>
                  <a:lnTo>
                    <a:pt x="39228" y="9537"/>
                  </a:lnTo>
                  <a:lnTo>
                    <a:pt x="37869" y="5118"/>
                  </a:lnTo>
                  <a:lnTo>
                    <a:pt x="35685" y="4635"/>
                  </a:lnTo>
                  <a:lnTo>
                    <a:pt x="33615" y="5473"/>
                  </a:lnTo>
                  <a:lnTo>
                    <a:pt x="23696" y="6426"/>
                  </a:lnTo>
                  <a:lnTo>
                    <a:pt x="15962" y="6565"/>
                  </a:lnTo>
                  <a:lnTo>
                    <a:pt x="8596" y="3251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rgbClr val="4B809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3795311" y="5348136"/>
              <a:ext cx="55244" cy="43180"/>
            </a:xfrm>
            <a:custGeom>
              <a:rect b="b" l="l" r="r" t="t"/>
              <a:pathLst>
                <a:path extrusionOk="0" h="43179" w="55245">
                  <a:moveTo>
                    <a:pt x="41791" y="40716"/>
                  </a:moveTo>
                  <a:lnTo>
                    <a:pt x="21450" y="40716"/>
                  </a:lnTo>
                  <a:lnTo>
                    <a:pt x="23748" y="42710"/>
                  </a:lnTo>
                  <a:lnTo>
                    <a:pt x="28244" y="42608"/>
                  </a:lnTo>
                  <a:lnTo>
                    <a:pt x="32931" y="42608"/>
                  </a:lnTo>
                  <a:lnTo>
                    <a:pt x="37198" y="41694"/>
                  </a:lnTo>
                  <a:lnTo>
                    <a:pt x="39634" y="41694"/>
                  </a:lnTo>
                  <a:lnTo>
                    <a:pt x="41376" y="41071"/>
                  </a:lnTo>
                  <a:lnTo>
                    <a:pt x="41791" y="40716"/>
                  </a:lnTo>
                  <a:close/>
                </a:path>
                <a:path extrusionOk="0" h="43179" w="55245">
                  <a:moveTo>
                    <a:pt x="32931" y="42608"/>
                  </a:moveTo>
                  <a:lnTo>
                    <a:pt x="28244" y="42608"/>
                  </a:lnTo>
                  <a:lnTo>
                    <a:pt x="32753" y="42646"/>
                  </a:lnTo>
                  <a:lnTo>
                    <a:pt x="32931" y="42608"/>
                  </a:lnTo>
                  <a:close/>
                </a:path>
                <a:path extrusionOk="0" h="43179" w="55245">
                  <a:moveTo>
                    <a:pt x="16822" y="39082"/>
                  </a:moveTo>
                  <a:lnTo>
                    <a:pt x="15341" y="40246"/>
                  </a:lnTo>
                  <a:lnTo>
                    <a:pt x="18224" y="41973"/>
                  </a:lnTo>
                  <a:lnTo>
                    <a:pt x="21450" y="40716"/>
                  </a:lnTo>
                  <a:lnTo>
                    <a:pt x="41791" y="40716"/>
                  </a:lnTo>
                  <a:lnTo>
                    <a:pt x="42561" y="40055"/>
                  </a:lnTo>
                  <a:lnTo>
                    <a:pt x="39738" y="40055"/>
                  </a:lnTo>
                  <a:lnTo>
                    <a:pt x="39055" y="39242"/>
                  </a:lnTo>
                  <a:lnTo>
                    <a:pt x="18681" y="39242"/>
                  </a:lnTo>
                  <a:lnTo>
                    <a:pt x="16822" y="39082"/>
                  </a:lnTo>
                  <a:close/>
                </a:path>
                <a:path extrusionOk="0" h="43179" w="55245">
                  <a:moveTo>
                    <a:pt x="39634" y="41694"/>
                  </a:moveTo>
                  <a:lnTo>
                    <a:pt x="37198" y="41694"/>
                  </a:lnTo>
                  <a:lnTo>
                    <a:pt x="39420" y="41770"/>
                  </a:lnTo>
                  <a:lnTo>
                    <a:pt x="39634" y="41694"/>
                  </a:lnTo>
                  <a:close/>
                </a:path>
                <a:path extrusionOk="0" h="43179" w="55245">
                  <a:moveTo>
                    <a:pt x="40165" y="38956"/>
                  </a:moveTo>
                  <a:lnTo>
                    <a:pt x="39475" y="39242"/>
                  </a:lnTo>
                  <a:lnTo>
                    <a:pt x="39738" y="40055"/>
                  </a:lnTo>
                  <a:lnTo>
                    <a:pt x="42561" y="40055"/>
                  </a:lnTo>
                  <a:lnTo>
                    <a:pt x="43065" y="39623"/>
                  </a:lnTo>
                  <a:lnTo>
                    <a:pt x="42618" y="39088"/>
                  </a:lnTo>
                  <a:lnTo>
                    <a:pt x="40165" y="38956"/>
                  </a:lnTo>
                  <a:close/>
                </a:path>
                <a:path extrusionOk="0" h="43179" w="55245">
                  <a:moveTo>
                    <a:pt x="17894" y="38239"/>
                  </a:moveTo>
                  <a:lnTo>
                    <a:pt x="17021" y="38925"/>
                  </a:lnTo>
                  <a:lnTo>
                    <a:pt x="16897" y="39088"/>
                  </a:lnTo>
                  <a:lnTo>
                    <a:pt x="18681" y="39242"/>
                  </a:lnTo>
                  <a:lnTo>
                    <a:pt x="19653" y="38284"/>
                  </a:lnTo>
                  <a:lnTo>
                    <a:pt x="17894" y="38239"/>
                  </a:lnTo>
                  <a:close/>
                </a:path>
                <a:path extrusionOk="0" h="43179" w="55245">
                  <a:moveTo>
                    <a:pt x="52697" y="31305"/>
                  </a:moveTo>
                  <a:lnTo>
                    <a:pt x="22034" y="31305"/>
                  </a:lnTo>
                  <a:lnTo>
                    <a:pt x="21533" y="33260"/>
                  </a:lnTo>
                  <a:lnTo>
                    <a:pt x="22859" y="38366"/>
                  </a:lnTo>
                  <a:lnTo>
                    <a:pt x="19570" y="38366"/>
                  </a:lnTo>
                  <a:lnTo>
                    <a:pt x="18681" y="39242"/>
                  </a:lnTo>
                  <a:lnTo>
                    <a:pt x="39055" y="39242"/>
                  </a:lnTo>
                  <a:lnTo>
                    <a:pt x="39585" y="38925"/>
                  </a:lnTo>
                  <a:lnTo>
                    <a:pt x="40237" y="38925"/>
                  </a:lnTo>
                  <a:lnTo>
                    <a:pt x="41084" y="38557"/>
                  </a:lnTo>
                  <a:lnTo>
                    <a:pt x="42163" y="38544"/>
                  </a:lnTo>
                  <a:lnTo>
                    <a:pt x="45364" y="38544"/>
                  </a:lnTo>
                  <a:lnTo>
                    <a:pt x="45458" y="38366"/>
                  </a:lnTo>
                  <a:lnTo>
                    <a:pt x="22859" y="38366"/>
                  </a:lnTo>
                  <a:lnTo>
                    <a:pt x="19653" y="38284"/>
                  </a:lnTo>
                  <a:lnTo>
                    <a:pt x="45501" y="38284"/>
                  </a:lnTo>
                  <a:lnTo>
                    <a:pt x="47510" y="34480"/>
                  </a:lnTo>
                  <a:lnTo>
                    <a:pt x="51434" y="32207"/>
                  </a:lnTo>
                  <a:lnTo>
                    <a:pt x="52697" y="31305"/>
                  </a:lnTo>
                  <a:close/>
                </a:path>
                <a:path extrusionOk="0" h="43179" w="55245">
                  <a:moveTo>
                    <a:pt x="45364" y="38544"/>
                  </a:moveTo>
                  <a:lnTo>
                    <a:pt x="42163" y="38544"/>
                  </a:lnTo>
                  <a:lnTo>
                    <a:pt x="42618" y="39088"/>
                  </a:lnTo>
                  <a:lnTo>
                    <a:pt x="45008" y="39217"/>
                  </a:lnTo>
                  <a:lnTo>
                    <a:pt x="45364" y="38544"/>
                  </a:lnTo>
                  <a:close/>
                </a:path>
                <a:path extrusionOk="0" h="43179" w="55245">
                  <a:moveTo>
                    <a:pt x="42163" y="38544"/>
                  </a:moveTo>
                  <a:lnTo>
                    <a:pt x="41084" y="38557"/>
                  </a:lnTo>
                  <a:lnTo>
                    <a:pt x="40165" y="38956"/>
                  </a:lnTo>
                  <a:lnTo>
                    <a:pt x="42618" y="39088"/>
                  </a:lnTo>
                  <a:lnTo>
                    <a:pt x="42163" y="38544"/>
                  </a:lnTo>
                  <a:close/>
                </a:path>
                <a:path extrusionOk="0" h="43179" w="55245">
                  <a:moveTo>
                    <a:pt x="18707" y="482"/>
                  </a:moveTo>
                  <a:lnTo>
                    <a:pt x="13220" y="1625"/>
                  </a:lnTo>
                  <a:lnTo>
                    <a:pt x="8242" y="3657"/>
                  </a:lnTo>
                  <a:lnTo>
                    <a:pt x="4775" y="8369"/>
                  </a:lnTo>
                  <a:lnTo>
                    <a:pt x="5079" y="9829"/>
                  </a:lnTo>
                  <a:lnTo>
                    <a:pt x="4203" y="10896"/>
                  </a:lnTo>
                  <a:lnTo>
                    <a:pt x="241" y="16535"/>
                  </a:lnTo>
                  <a:lnTo>
                    <a:pt x="0" y="21272"/>
                  </a:lnTo>
                  <a:lnTo>
                    <a:pt x="2819" y="29959"/>
                  </a:lnTo>
                  <a:lnTo>
                    <a:pt x="5486" y="32334"/>
                  </a:lnTo>
                  <a:lnTo>
                    <a:pt x="6451" y="35661"/>
                  </a:lnTo>
                  <a:lnTo>
                    <a:pt x="7492" y="36626"/>
                  </a:lnTo>
                  <a:lnTo>
                    <a:pt x="10071" y="37934"/>
                  </a:lnTo>
                  <a:lnTo>
                    <a:pt x="12801" y="38734"/>
                  </a:lnTo>
                  <a:lnTo>
                    <a:pt x="16822" y="39082"/>
                  </a:lnTo>
                  <a:lnTo>
                    <a:pt x="17894" y="38239"/>
                  </a:lnTo>
                  <a:lnTo>
                    <a:pt x="19699" y="38239"/>
                  </a:lnTo>
                  <a:lnTo>
                    <a:pt x="20446" y="37503"/>
                  </a:lnTo>
                  <a:lnTo>
                    <a:pt x="21533" y="33260"/>
                  </a:lnTo>
                  <a:lnTo>
                    <a:pt x="21233" y="32105"/>
                  </a:lnTo>
                  <a:lnTo>
                    <a:pt x="17424" y="32105"/>
                  </a:lnTo>
                  <a:lnTo>
                    <a:pt x="16488" y="31102"/>
                  </a:lnTo>
                  <a:lnTo>
                    <a:pt x="16065" y="31102"/>
                  </a:lnTo>
                  <a:lnTo>
                    <a:pt x="15836" y="30403"/>
                  </a:lnTo>
                  <a:lnTo>
                    <a:pt x="20385" y="30403"/>
                  </a:lnTo>
                  <a:lnTo>
                    <a:pt x="20739" y="30200"/>
                  </a:lnTo>
                  <a:lnTo>
                    <a:pt x="53888" y="30200"/>
                  </a:lnTo>
                  <a:lnTo>
                    <a:pt x="54482" y="29578"/>
                  </a:lnTo>
                  <a:lnTo>
                    <a:pt x="54635" y="27355"/>
                  </a:lnTo>
                  <a:lnTo>
                    <a:pt x="54228" y="23444"/>
                  </a:lnTo>
                  <a:lnTo>
                    <a:pt x="54241" y="19519"/>
                  </a:lnTo>
                  <a:lnTo>
                    <a:pt x="54597" y="14223"/>
                  </a:lnTo>
                  <a:lnTo>
                    <a:pt x="53987" y="13373"/>
                  </a:lnTo>
                  <a:lnTo>
                    <a:pt x="54521" y="12242"/>
                  </a:lnTo>
                  <a:lnTo>
                    <a:pt x="53835" y="11442"/>
                  </a:lnTo>
                  <a:lnTo>
                    <a:pt x="47269" y="7467"/>
                  </a:lnTo>
                  <a:lnTo>
                    <a:pt x="43167" y="3644"/>
                  </a:lnTo>
                  <a:lnTo>
                    <a:pt x="41225" y="2654"/>
                  </a:lnTo>
                  <a:lnTo>
                    <a:pt x="20929" y="2654"/>
                  </a:lnTo>
                  <a:lnTo>
                    <a:pt x="18707" y="482"/>
                  </a:lnTo>
                  <a:close/>
                </a:path>
                <a:path extrusionOk="0" h="43179" w="55245">
                  <a:moveTo>
                    <a:pt x="40237" y="38925"/>
                  </a:moveTo>
                  <a:lnTo>
                    <a:pt x="39585" y="38925"/>
                  </a:lnTo>
                  <a:lnTo>
                    <a:pt x="40165" y="38956"/>
                  </a:lnTo>
                  <a:close/>
                </a:path>
                <a:path extrusionOk="0" h="43179" w="55245">
                  <a:moveTo>
                    <a:pt x="19699" y="38239"/>
                  </a:moveTo>
                  <a:lnTo>
                    <a:pt x="17894" y="38239"/>
                  </a:lnTo>
                  <a:lnTo>
                    <a:pt x="19653" y="38284"/>
                  </a:lnTo>
                  <a:close/>
                </a:path>
                <a:path extrusionOk="0" h="43179" w="55245">
                  <a:moveTo>
                    <a:pt x="22034" y="31305"/>
                  </a:moveTo>
                  <a:lnTo>
                    <a:pt x="21067" y="31466"/>
                  </a:lnTo>
                  <a:lnTo>
                    <a:pt x="21533" y="33260"/>
                  </a:lnTo>
                  <a:lnTo>
                    <a:pt x="22034" y="31305"/>
                  </a:lnTo>
                  <a:close/>
                </a:path>
                <a:path extrusionOk="0" h="43179" w="55245">
                  <a:moveTo>
                    <a:pt x="16624" y="30949"/>
                  </a:moveTo>
                  <a:lnTo>
                    <a:pt x="16438" y="31000"/>
                  </a:lnTo>
                  <a:lnTo>
                    <a:pt x="17424" y="32105"/>
                  </a:lnTo>
                  <a:lnTo>
                    <a:pt x="18310" y="31596"/>
                  </a:lnTo>
                  <a:lnTo>
                    <a:pt x="16624" y="30949"/>
                  </a:lnTo>
                  <a:close/>
                </a:path>
                <a:path extrusionOk="0" h="43179" w="55245">
                  <a:moveTo>
                    <a:pt x="18310" y="31596"/>
                  </a:moveTo>
                  <a:lnTo>
                    <a:pt x="17424" y="32105"/>
                  </a:lnTo>
                  <a:lnTo>
                    <a:pt x="21233" y="32105"/>
                  </a:lnTo>
                  <a:lnTo>
                    <a:pt x="21161" y="31826"/>
                  </a:lnTo>
                  <a:lnTo>
                    <a:pt x="18910" y="31826"/>
                  </a:lnTo>
                  <a:lnTo>
                    <a:pt x="18310" y="31596"/>
                  </a:lnTo>
                  <a:close/>
                </a:path>
                <a:path extrusionOk="0" h="43179" w="55245">
                  <a:moveTo>
                    <a:pt x="21067" y="31466"/>
                  </a:moveTo>
                  <a:lnTo>
                    <a:pt x="18910" y="31826"/>
                  </a:lnTo>
                  <a:lnTo>
                    <a:pt x="21161" y="31826"/>
                  </a:lnTo>
                  <a:lnTo>
                    <a:pt x="21067" y="31466"/>
                  </a:lnTo>
                  <a:close/>
                </a:path>
                <a:path extrusionOk="0" h="43179" w="55245">
                  <a:moveTo>
                    <a:pt x="19435" y="30949"/>
                  </a:moveTo>
                  <a:lnTo>
                    <a:pt x="16624" y="30949"/>
                  </a:lnTo>
                  <a:lnTo>
                    <a:pt x="18310" y="31596"/>
                  </a:lnTo>
                  <a:lnTo>
                    <a:pt x="19435" y="30949"/>
                  </a:lnTo>
                  <a:close/>
                </a:path>
                <a:path extrusionOk="0" h="43179" w="55245">
                  <a:moveTo>
                    <a:pt x="53888" y="30200"/>
                  </a:moveTo>
                  <a:lnTo>
                    <a:pt x="20739" y="30200"/>
                  </a:lnTo>
                  <a:lnTo>
                    <a:pt x="21067" y="31466"/>
                  </a:lnTo>
                  <a:lnTo>
                    <a:pt x="22034" y="31305"/>
                  </a:lnTo>
                  <a:lnTo>
                    <a:pt x="52697" y="31305"/>
                  </a:lnTo>
                  <a:lnTo>
                    <a:pt x="53172" y="30949"/>
                  </a:lnTo>
                  <a:lnTo>
                    <a:pt x="53888" y="30200"/>
                  </a:lnTo>
                  <a:close/>
                </a:path>
                <a:path extrusionOk="0" h="43179" w="55245">
                  <a:moveTo>
                    <a:pt x="16402" y="31010"/>
                  </a:moveTo>
                  <a:lnTo>
                    <a:pt x="16065" y="31102"/>
                  </a:lnTo>
                  <a:lnTo>
                    <a:pt x="16488" y="31102"/>
                  </a:lnTo>
                  <a:close/>
                </a:path>
                <a:path extrusionOk="0" h="43179" w="55245">
                  <a:moveTo>
                    <a:pt x="20385" y="30403"/>
                  </a:moveTo>
                  <a:lnTo>
                    <a:pt x="15836" y="30403"/>
                  </a:lnTo>
                  <a:lnTo>
                    <a:pt x="16402" y="31010"/>
                  </a:lnTo>
                  <a:lnTo>
                    <a:pt x="16624" y="30949"/>
                  </a:lnTo>
                  <a:lnTo>
                    <a:pt x="19435" y="30949"/>
                  </a:lnTo>
                  <a:lnTo>
                    <a:pt x="20385" y="30403"/>
                  </a:lnTo>
                  <a:close/>
                </a:path>
                <a:path extrusionOk="0" h="43179" w="55245">
                  <a:moveTo>
                    <a:pt x="28778" y="0"/>
                  </a:moveTo>
                  <a:lnTo>
                    <a:pt x="23037" y="266"/>
                  </a:lnTo>
                  <a:lnTo>
                    <a:pt x="20929" y="2654"/>
                  </a:lnTo>
                  <a:lnTo>
                    <a:pt x="41225" y="2654"/>
                  </a:lnTo>
                  <a:lnTo>
                    <a:pt x="38661" y="1346"/>
                  </a:lnTo>
                  <a:lnTo>
                    <a:pt x="32308" y="1346"/>
                  </a:lnTo>
                  <a:lnTo>
                    <a:pt x="28778" y="0"/>
                  </a:lnTo>
                  <a:close/>
                </a:path>
                <a:path extrusionOk="0" h="43179" w="55245">
                  <a:moveTo>
                    <a:pt x="36791" y="177"/>
                  </a:moveTo>
                  <a:lnTo>
                    <a:pt x="35783" y="406"/>
                  </a:lnTo>
                  <a:lnTo>
                    <a:pt x="32308" y="1346"/>
                  </a:lnTo>
                  <a:lnTo>
                    <a:pt x="38661" y="1346"/>
                  </a:lnTo>
                  <a:lnTo>
                    <a:pt x="38188" y="1104"/>
                  </a:lnTo>
                  <a:lnTo>
                    <a:pt x="37566" y="406"/>
                  </a:lnTo>
                  <a:lnTo>
                    <a:pt x="36791" y="177"/>
                  </a:lnTo>
                  <a:close/>
                </a:path>
              </a:pathLst>
            </a:custGeom>
            <a:solidFill>
              <a:srgbClr val="49809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35"/>
            <p:cNvSpPr/>
            <p:nvPr/>
          </p:nvSpPr>
          <p:spPr>
            <a:xfrm>
              <a:off x="3950627" y="5313696"/>
              <a:ext cx="142875" cy="153670"/>
            </a:xfrm>
            <a:custGeom>
              <a:rect b="b" l="l" r="r" t="t"/>
              <a:pathLst>
                <a:path extrusionOk="0" h="153670" w="142875">
                  <a:moveTo>
                    <a:pt x="135432" y="0"/>
                  </a:moveTo>
                  <a:lnTo>
                    <a:pt x="127939" y="1016"/>
                  </a:lnTo>
                  <a:lnTo>
                    <a:pt x="120459" y="1409"/>
                  </a:lnTo>
                  <a:lnTo>
                    <a:pt x="117563" y="1866"/>
                  </a:lnTo>
                  <a:lnTo>
                    <a:pt x="115087" y="2971"/>
                  </a:lnTo>
                  <a:lnTo>
                    <a:pt x="4546" y="143522"/>
                  </a:lnTo>
                  <a:lnTo>
                    <a:pt x="3886" y="146126"/>
                  </a:lnTo>
                  <a:lnTo>
                    <a:pt x="127" y="146304"/>
                  </a:lnTo>
                  <a:lnTo>
                    <a:pt x="0" y="149313"/>
                  </a:lnTo>
                  <a:lnTo>
                    <a:pt x="571" y="150634"/>
                  </a:lnTo>
                  <a:lnTo>
                    <a:pt x="3213" y="153212"/>
                  </a:lnTo>
                  <a:lnTo>
                    <a:pt x="5511" y="153504"/>
                  </a:lnTo>
                  <a:lnTo>
                    <a:pt x="6908" y="153047"/>
                  </a:lnTo>
                  <a:lnTo>
                    <a:pt x="20796" y="136770"/>
                  </a:lnTo>
                  <a:lnTo>
                    <a:pt x="29264" y="125448"/>
                  </a:lnTo>
                  <a:lnTo>
                    <a:pt x="38473" y="114891"/>
                  </a:lnTo>
                  <a:lnTo>
                    <a:pt x="42392" y="109067"/>
                  </a:lnTo>
                  <a:lnTo>
                    <a:pt x="44157" y="106997"/>
                  </a:lnTo>
                  <a:lnTo>
                    <a:pt x="45631" y="104698"/>
                  </a:lnTo>
                  <a:lnTo>
                    <a:pt x="49822" y="99364"/>
                  </a:lnTo>
                  <a:lnTo>
                    <a:pt x="52730" y="94157"/>
                  </a:lnTo>
                  <a:lnTo>
                    <a:pt x="60604" y="85318"/>
                  </a:lnTo>
                  <a:lnTo>
                    <a:pt x="61899" y="82753"/>
                  </a:lnTo>
                  <a:lnTo>
                    <a:pt x="64465" y="81280"/>
                  </a:lnTo>
                  <a:lnTo>
                    <a:pt x="70180" y="72796"/>
                  </a:lnTo>
                  <a:lnTo>
                    <a:pt x="74688" y="66954"/>
                  </a:lnTo>
                  <a:lnTo>
                    <a:pt x="79705" y="61493"/>
                  </a:lnTo>
                  <a:lnTo>
                    <a:pt x="90706" y="48000"/>
                  </a:lnTo>
                  <a:lnTo>
                    <a:pt x="124117" y="5600"/>
                  </a:lnTo>
                  <a:lnTo>
                    <a:pt x="124764" y="3581"/>
                  </a:lnTo>
                  <a:lnTo>
                    <a:pt x="130187" y="3848"/>
                  </a:lnTo>
                  <a:lnTo>
                    <a:pt x="135509" y="3162"/>
                  </a:lnTo>
                  <a:lnTo>
                    <a:pt x="139700" y="5511"/>
                  </a:lnTo>
                  <a:lnTo>
                    <a:pt x="142862" y="1930"/>
                  </a:lnTo>
                  <a:lnTo>
                    <a:pt x="135432" y="0"/>
                  </a:lnTo>
                  <a:close/>
                </a:path>
              </a:pathLst>
            </a:custGeom>
            <a:solidFill>
              <a:srgbClr val="A5A6A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35"/>
            <p:cNvSpPr/>
            <p:nvPr/>
          </p:nvSpPr>
          <p:spPr>
            <a:xfrm>
              <a:off x="4434056" y="5392498"/>
              <a:ext cx="172085" cy="30480"/>
            </a:xfrm>
            <a:custGeom>
              <a:rect b="b" l="l" r="r" t="t"/>
              <a:pathLst>
                <a:path extrusionOk="0" h="30479" w="172085">
                  <a:moveTo>
                    <a:pt x="170383" y="0"/>
                  </a:moveTo>
                  <a:lnTo>
                    <a:pt x="168973" y="647"/>
                  </a:lnTo>
                  <a:lnTo>
                    <a:pt x="2705" y="660"/>
                  </a:lnTo>
                  <a:lnTo>
                    <a:pt x="774" y="25"/>
                  </a:lnTo>
                  <a:lnTo>
                    <a:pt x="0" y="2260"/>
                  </a:lnTo>
                  <a:lnTo>
                    <a:pt x="990" y="3136"/>
                  </a:lnTo>
                  <a:lnTo>
                    <a:pt x="4140" y="3898"/>
                  </a:lnTo>
                  <a:lnTo>
                    <a:pt x="6667" y="3683"/>
                  </a:lnTo>
                  <a:lnTo>
                    <a:pt x="156921" y="3708"/>
                  </a:lnTo>
                  <a:lnTo>
                    <a:pt x="159118" y="3327"/>
                  </a:lnTo>
                  <a:lnTo>
                    <a:pt x="161315" y="4076"/>
                  </a:lnTo>
                  <a:lnTo>
                    <a:pt x="161404" y="4914"/>
                  </a:lnTo>
                  <a:lnTo>
                    <a:pt x="156400" y="4445"/>
                  </a:lnTo>
                  <a:lnTo>
                    <a:pt x="151561" y="5981"/>
                  </a:lnTo>
                  <a:lnTo>
                    <a:pt x="112214" y="5760"/>
                  </a:lnTo>
                  <a:lnTo>
                    <a:pt x="9144" y="5778"/>
                  </a:lnTo>
                  <a:lnTo>
                    <a:pt x="4749" y="5613"/>
                  </a:lnTo>
                  <a:lnTo>
                    <a:pt x="2184" y="7112"/>
                  </a:lnTo>
                  <a:lnTo>
                    <a:pt x="1943" y="7632"/>
                  </a:lnTo>
                  <a:lnTo>
                    <a:pt x="2032" y="8318"/>
                  </a:lnTo>
                  <a:lnTo>
                    <a:pt x="4165" y="9664"/>
                  </a:lnTo>
                  <a:lnTo>
                    <a:pt x="6565" y="9309"/>
                  </a:lnTo>
                  <a:lnTo>
                    <a:pt x="142849" y="9207"/>
                  </a:lnTo>
                  <a:lnTo>
                    <a:pt x="148463" y="11010"/>
                  </a:lnTo>
                  <a:lnTo>
                    <a:pt x="154254" y="12344"/>
                  </a:lnTo>
                  <a:lnTo>
                    <a:pt x="155219" y="13246"/>
                  </a:lnTo>
                  <a:lnTo>
                    <a:pt x="157213" y="11760"/>
                  </a:lnTo>
                  <a:lnTo>
                    <a:pt x="156578" y="11201"/>
                  </a:lnTo>
                  <a:lnTo>
                    <a:pt x="157886" y="11264"/>
                  </a:lnTo>
                  <a:lnTo>
                    <a:pt x="156146" y="13157"/>
                  </a:lnTo>
                  <a:lnTo>
                    <a:pt x="154432" y="13931"/>
                  </a:lnTo>
                  <a:lnTo>
                    <a:pt x="149098" y="19113"/>
                  </a:lnTo>
                  <a:lnTo>
                    <a:pt x="144691" y="22834"/>
                  </a:lnTo>
                  <a:lnTo>
                    <a:pt x="142379" y="28257"/>
                  </a:lnTo>
                  <a:lnTo>
                    <a:pt x="142963" y="29552"/>
                  </a:lnTo>
                  <a:lnTo>
                    <a:pt x="145415" y="29933"/>
                  </a:lnTo>
                  <a:lnTo>
                    <a:pt x="145973" y="27724"/>
                  </a:lnTo>
                  <a:lnTo>
                    <a:pt x="153197" y="21081"/>
                  </a:lnTo>
                  <a:lnTo>
                    <a:pt x="169964" y="3797"/>
                  </a:lnTo>
                  <a:lnTo>
                    <a:pt x="171704" y="2413"/>
                  </a:lnTo>
                  <a:lnTo>
                    <a:pt x="170383" y="0"/>
                  </a:lnTo>
                  <a:close/>
                </a:path>
              </a:pathLst>
            </a:custGeom>
            <a:solidFill>
              <a:srgbClr val="4C7E9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3856837" y="5415988"/>
              <a:ext cx="53340" cy="55244"/>
            </a:xfrm>
            <a:custGeom>
              <a:rect b="b" l="l" r="r" t="t"/>
              <a:pathLst>
                <a:path extrusionOk="0" h="55245" w="53339">
                  <a:moveTo>
                    <a:pt x="7137" y="0"/>
                  </a:moveTo>
                  <a:lnTo>
                    <a:pt x="4521" y="889"/>
                  </a:lnTo>
                  <a:lnTo>
                    <a:pt x="342" y="1168"/>
                  </a:lnTo>
                  <a:lnTo>
                    <a:pt x="0" y="3124"/>
                  </a:lnTo>
                  <a:lnTo>
                    <a:pt x="5092" y="9448"/>
                  </a:lnTo>
                  <a:lnTo>
                    <a:pt x="34785" y="44348"/>
                  </a:lnTo>
                  <a:lnTo>
                    <a:pt x="36550" y="43967"/>
                  </a:lnTo>
                  <a:lnTo>
                    <a:pt x="36944" y="41833"/>
                  </a:lnTo>
                  <a:lnTo>
                    <a:pt x="41224" y="40500"/>
                  </a:lnTo>
                  <a:lnTo>
                    <a:pt x="40170" y="47002"/>
                  </a:lnTo>
                  <a:lnTo>
                    <a:pt x="45821" y="48107"/>
                  </a:lnTo>
                  <a:lnTo>
                    <a:pt x="47599" y="53289"/>
                  </a:lnTo>
                  <a:lnTo>
                    <a:pt x="48806" y="54648"/>
                  </a:lnTo>
                  <a:lnTo>
                    <a:pt x="53098" y="54114"/>
                  </a:lnTo>
                  <a:lnTo>
                    <a:pt x="51574" y="51714"/>
                  </a:lnTo>
                  <a:lnTo>
                    <a:pt x="52285" y="50406"/>
                  </a:lnTo>
                  <a:lnTo>
                    <a:pt x="52552" y="49568"/>
                  </a:lnTo>
                  <a:lnTo>
                    <a:pt x="52743" y="44030"/>
                  </a:lnTo>
                  <a:lnTo>
                    <a:pt x="48399" y="41795"/>
                  </a:lnTo>
                  <a:lnTo>
                    <a:pt x="45859" y="38404"/>
                  </a:lnTo>
                  <a:lnTo>
                    <a:pt x="39361" y="30148"/>
                  </a:lnTo>
                  <a:lnTo>
                    <a:pt x="25798" y="14107"/>
                  </a:lnTo>
                  <a:lnTo>
                    <a:pt x="17183" y="3784"/>
                  </a:lnTo>
                  <a:lnTo>
                    <a:pt x="15760" y="1066"/>
                  </a:lnTo>
                  <a:lnTo>
                    <a:pt x="12496" y="457"/>
                  </a:lnTo>
                  <a:lnTo>
                    <a:pt x="9842" y="673"/>
                  </a:lnTo>
                  <a:lnTo>
                    <a:pt x="7137" y="0"/>
                  </a:lnTo>
                  <a:close/>
                </a:path>
              </a:pathLst>
            </a:custGeom>
            <a:solidFill>
              <a:srgbClr val="A0A1A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4077401" y="5496730"/>
              <a:ext cx="168275" cy="7620"/>
            </a:xfrm>
            <a:custGeom>
              <a:rect b="b" l="l" r="r" t="t"/>
              <a:pathLst>
                <a:path extrusionOk="0" h="7620" w="168275">
                  <a:moveTo>
                    <a:pt x="7950" y="0"/>
                  </a:moveTo>
                  <a:lnTo>
                    <a:pt x="6197" y="50"/>
                  </a:lnTo>
                  <a:lnTo>
                    <a:pt x="3949" y="520"/>
                  </a:lnTo>
                  <a:lnTo>
                    <a:pt x="2832" y="2438"/>
                  </a:lnTo>
                  <a:lnTo>
                    <a:pt x="558" y="4775"/>
                  </a:lnTo>
                  <a:lnTo>
                    <a:pt x="0" y="5854"/>
                  </a:lnTo>
                  <a:lnTo>
                    <a:pt x="1752" y="6489"/>
                  </a:lnTo>
                  <a:lnTo>
                    <a:pt x="5079" y="6756"/>
                  </a:lnTo>
                  <a:lnTo>
                    <a:pt x="165734" y="6781"/>
                  </a:lnTo>
                  <a:lnTo>
                    <a:pt x="167944" y="6997"/>
                  </a:lnTo>
                  <a:lnTo>
                    <a:pt x="167843" y="4533"/>
                  </a:lnTo>
                  <a:lnTo>
                    <a:pt x="167081" y="4064"/>
                  </a:lnTo>
                  <a:lnTo>
                    <a:pt x="165201" y="3441"/>
                  </a:lnTo>
                  <a:lnTo>
                    <a:pt x="164426" y="2209"/>
                  </a:lnTo>
                  <a:lnTo>
                    <a:pt x="163106" y="2844"/>
                  </a:lnTo>
                  <a:lnTo>
                    <a:pt x="161328" y="4686"/>
                  </a:lnTo>
                  <a:lnTo>
                    <a:pt x="159067" y="3517"/>
                  </a:lnTo>
                  <a:lnTo>
                    <a:pt x="157048" y="3835"/>
                  </a:lnTo>
                  <a:lnTo>
                    <a:pt x="154584" y="1778"/>
                  </a:lnTo>
                  <a:lnTo>
                    <a:pt x="151612" y="2463"/>
                  </a:lnTo>
                  <a:lnTo>
                    <a:pt x="9651" y="2438"/>
                  </a:lnTo>
                  <a:lnTo>
                    <a:pt x="7950" y="0"/>
                  </a:lnTo>
                  <a:close/>
                </a:path>
              </a:pathLst>
            </a:custGeom>
            <a:solidFill>
              <a:srgbClr val="3F7B9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3905342" y="5464735"/>
              <a:ext cx="67310" cy="43815"/>
            </a:xfrm>
            <a:custGeom>
              <a:rect b="b" l="l" r="r" t="t"/>
              <a:pathLst>
                <a:path extrusionOk="0" h="43814" w="67310">
                  <a:moveTo>
                    <a:pt x="27254" y="36829"/>
                  </a:moveTo>
                  <a:lnTo>
                    <a:pt x="25828" y="36872"/>
                  </a:lnTo>
                  <a:lnTo>
                    <a:pt x="24525" y="37884"/>
                  </a:lnTo>
                  <a:lnTo>
                    <a:pt x="33295" y="41968"/>
                  </a:lnTo>
                  <a:lnTo>
                    <a:pt x="44689" y="43273"/>
                  </a:lnTo>
                  <a:lnTo>
                    <a:pt x="56348" y="41862"/>
                  </a:lnTo>
                  <a:lnTo>
                    <a:pt x="62739" y="39128"/>
                  </a:lnTo>
                  <a:lnTo>
                    <a:pt x="29235" y="39128"/>
                  </a:lnTo>
                  <a:lnTo>
                    <a:pt x="27677" y="36978"/>
                  </a:lnTo>
                  <a:lnTo>
                    <a:pt x="27254" y="36829"/>
                  </a:lnTo>
                  <a:close/>
                </a:path>
                <a:path extrusionOk="0" h="43814" w="67310">
                  <a:moveTo>
                    <a:pt x="32511" y="38176"/>
                  </a:moveTo>
                  <a:lnTo>
                    <a:pt x="31699" y="38265"/>
                  </a:lnTo>
                  <a:lnTo>
                    <a:pt x="29235" y="39128"/>
                  </a:lnTo>
                  <a:lnTo>
                    <a:pt x="62739" y="39128"/>
                  </a:lnTo>
                  <a:lnTo>
                    <a:pt x="63689" y="38722"/>
                  </a:lnTo>
                  <a:lnTo>
                    <a:pt x="33985" y="38722"/>
                  </a:lnTo>
                  <a:lnTo>
                    <a:pt x="33197" y="38696"/>
                  </a:lnTo>
                  <a:lnTo>
                    <a:pt x="32511" y="38176"/>
                  </a:lnTo>
                  <a:close/>
                </a:path>
                <a:path extrusionOk="0" h="43814" w="67310">
                  <a:moveTo>
                    <a:pt x="43113" y="35991"/>
                  </a:moveTo>
                  <a:lnTo>
                    <a:pt x="26962" y="35991"/>
                  </a:lnTo>
                  <a:lnTo>
                    <a:pt x="27677" y="36978"/>
                  </a:lnTo>
                  <a:lnTo>
                    <a:pt x="29387" y="37579"/>
                  </a:lnTo>
                  <a:lnTo>
                    <a:pt x="30187" y="37807"/>
                  </a:lnTo>
                  <a:lnTo>
                    <a:pt x="31013" y="37884"/>
                  </a:lnTo>
                  <a:lnTo>
                    <a:pt x="32638" y="37947"/>
                  </a:lnTo>
                  <a:lnTo>
                    <a:pt x="33273" y="38455"/>
                  </a:lnTo>
                  <a:lnTo>
                    <a:pt x="33985" y="38722"/>
                  </a:lnTo>
                  <a:lnTo>
                    <a:pt x="63689" y="38722"/>
                  </a:lnTo>
                  <a:lnTo>
                    <a:pt x="64848" y="38226"/>
                  </a:lnTo>
                  <a:lnTo>
                    <a:pt x="52641" y="38226"/>
                  </a:lnTo>
                  <a:lnTo>
                    <a:pt x="47878" y="37630"/>
                  </a:lnTo>
                  <a:lnTo>
                    <a:pt x="43113" y="35991"/>
                  </a:lnTo>
                  <a:close/>
                </a:path>
                <a:path extrusionOk="0" h="43814" w="67310">
                  <a:moveTo>
                    <a:pt x="63804" y="34950"/>
                  </a:moveTo>
                  <a:lnTo>
                    <a:pt x="63042" y="35102"/>
                  </a:lnTo>
                  <a:lnTo>
                    <a:pt x="61150" y="35610"/>
                  </a:lnTo>
                  <a:lnTo>
                    <a:pt x="59347" y="36360"/>
                  </a:lnTo>
                  <a:lnTo>
                    <a:pt x="57505" y="37020"/>
                  </a:lnTo>
                  <a:lnTo>
                    <a:pt x="52641" y="38226"/>
                  </a:lnTo>
                  <a:lnTo>
                    <a:pt x="64848" y="38226"/>
                  </a:lnTo>
                  <a:lnTo>
                    <a:pt x="65976" y="37744"/>
                  </a:lnTo>
                  <a:lnTo>
                    <a:pt x="66865" y="36614"/>
                  </a:lnTo>
                  <a:lnTo>
                    <a:pt x="66332" y="35864"/>
                  </a:lnTo>
                  <a:lnTo>
                    <a:pt x="65303" y="35242"/>
                  </a:lnTo>
                  <a:lnTo>
                    <a:pt x="64566" y="34988"/>
                  </a:lnTo>
                  <a:lnTo>
                    <a:pt x="63804" y="34950"/>
                  </a:lnTo>
                  <a:close/>
                </a:path>
                <a:path extrusionOk="0" h="43814" w="67310">
                  <a:moveTo>
                    <a:pt x="27569" y="36829"/>
                  </a:moveTo>
                  <a:lnTo>
                    <a:pt x="27254" y="36829"/>
                  </a:lnTo>
                  <a:lnTo>
                    <a:pt x="27677" y="36978"/>
                  </a:lnTo>
                  <a:lnTo>
                    <a:pt x="27569" y="36829"/>
                  </a:lnTo>
                  <a:close/>
                </a:path>
                <a:path extrusionOk="0" h="43814" w="67310">
                  <a:moveTo>
                    <a:pt x="37196" y="33045"/>
                  </a:moveTo>
                  <a:lnTo>
                    <a:pt x="23126" y="33045"/>
                  </a:lnTo>
                  <a:lnTo>
                    <a:pt x="23863" y="33134"/>
                  </a:lnTo>
                  <a:lnTo>
                    <a:pt x="23431" y="34505"/>
                  </a:lnTo>
                  <a:lnTo>
                    <a:pt x="24688" y="36906"/>
                  </a:lnTo>
                  <a:lnTo>
                    <a:pt x="25828" y="36872"/>
                  </a:lnTo>
                  <a:lnTo>
                    <a:pt x="26962" y="35991"/>
                  </a:lnTo>
                  <a:lnTo>
                    <a:pt x="43113" y="35991"/>
                  </a:lnTo>
                  <a:lnTo>
                    <a:pt x="41893" y="35572"/>
                  </a:lnTo>
                  <a:lnTo>
                    <a:pt x="37287" y="35572"/>
                  </a:lnTo>
                  <a:lnTo>
                    <a:pt x="36436" y="35178"/>
                  </a:lnTo>
                  <a:lnTo>
                    <a:pt x="37383" y="35178"/>
                  </a:lnTo>
                  <a:lnTo>
                    <a:pt x="37893" y="34848"/>
                  </a:lnTo>
                  <a:lnTo>
                    <a:pt x="37885" y="34505"/>
                  </a:lnTo>
                  <a:lnTo>
                    <a:pt x="37196" y="33045"/>
                  </a:lnTo>
                  <a:close/>
                </a:path>
                <a:path extrusionOk="0" h="43814" w="67310">
                  <a:moveTo>
                    <a:pt x="26962" y="35991"/>
                  </a:moveTo>
                  <a:lnTo>
                    <a:pt x="25828" y="36872"/>
                  </a:lnTo>
                  <a:lnTo>
                    <a:pt x="27254" y="36829"/>
                  </a:lnTo>
                  <a:lnTo>
                    <a:pt x="27569" y="36829"/>
                  </a:lnTo>
                  <a:lnTo>
                    <a:pt x="26962" y="35991"/>
                  </a:lnTo>
                  <a:close/>
                </a:path>
                <a:path extrusionOk="0" h="43814" w="67310">
                  <a:moveTo>
                    <a:pt x="40424" y="34848"/>
                  </a:moveTo>
                  <a:lnTo>
                    <a:pt x="38032" y="34988"/>
                  </a:lnTo>
                  <a:lnTo>
                    <a:pt x="37287" y="35572"/>
                  </a:lnTo>
                  <a:lnTo>
                    <a:pt x="41893" y="35572"/>
                  </a:lnTo>
                  <a:lnTo>
                    <a:pt x="40424" y="34848"/>
                  </a:lnTo>
                  <a:close/>
                </a:path>
                <a:path extrusionOk="0" h="43814" w="67310">
                  <a:moveTo>
                    <a:pt x="37383" y="35178"/>
                  </a:moveTo>
                  <a:lnTo>
                    <a:pt x="36436" y="35178"/>
                  </a:lnTo>
                  <a:lnTo>
                    <a:pt x="37363" y="35191"/>
                  </a:lnTo>
                  <a:close/>
                </a:path>
                <a:path extrusionOk="0" h="43814" w="67310">
                  <a:moveTo>
                    <a:pt x="5638" y="0"/>
                  </a:moveTo>
                  <a:lnTo>
                    <a:pt x="3492" y="1587"/>
                  </a:lnTo>
                  <a:lnTo>
                    <a:pt x="2501" y="3086"/>
                  </a:lnTo>
                  <a:lnTo>
                    <a:pt x="5346" y="3746"/>
                  </a:lnTo>
                  <a:lnTo>
                    <a:pt x="0" y="9740"/>
                  </a:lnTo>
                  <a:lnTo>
                    <a:pt x="419" y="12865"/>
                  </a:lnTo>
                  <a:lnTo>
                    <a:pt x="7861" y="17017"/>
                  </a:lnTo>
                  <a:lnTo>
                    <a:pt x="9601" y="17373"/>
                  </a:lnTo>
                  <a:lnTo>
                    <a:pt x="11442" y="26415"/>
                  </a:lnTo>
                  <a:lnTo>
                    <a:pt x="18084" y="28727"/>
                  </a:lnTo>
                  <a:lnTo>
                    <a:pt x="22059" y="33299"/>
                  </a:lnTo>
                  <a:lnTo>
                    <a:pt x="23126" y="33045"/>
                  </a:lnTo>
                  <a:lnTo>
                    <a:pt x="37196" y="33045"/>
                  </a:lnTo>
                  <a:lnTo>
                    <a:pt x="37058" y="32753"/>
                  </a:lnTo>
                  <a:lnTo>
                    <a:pt x="35852" y="32283"/>
                  </a:lnTo>
                  <a:lnTo>
                    <a:pt x="32677" y="30416"/>
                  </a:lnTo>
                  <a:lnTo>
                    <a:pt x="30543" y="29044"/>
                  </a:lnTo>
                  <a:lnTo>
                    <a:pt x="28981" y="27050"/>
                  </a:lnTo>
                  <a:lnTo>
                    <a:pt x="23831" y="20954"/>
                  </a:lnTo>
                  <a:lnTo>
                    <a:pt x="13079" y="9157"/>
                  </a:lnTo>
                  <a:lnTo>
                    <a:pt x="8000" y="2997"/>
                  </a:lnTo>
                  <a:lnTo>
                    <a:pt x="6819" y="1447"/>
                  </a:lnTo>
                  <a:lnTo>
                    <a:pt x="5638" y="0"/>
                  </a:lnTo>
                  <a:close/>
                </a:path>
              </a:pathLst>
            </a:custGeom>
            <a:solidFill>
              <a:srgbClr val="A0A1A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4289324" y="5394311"/>
              <a:ext cx="122555" cy="6985"/>
            </a:xfrm>
            <a:custGeom>
              <a:rect b="b" l="l" r="r" t="t"/>
              <a:pathLst>
                <a:path extrusionOk="0" h="6985" w="122554">
                  <a:moveTo>
                    <a:pt x="120357" y="0"/>
                  </a:moveTo>
                  <a:lnTo>
                    <a:pt x="117932" y="495"/>
                  </a:lnTo>
                  <a:lnTo>
                    <a:pt x="2768" y="355"/>
                  </a:lnTo>
                  <a:lnTo>
                    <a:pt x="584" y="1473"/>
                  </a:lnTo>
                  <a:lnTo>
                    <a:pt x="571" y="2476"/>
                  </a:lnTo>
                  <a:lnTo>
                    <a:pt x="0" y="3251"/>
                  </a:lnTo>
                  <a:lnTo>
                    <a:pt x="139" y="4622"/>
                  </a:lnTo>
                  <a:lnTo>
                    <a:pt x="4191" y="3225"/>
                  </a:lnTo>
                  <a:lnTo>
                    <a:pt x="6451" y="5689"/>
                  </a:lnTo>
                  <a:lnTo>
                    <a:pt x="9182" y="6438"/>
                  </a:lnTo>
                  <a:lnTo>
                    <a:pt x="110159" y="6565"/>
                  </a:lnTo>
                  <a:lnTo>
                    <a:pt x="114439" y="6883"/>
                  </a:lnTo>
                  <a:lnTo>
                    <a:pt x="120269" y="4368"/>
                  </a:lnTo>
                  <a:lnTo>
                    <a:pt x="122466" y="1447"/>
                  </a:lnTo>
                  <a:lnTo>
                    <a:pt x="120357" y="0"/>
                  </a:lnTo>
                  <a:close/>
                </a:path>
              </a:pathLst>
            </a:custGeom>
            <a:solidFill>
              <a:srgbClr val="45809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3834109" y="5400624"/>
              <a:ext cx="6985" cy="97790"/>
            </a:xfrm>
            <a:custGeom>
              <a:rect b="b" l="l" r="r" t="t"/>
              <a:pathLst>
                <a:path extrusionOk="0" h="97789" w="6985">
                  <a:moveTo>
                    <a:pt x="5016" y="0"/>
                  </a:moveTo>
                  <a:lnTo>
                    <a:pt x="2120" y="1231"/>
                  </a:lnTo>
                  <a:lnTo>
                    <a:pt x="1460" y="8801"/>
                  </a:lnTo>
                  <a:lnTo>
                    <a:pt x="380" y="16357"/>
                  </a:lnTo>
                  <a:lnTo>
                    <a:pt x="50" y="34342"/>
                  </a:lnTo>
                  <a:lnTo>
                    <a:pt x="165" y="65557"/>
                  </a:lnTo>
                  <a:lnTo>
                    <a:pt x="0" y="80759"/>
                  </a:lnTo>
                  <a:lnTo>
                    <a:pt x="215" y="88353"/>
                  </a:lnTo>
                  <a:lnTo>
                    <a:pt x="1130" y="95923"/>
                  </a:lnTo>
                  <a:lnTo>
                    <a:pt x="4152" y="97586"/>
                  </a:lnTo>
                  <a:lnTo>
                    <a:pt x="6400" y="91516"/>
                  </a:lnTo>
                  <a:lnTo>
                    <a:pt x="6603" y="89674"/>
                  </a:lnTo>
                  <a:lnTo>
                    <a:pt x="6730" y="2070"/>
                  </a:lnTo>
                  <a:lnTo>
                    <a:pt x="6515" y="1498"/>
                  </a:lnTo>
                  <a:lnTo>
                    <a:pt x="5791" y="507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rgbClr val="40819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3981131" y="5388996"/>
              <a:ext cx="84455" cy="102870"/>
            </a:xfrm>
            <a:custGeom>
              <a:rect b="b" l="l" r="r" t="t"/>
              <a:pathLst>
                <a:path extrusionOk="0" h="102870" w="84454">
                  <a:moveTo>
                    <a:pt x="79082" y="0"/>
                  </a:moveTo>
                  <a:lnTo>
                    <a:pt x="77419" y="152"/>
                  </a:lnTo>
                  <a:lnTo>
                    <a:pt x="76327" y="1193"/>
                  </a:lnTo>
                  <a:lnTo>
                    <a:pt x="68143" y="11858"/>
                  </a:lnTo>
                  <a:lnTo>
                    <a:pt x="53318" y="30529"/>
                  </a:lnTo>
                  <a:lnTo>
                    <a:pt x="46380" y="40233"/>
                  </a:lnTo>
                  <a:lnTo>
                    <a:pt x="45351" y="42202"/>
                  </a:lnTo>
                  <a:lnTo>
                    <a:pt x="42379" y="45453"/>
                  </a:lnTo>
                  <a:lnTo>
                    <a:pt x="40919" y="48488"/>
                  </a:lnTo>
                  <a:lnTo>
                    <a:pt x="37706" y="50673"/>
                  </a:lnTo>
                  <a:lnTo>
                    <a:pt x="26728" y="64884"/>
                  </a:lnTo>
                  <a:lnTo>
                    <a:pt x="15379" y="78790"/>
                  </a:lnTo>
                  <a:lnTo>
                    <a:pt x="12166" y="85153"/>
                  </a:lnTo>
                  <a:lnTo>
                    <a:pt x="6718" y="89827"/>
                  </a:lnTo>
                  <a:lnTo>
                    <a:pt x="1701" y="97320"/>
                  </a:lnTo>
                  <a:lnTo>
                    <a:pt x="0" y="98653"/>
                  </a:lnTo>
                  <a:lnTo>
                    <a:pt x="812" y="100990"/>
                  </a:lnTo>
                  <a:lnTo>
                    <a:pt x="1485" y="102006"/>
                  </a:lnTo>
                  <a:lnTo>
                    <a:pt x="2311" y="102323"/>
                  </a:lnTo>
                  <a:lnTo>
                    <a:pt x="6654" y="99072"/>
                  </a:lnTo>
                  <a:lnTo>
                    <a:pt x="8509" y="95415"/>
                  </a:lnTo>
                  <a:lnTo>
                    <a:pt x="78994" y="4940"/>
                  </a:lnTo>
                  <a:lnTo>
                    <a:pt x="78600" y="3289"/>
                  </a:lnTo>
                  <a:lnTo>
                    <a:pt x="83947" y="1727"/>
                  </a:lnTo>
                  <a:lnTo>
                    <a:pt x="79082" y="0"/>
                  </a:lnTo>
                  <a:close/>
                </a:path>
              </a:pathLst>
            </a:custGeom>
            <a:solidFill>
              <a:srgbClr val="B8B8B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4479436" y="5433075"/>
              <a:ext cx="114935" cy="20320"/>
            </a:xfrm>
            <a:custGeom>
              <a:rect b="b" l="l" r="r" t="t"/>
              <a:pathLst>
                <a:path extrusionOk="0" h="20320" w="114935">
                  <a:moveTo>
                    <a:pt x="2336" y="38"/>
                  </a:moveTo>
                  <a:lnTo>
                    <a:pt x="1092" y="0"/>
                  </a:lnTo>
                  <a:lnTo>
                    <a:pt x="0" y="990"/>
                  </a:lnTo>
                  <a:lnTo>
                    <a:pt x="635" y="4927"/>
                  </a:lnTo>
                  <a:lnTo>
                    <a:pt x="95351" y="5016"/>
                  </a:lnTo>
                  <a:lnTo>
                    <a:pt x="96012" y="14897"/>
                  </a:lnTo>
                  <a:lnTo>
                    <a:pt x="97777" y="12471"/>
                  </a:lnTo>
                  <a:lnTo>
                    <a:pt x="99758" y="10871"/>
                  </a:lnTo>
                  <a:lnTo>
                    <a:pt x="99453" y="5029"/>
                  </a:lnTo>
                  <a:lnTo>
                    <a:pt x="99593" y="4597"/>
                  </a:lnTo>
                  <a:lnTo>
                    <a:pt x="104787" y="5562"/>
                  </a:lnTo>
                  <a:lnTo>
                    <a:pt x="109918" y="7239"/>
                  </a:lnTo>
                  <a:lnTo>
                    <a:pt x="104063" y="9664"/>
                  </a:lnTo>
                  <a:lnTo>
                    <a:pt x="104406" y="15532"/>
                  </a:lnTo>
                  <a:lnTo>
                    <a:pt x="99580" y="18923"/>
                  </a:lnTo>
                  <a:lnTo>
                    <a:pt x="100317" y="19812"/>
                  </a:lnTo>
                  <a:lnTo>
                    <a:pt x="101104" y="20294"/>
                  </a:lnTo>
                  <a:lnTo>
                    <a:pt x="106299" y="15392"/>
                  </a:lnTo>
                  <a:lnTo>
                    <a:pt x="110858" y="9931"/>
                  </a:lnTo>
                  <a:lnTo>
                    <a:pt x="114896" y="4038"/>
                  </a:lnTo>
                  <a:lnTo>
                    <a:pt x="110299" y="419"/>
                  </a:lnTo>
                  <a:lnTo>
                    <a:pt x="104559" y="914"/>
                  </a:lnTo>
                  <a:lnTo>
                    <a:pt x="77360" y="588"/>
                  </a:lnTo>
                  <a:lnTo>
                    <a:pt x="8534" y="647"/>
                  </a:lnTo>
                  <a:lnTo>
                    <a:pt x="6045" y="1968"/>
                  </a:lnTo>
                  <a:lnTo>
                    <a:pt x="3632" y="431"/>
                  </a:lnTo>
                  <a:lnTo>
                    <a:pt x="2336" y="38"/>
                  </a:lnTo>
                  <a:close/>
                </a:path>
              </a:pathLst>
            </a:custGeom>
            <a:solidFill>
              <a:srgbClr val="4A819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3861363" y="5414848"/>
              <a:ext cx="111125" cy="87630"/>
            </a:xfrm>
            <a:custGeom>
              <a:rect b="b" l="l" r="r" t="t"/>
              <a:pathLst>
                <a:path extrusionOk="0" h="87629" w="111125">
                  <a:moveTo>
                    <a:pt x="5956" y="0"/>
                  </a:moveTo>
                  <a:lnTo>
                    <a:pt x="0" y="2032"/>
                  </a:lnTo>
                  <a:lnTo>
                    <a:pt x="9131" y="2171"/>
                  </a:lnTo>
                  <a:lnTo>
                    <a:pt x="12280" y="2806"/>
                  </a:lnTo>
                  <a:lnTo>
                    <a:pt x="14363" y="4940"/>
                  </a:lnTo>
                  <a:lnTo>
                    <a:pt x="18643" y="10947"/>
                  </a:lnTo>
                  <a:lnTo>
                    <a:pt x="22059" y="12839"/>
                  </a:lnTo>
                  <a:lnTo>
                    <a:pt x="54470" y="51181"/>
                  </a:lnTo>
                  <a:lnTo>
                    <a:pt x="56934" y="54470"/>
                  </a:lnTo>
                  <a:lnTo>
                    <a:pt x="58915" y="56388"/>
                  </a:lnTo>
                  <a:lnTo>
                    <a:pt x="60261" y="59613"/>
                  </a:lnTo>
                  <a:lnTo>
                    <a:pt x="64414" y="63309"/>
                  </a:lnTo>
                  <a:lnTo>
                    <a:pt x="80124" y="81826"/>
                  </a:lnTo>
                  <a:lnTo>
                    <a:pt x="87388" y="85636"/>
                  </a:lnTo>
                  <a:lnTo>
                    <a:pt x="88417" y="85979"/>
                  </a:lnTo>
                  <a:lnTo>
                    <a:pt x="90563" y="86131"/>
                  </a:lnTo>
                  <a:lnTo>
                    <a:pt x="96062" y="87363"/>
                  </a:lnTo>
                  <a:lnTo>
                    <a:pt x="101549" y="87452"/>
                  </a:lnTo>
                  <a:lnTo>
                    <a:pt x="106972" y="85737"/>
                  </a:lnTo>
                  <a:lnTo>
                    <a:pt x="108953" y="85699"/>
                  </a:lnTo>
                  <a:lnTo>
                    <a:pt x="110896" y="84442"/>
                  </a:lnTo>
                  <a:lnTo>
                    <a:pt x="109537" y="83261"/>
                  </a:lnTo>
                  <a:lnTo>
                    <a:pt x="102755" y="83324"/>
                  </a:lnTo>
                  <a:lnTo>
                    <a:pt x="95923" y="83820"/>
                  </a:lnTo>
                  <a:lnTo>
                    <a:pt x="89446" y="81051"/>
                  </a:lnTo>
                  <a:lnTo>
                    <a:pt x="87668" y="80467"/>
                  </a:lnTo>
                  <a:lnTo>
                    <a:pt x="78308" y="73977"/>
                  </a:lnTo>
                  <a:lnTo>
                    <a:pt x="74383" y="67424"/>
                  </a:lnTo>
                  <a:lnTo>
                    <a:pt x="60385" y="51157"/>
                  </a:lnTo>
                  <a:lnTo>
                    <a:pt x="42763" y="29568"/>
                  </a:lnTo>
                  <a:lnTo>
                    <a:pt x="25501" y="9029"/>
                  </a:lnTo>
                  <a:lnTo>
                    <a:pt x="20904" y="4254"/>
                  </a:lnTo>
                  <a:lnTo>
                    <a:pt x="27457" y="4787"/>
                  </a:lnTo>
                  <a:lnTo>
                    <a:pt x="34036" y="3479"/>
                  </a:lnTo>
                  <a:lnTo>
                    <a:pt x="40474" y="5219"/>
                  </a:lnTo>
                  <a:lnTo>
                    <a:pt x="43878" y="5461"/>
                  </a:lnTo>
                  <a:lnTo>
                    <a:pt x="47282" y="5943"/>
                  </a:lnTo>
                  <a:lnTo>
                    <a:pt x="50622" y="4787"/>
                  </a:lnTo>
                  <a:lnTo>
                    <a:pt x="52527" y="3111"/>
                  </a:lnTo>
                  <a:lnTo>
                    <a:pt x="51447" y="2273"/>
                  </a:lnTo>
                  <a:lnTo>
                    <a:pt x="49720" y="1625"/>
                  </a:lnTo>
                  <a:lnTo>
                    <a:pt x="26028" y="1609"/>
                  </a:lnTo>
                  <a:lnTo>
                    <a:pt x="18135" y="1130"/>
                  </a:lnTo>
                  <a:lnTo>
                    <a:pt x="12115" y="1790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B5B3B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4433070" y="5394758"/>
              <a:ext cx="155575" cy="109220"/>
            </a:xfrm>
            <a:custGeom>
              <a:rect b="b" l="l" r="r" t="t"/>
              <a:pathLst>
                <a:path extrusionOk="0" h="109220" w="155575">
                  <a:moveTo>
                    <a:pt x="2044" y="50"/>
                  </a:moveTo>
                  <a:lnTo>
                    <a:pt x="977" y="0"/>
                  </a:lnTo>
                  <a:lnTo>
                    <a:pt x="0" y="2374"/>
                  </a:lnTo>
                  <a:lnTo>
                    <a:pt x="558" y="4864"/>
                  </a:lnTo>
                  <a:lnTo>
                    <a:pt x="495" y="108292"/>
                  </a:lnTo>
                  <a:lnTo>
                    <a:pt x="1739" y="108813"/>
                  </a:lnTo>
                  <a:lnTo>
                    <a:pt x="140893" y="108750"/>
                  </a:lnTo>
                  <a:lnTo>
                    <a:pt x="144386" y="109016"/>
                  </a:lnTo>
                  <a:lnTo>
                    <a:pt x="148818" y="103987"/>
                  </a:lnTo>
                  <a:lnTo>
                    <a:pt x="152666" y="100926"/>
                  </a:lnTo>
                  <a:lnTo>
                    <a:pt x="155232" y="96735"/>
                  </a:lnTo>
                  <a:lnTo>
                    <a:pt x="153644" y="94830"/>
                  </a:lnTo>
                  <a:lnTo>
                    <a:pt x="150723" y="98374"/>
                  </a:lnTo>
                  <a:lnTo>
                    <a:pt x="148958" y="101066"/>
                  </a:lnTo>
                  <a:lnTo>
                    <a:pt x="146151" y="102781"/>
                  </a:lnTo>
                  <a:lnTo>
                    <a:pt x="143052" y="105917"/>
                  </a:lnTo>
                  <a:lnTo>
                    <a:pt x="140042" y="106438"/>
                  </a:lnTo>
                  <a:lnTo>
                    <a:pt x="7645" y="106400"/>
                  </a:lnTo>
                  <a:lnTo>
                    <a:pt x="5651" y="106870"/>
                  </a:lnTo>
                  <a:lnTo>
                    <a:pt x="2184" y="101625"/>
                  </a:lnTo>
                  <a:lnTo>
                    <a:pt x="2501" y="99567"/>
                  </a:lnTo>
                  <a:lnTo>
                    <a:pt x="2514" y="9334"/>
                  </a:lnTo>
                  <a:lnTo>
                    <a:pt x="2057" y="7607"/>
                  </a:lnTo>
                  <a:lnTo>
                    <a:pt x="3022" y="6057"/>
                  </a:lnTo>
                  <a:lnTo>
                    <a:pt x="3022" y="5041"/>
                  </a:lnTo>
                  <a:lnTo>
                    <a:pt x="3238" y="1295"/>
                  </a:lnTo>
                  <a:lnTo>
                    <a:pt x="2044" y="50"/>
                  </a:lnTo>
                  <a:close/>
                </a:path>
              </a:pathLst>
            </a:custGeom>
            <a:solidFill>
              <a:srgbClr val="4F7D9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4289234" y="5393220"/>
              <a:ext cx="125095" cy="3810"/>
            </a:xfrm>
            <a:custGeom>
              <a:rect b="b" l="l" r="r" t="t"/>
              <a:pathLst>
                <a:path extrusionOk="0" h="3810" w="125095">
                  <a:moveTo>
                    <a:pt x="124879" y="0"/>
                  </a:moveTo>
                  <a:lnTo>
                    <a:pt x="4000" y="0"/>
                  </a:lnTo>
                  <a:lnTo>
                    <a:pt x="400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19113" y="2540"/>
                  </a:lnTo>
                  <a:lnTo>
                    <a:pt x="119113" y="3810"/>
                  </a:lnTo>
                  <a:lnTo>
                    <a:pt x="120751" y="3810"/>
                  </a:lnTo>
                  <a:lnTo>
                    <a:pt x="120751" y="2540"/>
                  </a:lnTo>
                  <a:lnTo>
                    <a:pt x="123761" y="2540"/>
                  </a:lnTo>
                  <a:lnTo>
                    <a:pt x="123761" y="1270"/>
                  </a:lnTo>
                  <a:lnTo>
                    <a:pt x="124879" y="1270"/>
                  </a:lnTo>
                  <a:lnTo>
                    <a:pt x="124879" y="0"/>
                  </a:lnTo>
                  <a:close/>
                </a:path>
              </a:pathLst>
            </a:custGeom>
            <a:solidFill>
              <a:srgbClr val="42798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475144" y="5418956"/>
              <a:ext cx="119380" cy="17145"/>
            </a:xfrm>
            <a:custGeom>
              <a:rect b="b" l="l" r="r" t="t"/>
              <a:pathLst>
                <a:path extrusionOk="0" h="17145" w="119379">
                  <a:moveTo>
                    <a:pt x="106133" y="0"/>
                  </a:moveTo>
                  <a:lnTo>
                    <a:pt x="102069" y="2997"/>
                  </a:lnTo>
                  <a:lnTo>
                    <a:pt x="100609" y="2603"/>
                  </a:lnTo>
                  <a:lnTo>
                    <a:pt x="6413" y="2578"/>
                  </a:lnTo>
                  <a:lnTo>
                    <a:pt x="4775" y="3035"/>
                  </a:lnTo>
                  <a:lnTo>
                    <a:pt x="0" y="4965"/>
                  </a:lnTo>
                  <a:lnTo>
                    <a:pt x="1689" y="8661"/>
                  </a:lnTo>
                  <a:lnTo>
                    <a:pt x="2286" y="12064"/>
                  </a:lnTo>
                  <a:lnTo>
                    <a:pt x="4292" y="15112"/>
                  </a:lnTo>
                  <a:lnTo>
                    <a:pt x="7315" y="15112"/>
                  </a:lnTo>
                  <a:lnTo>
                    <a:pt x="10325" y="17068"/>
                  </a:lnTo>
                  <a:lnTo>
                    <a:pt x="13550" y="15506"/>
                  </a:lnTo>
                  <a:lnTo>
                    <a:pt x="83908" y="15557"/>
                  </a:lnTo>
                  <a:lnTo>
                    <a:pt x="116979" y="15951"/>
                  </a:lnTo>
                  <a:lnTo>
                    <a:pt x="117779" y="15417"/>
                  </a:lnTo>
                  <a:lnTo>
                    <a:pt x="118897" y="15024"/>
                  </a:lnTo>
                  <a:lnTo>
                    <a:pt x="117843" y="13754"/>
                  </a:lnTo>
                  <a:lnTo>
                    <a:pt x="91409" y="13610"/>
                  </a:lnTo>
                  <a:lnTo>
                    <a:pt x="6464" y="13754"/>
                  </a:lnTo>
                  <a:lnTo>
                    <a:pt x="5638" y="12725"/>
                  </a:lnTo>
                  <a:lnTo>
                    <a:pt x="4610" y="6438"/>
                  </a:lnTo>
                  <a:lnTo>
                    <a:pt x="5283" y="5537"/>
                  </a:lnTo>
                  <a:lnTo>
                    <a:pt x="98463" y="5499"/>
                  </a:lnTo>
                  <a:lnTo>
                    <a:pt x="100342" y="5968"/>
                  </a:lnTo>
                  <a:lnTo>
                    <a:pt x="102082" y="5016"/>
                  </a:lnTo>
                  <a:lnTo>
                    <a:pt x="103606" y="3479"/>
                  </a:lnTo>
                  <a:lnTo>
                    <a:pt x="105752" y="2438"/>
                  </a:lnTo>
                  <a:lnTo>
                    <a:pt x="106133" y="0"/>
                  </a:lnTo>
                  <a:close/>
                </a:path>
              </a:pathLst>
            </a:custGeom>
            <a:solidFill>
              <a:srgbClr val="5F849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4058855" y="5327883"/>
              <a:ext cx="50800" cy="66675"/>
            </a:xfrm>
            <a:custGeom>
              <a:rect b="b" l="l" r="r" t="t"/>
              <a:pathLst>
                <a:path extrusionOk="0" h="66675" w="50800">
                  <a:moveTo>
                    <a:pt x="48450" y="0"/>
                  </a:moveTo>
                  <a:lnTo>
                    <a:pt x="47840" y="368"/>
                  </a:lnTo>
                  <a:lnTo>
                    <a:pt x="47282" y="901"/>
                  </a:lnTo>
                  <a:lnTo>
                    <a:pt x="45847" y="2997"/>
                  </a:lnTo>
                  <a:lnTo>
                    <a:pt x="44831" y="5422"/>
                  </a:lnTo>
                  <a:lnTo>
                    <a:pt x="42570" y="6858"/>
                  </a:lnTo>
                  <a:lnTo>
                    <a:pt x="32194" y="19549"/>
                  </a:lnTo>
                  <a:lnTo>
                    <a:pt x="101" y="60363"/>
                  </a:lnTo>
                  <a:lnTo>
                    <a:pt x="1066" y="61798"/>
                  </a:lnTo>
                  <a:lnTo>
                    <a:pt x="4508" y="63055"/>
                  </a:lnTo>
                  <a:lnTo>
                    <a:pt x="0" y="64693"/>
                  </a:lnTo>
                  <a:lnTo>
                    <a:pt x="1270" y="66052"/>
                  </a:lnTo>
                  <a:lnTo>
                    <a:pt x="4978" y="61544"/>
                  </a:lnTo>
                  <a:lnTo>
                    <a:pt x="8801" y="57124"/>
                  </a:lnTo>
                  <a:lnTo>
                    <a:pt x="49695" y="3632"/>
                  </a:lnTo>
                  <a:lnTo>
                    <a:pt x="50571" y="1193"/>
                  </a:lnTo>
                  <a:lnTo>
                    <a:pt x="49276" y="177"/>
                  </a:lnTo>
                  <a:lnTo>
                    <a:pt x="48450" y="0"/>
                  </a:lnTo>
                  <a:close/>
                </a:path>
              </a:pathLst>
            </a:custGeom>
            <a:solidFill>
              <a:srgbClr val="BABAB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4479366" y="5424284"/>
              <a:ext cx="120014" cy="11430"/>
            </a:xfrm>
            <a:custGeom>
              <a:rect b="b" l="l" r="r" t="t"/>
              <a:pathLst>
                <a:path extrusionOk="0" h="11429" w="120014">
                  <a:moveTo>
                    <a:pt x="119684" y="10160"/>
                  </a:moveTo>
                  <a:lnTo>
                    <a:pt x="119583" y="8890"/>
                  </a:lnTo>
                  <a:lnTo>
                    <a:pt x="119481" y="7620"/>
                  </a:lnTo>
                  <a:lnTo>
                    <a:pt x="1790" y="7620"/>
                  </a:lnTo>
                  <a:lnTo>
                    <a:pt x="1790" y="1270"/>
                  </a:lnTo>
                  <a:lnTo>
                    <a:pt x="97053" y="1270"/>
                  </a:lnTo>
                  <a:lnTo>
                    <a:pt x="97053" y="0"/>
                  </a:lnTo>
                  <a:lnTo>
                    <a:pt x="50" y="0"/>
                  </a:lnTo>
                  <a:lnTo>
                    <a:pt x="50" y="1270"/>
                  </a:lnTo>
                  <a:lnTo>
                    <a:pt x="0" y="7620"/>
                  </a:lnTo>
                  <a:lnTo>
                    <a:pt x="457" y="7620"/>
                  </a:lnTo>
                  <a:lnTo>
                    <a:pt x="457" y="8890"/>
                  </a:lnTo>
                  <a:lnTo>
                    <a:pt x="114541" y="8890"/>
                  </a:lnTo>
                  <a:lnTo>
                    <a:pt x="114541" y="10160"/>
                  </a:lnTo>
                  <a:lnTo>
                    <a:pt x="116268" y="10160"/>
                  </a:lnTo>
                  <a:lnTo>
                    <a:pt x="116268" y="11430"/>
                  </a:lnTo>
                  <a:lnTo>
                    <a:pt x="119684" y="11430"/>
                  </a:lnTo>
                  <a:lnTo>
                    <a:pt x="119684" y="10160"/>
                  </a:lnTo>
                  <a:close/>
                </a:path>
              </a:pathLst>
            </a:custGeom>
            <a:solidFill>
              <a:srgbClr val="D7E2E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4476301" y="5462659"/>
              <a:ext cx="129539" cy="12700"/>
            </a:xfrm>
            <a:custGeom>
              <a:rect b="b" l="l" r="r" t="t"/>
              <a:pathLst>
                <a:path extrusionOk="0" h="12700" w="129539">
                  <a:moveTo>
                    <a:pt x="1892" y="0"/>
                  </a:moveTo>
                  <a:lnTo>
                    <a:pt x="2349" y="4876"/>
                  </a:lnTo>
                  <a:lnTo>
                    <a:pt x="0" y="8839"/>
                  </a:lnTo>
                  <a:lnTo>
                    <a:pt x="4279" y="10807"/>
                  </a:lnTo>
                  <a:lnTo>
                    <a:pt x="6057" y="11544"/>
                  </a:lnTo>
                  <a:lnTo>
                    <a:pt x="7924" y="11176"/>
                  </a:lnTo>
                  <a:lnTo>
                    <a:pt x="123202" y="11137"/>
                  </a:lnTo>
                  <a:lnTo>
                    <a:pt x="126250" y="12179"/>
                  </a:lnTo>
                  <a:lnTo>
                    <a:pt x="129146" y="10718"/>
                  </a:lnTo>
                  <a:lnTo>
                    <a:pt x="128663" y="9817"/>
                  </a:lnTo>
                  <a:lnTo>
                    <a:pt x="4889" y="9931"/>
                  </a:lnTo>
                  <a:lnTo>
                    <a:pt x="3606" y="9385"/>
                  </a:lnTo>
                  <a:lnTo>
                    <a:pt x="3479" y="1041"/>
                  </a:lnTo>
                  <a:lnTo>
                    <a:pt x="5791" y="1435"/>
                  </a:lnTo>
                  <a:lnTo>
                    <a:pt x="91757" y="1447"/>
                  </a:lnTo>
                  <a:lnTo>
                    <a:pt x="93497" y="1917"/>
                  </a:lnTo>
                  <a:lnTo>
                    <a:pt x="94957" y="723"/>
                  </a:lnTo>
                  <a:lnTo>
                    <a:pt x="5067" y="60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638BA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3891619" y="5455123"/>
              <a:ext cx="45720" cy="51435"/>
            </a:xfrm>
            <a:custGeom>
              <a:rect b="b" l="l" r="r" t="t"/>
              <a:pathLst>
                <a:path extrusionOk="0" h="51435" w="45720">
                  <a:moveTo>
                    <a:pt x="43879" y="46888"/>
                  </a:moveTo>
                  <a:lnTo>
                    <a:pt x="40728" y="46888"/>
                  </a:lnTo>
                  <a:lnTo>
                    <a:pt x="42646" y="50990"/>
                  </a:lnTo>
                  <a:lnTo>
                    <a:pt x="45440" y="48513"/>
                  </a:lnTo>
                  <a:lnTo>
                    <a:pt x="45288" y="47307"/>
                  </a:lnTo>
                  <a:lnTo>
                    <a:pt x="44107" y="47116"/>
                  </a:lnTo>
                  <a:lnTo>
                    <a:pt x="43879" y="46888"/>
                  </a:lnTo>
                  <a:close/>
                </a:path>
                <a:path extrusionOk="0" h="51435" w="45720">
                  <a:moveTo>
                    <a:pt x="7792" y="5194"/>
                  </a:moveTo>
                  <a:lnTo>
                    <a:pt x="12" y="5194"/>
                  </a:lnTo>
                  <a:lnTo>
                    <a:pt x="3682" y="6146"/>
                  </a:lnTo>
                  <a:lnTo>
                    <a:pt x="4000" y="9956"/>
                  </a:lnTo>
                  <a:lnTo>
                    <a:pt x="6176" y="12420"/>
                  </a:lnTo>
                  <a:lnTo>
                    <a:pt x="7518" y="13830"/>
                  </a:lnTo>
                  <a:lnTo>
                    <a:pt x="9156" y="15290"/>
                  </a:lnTo>
                  <a:lnTo>
                    <a:pt x="10097" y="17271"/>
                  </a:lnTo>
                  <a:lnTo>
                    <a:pt x="12141" y="19075"/>
                  </a:lnTo>
                  <a:lnTo>
                    <a:pt x="13919" y="21081"/>
                  </a:lnTo>
                  <a:lnTo>
                    <a:pt x="15100" y="23571"/>
                  </a:lnTo>
                  <a:lnTo>
                    <a:pt x="15938" y="24383"/>
                  </a:lnTo>
                  <a:lnTo>
                    <a:pt x="20866" y="27800"/>
                  </a:lnTo>
                  <a:lnTo>
                    <a:pt x="23545" y="33121"/>
                  </a:lnTo>
                  <a:lnTo>
                    <a:pt x="27216" y="37604"/>
                  </a:lnTo>
                  <a:lnTo>
                    <a:pt x="29667" y="42252"/>
                  </a:lnTo>
                  <a:lnTo>
                    <a:pt x="33667" y="45186"/>
                  </a:lnTo>
                  <a:lnTo>
                    <a:pt x="38176" y="47548"/>
                  </a:lnTo>
                  <a:lnTo>
                    <a:pt x="40728" y="46888"/>
                  </a:lnTo>
                  <a:lnTo>
                    <a:pt x="43879" y="46888"/>
                  </a:lnTo>
                  <a:lnTo>
                    <a:pt x="42742" y="45745"/>
                  </a:lnTo>
                  <a:lnTo>
                    <a:pt x="38747" y="45745"/>
                  </a:lnTo>
                  <a:lnTo>
                    <a:pt x="37376" y="43459"/>
                  </a:lnTo>
                  <a:lnTo>
                    <a:pt x="37261" y="42887"/>
                  </a:lnTo>
                  <a:lnTo>
                    <a:pt x="36931" y="42532"/>
                  </a:lnTo>
                  <a:lnTo>
                    <a:pt x="36347" y="42430"/>
                  </a:lnTo>
                  <a:lnTo>
                    <a:pt x="33083" y="39230"/>
                  </a:lnTo>
                  <a:lnTo>
                    <a:pt x="29717" y="36118"/>
                  </a:lnTo>
                  <a:lnTo>
                    <a:pt x="25819" y="31915"/>
                  </a:lnTo>
                  <a:lnTo>
                    <a:pt x="24663" y="30835"/>
                  </a:lnTo>
                  <a:lnTo>
                    <a:pt x="25272" y="26530"/>
                  </a:lnTo>
                  <a:lnTo>
                    <a:pt x="23672" y="25819"/>
                  </a:lnTo>
                  <a:lnTo>
                    <a:pt x="16827" y="23558"/>
                  </a:lnTo>
                  <a:lnTo>
                    <a:pt x="14668" y="19024"/>
                  </a:lnTo>
                  <a:lnTo>
                    <a:pt x="20053" y="14643"/>
                  </a:lnTo>
                  <a:lnTo>
                    <a:pt x="15392" y="14643"/>
                  </a:lnTo>
                  <a:lnTo>
                    <a:pt x="12064" y="12420"/>
                  </a:lnTo>
                  <a:lnTo>
                    <a:pt x="12445" y="7099"/>
                  </a:lnTo>
                  <a:lnTo>
                    <a:pt x="7696" y="6451"/>
                  </a:lnTo>
                  <a:lnTo>
                    <a:pt x="7792" y="5194"/>
                  </a:lnTo>
                  <a:close/>
                </a:path>
                <a:path extrusionOk="0" h="51435" w="45720">
                  <a:moveTo>
                    <a:pt x="41744" y="44742"/>
                  </a:moveTo>
                  <a:lnTo>
                    <a:pt x="38747" y="45745"/>
                  </a:lnTo>
                  <a:lnTo>
                    <a:pt x="42742" y="45745"/>
                  </a:lnTo>
                  <a:lnTo>
                    <a:pt x="41744" y="44742"/>
                  </a:lnTo>
                  <a:close/>
                </a:path>
                <a:path extrusionOk="0" h="51435" w="45720">
                  <a:moveTo>
                    <a:pt x="12611" y="10909"/>
                  </a:moveTo>
                  <a:lnTo>
                    <a:pt x="19164" y="14325"/>
                  </a:lnTo>
                  <a:lnTo>
                    <a:pt x="15976" y="14554"/>
                  </a:lnTo>
                  <a:lnTo>
                    <a:pt x="15736" y="14554"/>
                  </a:lnTo>
                  <a:lnTo>
                    <a:pt x="15392" y="14643"/>
                  </a:lnTo>
                  <a:lnTo>
                    <a:pt x="20053" y="14643"/>
                  </a:lnTo>
                  <a:lnTo>
                    <a:pt x="15786" y="14541"/>
                  </a:lnTo>
                  <a:lnTo>
                    <a:pt x="20178" y="14541"/>
                  </a:lnTo>
                  <a:lnTo>
                    <a:pt x="20459" y="14312"/>
                  </a:lnTo>
                  <a:lnTo>
                    <a:pt x="18465" y="13017"/>
                  </a:lnTo>
                  <a:lnTo>
                    <a:pt x="17221" y="11188"/>
                  </a:lnTo>
                  <a:lnTo>
                    <a:pt x="12611" y="10909"/>
                  </a:lnTo>
                  <a:close/>
                </a:path>
                <a:path extrusionOk="0" h="51435" w="45720">
                  <a:moveTo>
                    <a:pt x="6019" y="12255"/>
                  </a:moveTo>
                  <a:close/>
                </a:path>
                <a:path extrusionOk="0" h="51435" w="45720">
                  <a:moveTo>
                    <a:pt x="7632" y="0"/>
                  </a:moveTo>
                  <a:lnTo>
                    <a:pt x="4749" y="393"/>
                  </a:lnTo>
                  <a:lnTo>
                    <a:pt x="2197" y="393"/>
                  </a:lnTo>
                  <a:lnTo>
                    <a:pt x="749" y="3365"/>
                  </a:lnTo>
                  <a:lnTo>
                    <a:pt x="393" y="4292"/>
                  </a:lnTo>
                  <a:lnTo>
                    <a:pt x="0" y="5206"/>
                  </a:lnTo>
                  <a:lnTo>
                    <a:pt x="7792" y="5194"/>
                  </a:lnTo>
                  <a:lnTo>
                    <a:pt x="8077" y="2793"/>
                  </a:lnTo>
                  <a:lnTo>
                    <a:pt x="7695" y="393"/>
                  </a:lnTo>
                  <a:lnTo>
                    <a:pt x="4749" y="393"/>
                  </a:lnTo>
                  <a:lnTo>
                    <a:pt x="2222" y="342"/>
                  </a:lnTo>
                  <a:lnTo>
                    <a:pt x="7687" y="342"/>
                  </a:lnTo>
                  <a:lnTo>
                    <a:pt x="7632" y="0"/>
                  </a:lnTo>
                  <a:close/>
                </a:path>
              </a:pathLst>
            </a:custGeom>
            <a:solidFill>
              <a:srgbClr val="9FA1A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3839130" y="5397783"/>
              <a:ext cx="8890" cy="109220"/>
            </a:xfrm>
            <a:custGeom>
              <a:rect b="b" l="l" r="r" t="t"/>
              <a:pathLst>
                <a:path extrusionOk="0" h="109220" w="8889">
                  <a:moveTo>
                    <a:pt x="5816" y="0"/>
                  </a:moveTo>
                  <a:lnTo>
                    <a:pt x="1841" y="1828"/>
                  </a:lnTo>
                  <a:lnTo>
                    <a:pt x="190" y="2120"/>
                  </a:lnTo>
                  <a:lnTo>
                    <a:pt x="0" y="2844"/>
                  </a:lnTo>
                  <a:lnTo>
                    <a:pt x="1244" y="4305"/>
                  </a:lnTo>
                  <a:lnTo>
                    <a:pt x="4013" y="3289"/>
                  </a:lnTo>
                  <a:lnTo>
                    <a:pt x="3746" y="5981"/>
                  </a:lnTo>
                  <a:lnTo>
                    <a:pt x="3670" y="99072"/>
                  </a:lnTo>
                  <a:lnTo>
                    <a:pt x="2844" y="103924"/>
                  </a:lnTo>
                  <a:lnTo>
                    <a:pt x="3670" y="107441"/>
                  </a:lnTo>
                  <a:lnTo>
                    <a:pt x="5194" y="108851"/>
                  </a:lnTo>
                  <a:lnTo>
                    <a:pt x="8293" y="108115"/>
                  </a:lnTo>
                  <a:lnTo>
                    <a:pt x="6908" y="105613"/>
                  </a:lnTo>
                  <a:lnTo>
                    <a:pt x="6857" y="11061"/>
                  </a:lnTo>
                  <a:lnTo>
                    <a:pt x="7137" y="838"/>
                  </a:lnTo>
                  <a:lnTo>
                    <a:pt x="5816" y="0"/>
                  </a:lnTo>
                  <a:close/>
                </a:path>
              </a:pathLst>
            </a:custGeom>
            <a:solidFill>
              <a:srgbClr val="4E7F9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4270753" y="5496547"/>
              <a:ext cx="108585" cy="6985"/>
            </a:xfrm>
            <a:custGeom>
              <a:rect b="b" l="l" r="r" t="t"/>
              <a:pathLst>
                <a:path extrusionOk="0" h="6985" w="108585">
                  <a:moveTo>
                    <a:pt x="5041" y="0"/>
                  </a:moveTo>
                  <a:lnTo>
                    <a:pt x="0" y="0"/>
                  </a:lnTo>
                  <a:lnTo>
                    <a:pt x="1054" y="2933"/>
                  </a:lnTo>
                  <a:lnTo>
                    <a:pt x="4343" y="1409"/>
                  </a:lnTo>
                  <a:lnTo>
                    <a:pt x="7150" y="4025"/>
                  </a:lnTo>
                  <a:lnTo>
                    <a:pt x="8407" y="4419"/>
                  </a:lnTo>
                  <a:lnTo>
                    <a:pt x="9855" y="4114"/>
                  </a:lnTo>
                  <a:lnTo>
                    <a:pt x="34065" y="6143"/>
                  </a:lnTo>
                  <a:lnTo>
                    <a:pt x="58302" y="6740"/>
                  </a:lnTo>
                  <a:lnTo>
                    <a:pt x="82553" y="6475"/>
                  </a:lnTo>
                  <a:lnTo>
                    <a:pt x="106807" y="5918"/>
                  </a:lnTo>
                  <a:lnTo>
                    <a:pt x="108089" y="3276"/>
                  </a:lnTo>
                  <a:lnTo>
                    <a:pt x="105867" y="4267"/>
                  </a:lnTo>
                  <a:lnTo>
                    <a:pt x="104838" y="4013"/>
                  </a:lnTo>
                  <a:lnTo>
                    <a:pt x="104114" y="3479"/>
                  </a:lnTo>
                  <a:lnTo>
                    <a:pt x="42075" y="3530"/>
                  </a:lnTo>
                  <a:lnTo>
                    <a:pt x="41338" y="4025"/>
                  </a:lnTo>
                  <a:lnTo>
                    <a:pt x="26155" y="3868"/>
                  </a:lnTo>
                  <a:lnTo>
                    <a:pt x="18599" y="3266"/>
                  </a:lnTo>
                  <a:lnTo>
                    <a:pt x="11087" y="2006"/>
                  </a:lnTo>
                  <a:lnTo>
                    <a:pt x="9410" y="317"/>
                  </a:lnTo>
                  <a:lnTo>
                    <a:pt x="6921" y="1079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3F7B9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3912616" y="5417442"/>
              <a:ext cx="43180" cy="46990"/>
            </a:xfrm>
            <a:custGeom>
              <a:rect b="b" l="l" r="r" t="t"/>
              <a:pathLst>
                <a:path extrusionOk="0" h="46989" w="43179">
                  <a:moveTo>
                    <a:pt x="8823" y="4533"/>
                  </a:moveTo>
                  <a:lnTo>
                    <a:pt x="3873" y="4533"/>
                  </a:lnTo>
                  <a:lnTo>
                    <a:pt x="4635" y="6794"/>
                  </a:lnTo>
                  <a:lnTo>
                    <a:pt x="6616" y="10109"/>
                  </a:lnTo>
                  <a:lnTo>
                    <a:pt x="9563" y="12649"/>
                  </a:lnTo>
                  <a:lnTo>
                    <a:pt x="11760" y="15786"/>
                  </a:lnTo>
                  <a:lnTo>
                    <a:pt x="12979" y="17462"/>
                  </a:lnTo>
                  <a:lnTo>
                    <a:pt x="14566" y="18821"/>
                  </a:lnTo>
                  <a:lnTo>
                    <a:pt x="20201" y="26341"/>
                  </a:lnTo>
                  <a:lnTo>
                    <a:pt x="24777" y="32072"/>
                  </a:lnTo>
                  <a:lnTo>
                    <a:pt x="35191" y="44742"/>
                  </a:lnTo>
                  <a:lnTo>
                    <a:pt x="36321" y="46456"/>
                  </a:lnTo>
                  <a:lnTo>
                    <a:pt x="38582" y="45834"/>
                  </a:lnTo>
                  <a:lnTo>
                    <a:pt x="38647" y="44742"/>
                  </a:lnTo>
                  <a:lnTo>
                    <a:pt x="38712" y="43045"/>
                  </a:lnTo>
                  <a:lnTo>
                    <a:pt x="33693" y="36652"/>
                  </a:lnTo>
                  <a:lnTo>
                    <a:pt x="31445" y="33527"/>
                  </a:lnTo>
                  <a:lnTo>
                    <a:pt x="29006" y="30619"/>
                  </a:lnTo>
                  <a:lnTo>
                    <a:pt x="23982" y="24434"/>
                  </a:lnTo>
                  <a:lnTo>
                    <a:pt x="19064" y="18159"/>
                  </a:lnTo>
                  <a:lnTo>
                    <a:pt x="9321" y="5537"/>
                  </a:lnTo>
                  <a:lnTo>
                    <a:pt x="8823" y="4533"/>
                  </a:lnTo>
                  <a:close/>
                </a:path>
                <a:path extrusionOk="0" h="46989" w="43179">
                  <a:moveTo>
                    <a:pt x="42557" y="39776"/>
                  </a:moveTo>
                  <a:lnTo>
                    <a:pt x="40335" y="41719"/>
                  </a:lnTo>
                  <a:lnTo>
                    <a:pt x="38915" y="43045"/>
                  </a:lnTo>
                  <a:lnTo>
                    <a:pt x="42862" y="42862"/>
                  </a:lnTo>
                  <a:lnTo>
                    <a:pt x="42557" y="39776"/>
                  </a:lnTo>
                  <a:close/>
                </a:path>
                <a:path extrusionOk="0" h="46989" w="43179">
                  <a:moveTo>
                    <a:pt x="4762" y="0"/>
                  </a:moveTo>
                  <a:lnTo>
                    <a:pt x="4114" y="12"/>
                  </a:lnTo>
                  <a:lnTo>
                    <a:pt x="3454" y="101"/>
                  </a:lnTo>
                  <a:lnTo>
                    <a:pt x="2679" y="1473"/>
                  </a:lnTo>
                  <a:lnTo>
                    <a:pt x="939" y="1511"/>
                  </a:lnTo>
                  <a:lnTo>
                    <a:pt x="0" y="2628"/>
                  </a:lnTo>
                  <a:lnTo>
                    <a:pt x="469" y="5194"/>
                  </a:lnTo>
                  <a:lnTo>
                    <a:pt x="3873" y="4533"/>
                  </a:lnTo>
                  <a:lnTo>
                    <a:pt x="8823" y="4533"/>
                  </a:lnTo>
                  <a:lnTo>
                    <a:pt x="8343" y="3568"/>
                  </a:lnTo>
                  <a:lnTo>
                    <a:pt x="5714" y="2933"/>
                  </a:lnTo>
                  <a:lnTo>
                    <a:pt x="5235" y="533"/>
                  </a:lnTo>
                  <a:lnTo>
                    <a:pt x="4762" y="0"/>
                  </a:lnTo>
                  <a:close/>
                </a:path>
                <a:path extrusionOk="0" h="46989" w="43179">
                  <a:moveTo>
                    <a:pt x="5235" y="533"/>
                  </a:moveTo>
                  <a:close/>
                </a:path>
              </a:pathLst>
            </a:custGeom>
            <a:solidFill>
              <a:srgbClr val="D0D0D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4011502" y="5476384"/>
              <a:ext cx="67945" cy="27940"/>
            </a:xfrm>
            <a:custGeom>
              <a:rect b="b" l="l" r="r" t="t"/>
              <a:pathLst>
                <a:path extrusionOk="0" h="27939" w="67945">
                  <a:moveTo>
                    <a:pt x="67703" y="0"/>
                  </a:moveTo>
                  <a:lnTo>
                    <a:pt x="65125" y="1219"/>
                  </a:lnTo>
                  <a:lnTo>
                    <a:pt x="63538" y="3606"/>
                  </a:lnTo>
                  <a:lnTo>
                    <a:pt x="57137" y="8724"/>
                  </a:lnTo>
                  <a:lnTo>
                    <a:pt x="55410" y="15633"/>
                  </a:lnTo>
                  <a:lnTo>
                    <a:pt x="46139" y="14757"/>
                  </a:lnTo>
                  <a:lnTo>
                    <a:pt x="44018" y="17640"/>
                  </a:lnTo>
                  <a:lnTo>
                    <a:pt x="46939" y="22377"/>
                  </a:lnTo>
                  <a:lnTo>
                    <a:pt x="45224" y="22656"/>
                  </a:lnTo>
                  <a:lnTo>
                    <a:pt x="42163" y="24498"/>
                  </a:lnTo>
                  <a:lnTo>
                    <a:pt x="40284" y="24117"/>
                  </a:lnTo>
                  <a:lnTo>
                    <a:pt x="38468" y="24180"/>
                  </a:lnTo>
                  <a:lnTo>
                    <a:pt x="29232" y="23784"/>
                  </a:lnTo>
                  <a:lnTo>
                    <a:pt x="20935" y="23744"/>
                  </a:lnTo>
                  <a:lnTo>
                    <a:pt x="2628" y="23875"/>
                  </a:lnTo>
                  <a:lnTo>
                    <a:pt x="469" y="23634"/>
                  </a:lnTo>
                  <a:lnTo>
                    <a:pt x="0" y="26212"/>
                  </a:lnTo>
                  <a:lnTo>
                    <a:pt x="7654" y="26673"/>
                  </a:lnTo>
                  <a:lnTo>
                    <a:pt x="22967" y="26566"/>
                  </a:lnTo>
                  <a:lnTo>
                    <a:pt x="30606" y="26784"/>
                  </a:lnTo>
                  <a:lnTo>
                    <a:pt x="39496" y="27368"/>
                  </a:lnTo>
                  <a:lnTo>
                    <a:pt x="47574" y="26720"/>
                  </a:lnTo>
                  <a:lnTo>
                    <a:pt x="52793" y="18224"/>
                  </a:lnTo>
                  <a:lnTo>
                    <a:pt x="58432" y="13017"/>
                  </a:lnTo>
                  <a:lnTo>
                    <a:pt x="60426" y="10617"/>
                  </a:lnTo>
                  <a:lnTo>
                    <a:pt x="62877" y="8623"/>
                  </a:lnTo>
                  <a:lnTo>
                    <a:pt x="66700" y="3073"/>
                  </a:lnTo>
                  <a:lnTo>
                    <a:pt x="67703" y="0"/>
                  </a:lnTo>
                  <a:close/>
                </a:path>
              </a:pathLst>
            </a:custGeom>
            <a:solidFill>
              <a:srgbClr val="537F9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4482464" y="5433580"/>
              <a:ext cx="114300" cy="5080"/>
            </a:xfrm>
            <a:custGeom>
              <a:rect b="b" l="l" r="r" t="t"/>
              <a:pathLst>
                <a:path extrusionOk="0" h="5079" w="114300">
                  <a:moveTo>
                    <a:pt x="112725" y="0"/>
                  </a:moveTo>
                  <a:lnTo>
                    <a:pt x="111048" y="1231"/>
                  </a:lnTo>
                  <a:lnTo>
                    <a:pt x="109893" y="482"/>
                  </a:lnTo>
                  <a:lnTo>
                    <a:pt x="0" y="495"/>
                  </a:lnTo>
                  <a:lnTo>
                    <a:pt x="2400" y="4724"/>
                  </a:lnTo>
                  <a:lnTo>
                    <a:pt x="5753" y="1320"/>
                  </a:lnTo>
                  <a:lnTo>
                    <a:pt x="34410" y="1617"/>
                  </a:lnTo>
                  <a:lnTo>
                    <a:pt x="60247" y="1303"/>
                  </a:lnTo>
                  <a:lnTo>
                    <a:pt x="86071" y="1572"/>
                  </a:lnTo>
                  <a:lnTo>
                    <a:pt x="111861" y="3530"/>
                  </a:lnTo>
                  <a:lnTo>
                    <a:pt x="113830" y="2463"/>
                  </a:lnTo>
                  <a:lnTo>
                    <a:pt x="113703" y="1473"/>
                  </a:lnTo>
                  <a:lnTo>
                    <a:pt x="112725" y="0"/>
                  </a:lnTo>
                  <a:close/>
                </a:path>
              </a:pathLst>
            </a:custGeom>
            <a:solidFill>
              <a:srgbClr val="397C9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4481220" y="5473471"/>
              <a:ext cx="124460" cy="2540"/>
            </a:xfrm>
            <a:custGeom>
              <a:rect b="b" l="l" r="r" t="t"/>
              <a:pathLst>
                <a:path extrusionOk="0" h="2539" w="124460">
                  <a:moveTo>
                    <a:pt x="124053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19849" y="1270"/>
                  </a:lnTo>
                  <a:lnTo>
                    <a:pt x="119849" y="2540"/>
                  </a:lnTo>
                  <a:lnTo>
                    <a:pt x="121640" y="2540"/>
                  </a:lnTo>
                  <a:lnTo>
                    <a:pt x="121640" y="1270"/>
                  </a:lnTo>
                  <a:lnTo>
                    <a:pt x="124053" y="1270"/>
                  </a:lnTo>
                  <a:lnTo>
                    <a:pt x="124053" y="0"/>
                  </a:lnTo>
                  <a:close/>
                </a:path>
              </a:pathLst>
            </a:custGeom>
            <a:solidFill>
              <a:srgbClr val="2C6F8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4280613" y="5500432"/>
              <a:ext cx="107314" cy="3175"/>
            </a:xfrm>
            <a:custGeom>
              <a:rect b="b" l="l" r="r" t="t"/>
              <a:pathLst>
                <a:path extrusionOk="0" h="3175" w="107314">
                  <a:moveTo>
                    <a:pt x="7531" y="0"/>
                  </a:moveTo>
                  <a:lnTo>
                    <a:pt x="0" y="228"/>
                  </a:lnTo>
                  <a:lnTo>
                    <a:pt x="6248" y="2463"/>
                  </a:lnTo>
                  <a:lnTo>
                    <a:pt x="12839" y="2806"/>
                  </a:lnTo>
                  <a:lnTo>
                    <a:pt x="103720" y="3149"/>
                  </a:lnTo>
                  <a:lnTo>
                    <a:pt x="106019" y="2921"/>
                  </a:lnTo>
                  <a:lnTo>
                    <a:pt x="107035" y="177"/>
                  </a:lnTo>
                  <a:lnTo>
                    <a:pt x="103733" y="1117"/>
                  </a:lnTo>
                  <a:lnTo>
                    <a:pt x="100596" y="2921"/>
                  </a:lnTo>
                  <a:lnTo>
                    <a:pt x="96951" y="2032"/>
                  </a:lnTo>
                  <a:lnTo>
                    <a:pt x="95554" y="1422"/>
                  </a:lnTo>
                  <a:lnTo>
                    <a:pt x="94170" y="1587"/>
                  </a:lnTo>
                  <a:lnTo>
                    <a:pt x="77542" y="2131"/>
                  </a:lnTo>
                  <a:lnTo>
                    <a:pt x="62447" y="2276"/>
                  </a:lnTo>
                  <a:lnTo>
                    <a:pt x="47354" y="2111"/>
                  </a:lnTo>
                  <a:lnTo>
                    <a:pt x="28917" y="1536"/>
                  </a:lnTo>
                  <a:lnTo>
                    <a:pt x="25780" y="2578"/>
                  </a:lnTo>
                  <a:lnTo>
                    <a:pt x="7531" y="0"/>
                  </a:lnTo>
                  <a:close/>
                </a:path>
              </a:pathLst>
            </a:custGeom>
            <a:solidFill>
              <a:srgbClr val="58829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4236662" y="5475353"/>
              <a:ext cx="30480" cy="16510"/>
            </a:xfrm>
            <a:custGeom>
              <a:rect b="b" l="l" r="r" t="t"/>
              <a:pathLst>
                <a:path extrusionOk="0" h="16510" w="30479">
                  <a:moveTo>
                    <a:pt x="3454" y="0"/>
                  </a:moveTo>
                  <a:lnTo>
                    <a:pt x="1600" y="241"/>
                  </a:lnTo>
                  <a:lnTo>
                    <a:pt x="0" y="1104"/>
                  </a:lnTo>
                  <a:lnTo>
                    <a:pt x="2743" y="5372"/>
                  </a:lnTo>
                  <a:lnTo>
                    <a:pt x="5270" y="9067"/>
                  </a:lnTo>
                  <a:lnTo>
                    <a:pt x="9017" y="11163"/>
                  </a:lnTo>
                  <a:lnTo>
                    <a:pt x="12852" y="13157"/>
                  </a:lnTo>
                  <a:lnTo>
                    <a:pt x="18580" y="12039"/>
                  </a:lnTo>
                  <a:lnTo>
                    <a:pt x="10033" y="11061"/>
                  </a:lnTo>
                  <a:lnTo>
                    <a:pt x="13728" y="9626"/>
                  </a:lnTo>
                  <a:lnTo>
                    <a:pt x="17526" y="11099"/>
                  </a:lnTo>
                  <a:lnTo>
                    <a:pt x="22199" y="12293"/>
                  </a:lnTo>
                  <a:lnTo>
                    <a:pt x="27330" y="15367"/>
                  </a:lnTo>
                  <a:lnTo>
                    <a:pt x="28613" y="16344"/>
                  </a:lnTo>
                  <a:lnTo>
                    <a:pt x="30327" y="13474"/>
                  </a:lnTo>
                  <a:lnTo>
                    <a:pt x="29375" y="12128"/>
                  </a:lnTo>
                  <a:lnTo>
                    <a:pt x="25641" y="10083"/>
                  </a:lnTo>
                  <a:lnTo>
                    <a:pt x="22898" y="9334"/>
                  </a:lnTo>
                  <a:lnTo>
                    <a:pt x="14097" y="8077"/>
                  </a:lnTo>
                  <a:lnTo>
                    <a:pt x="7442" y="8534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4A7F9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4140672" y="5394708"/>
              <a:ext cx="31750" cy="29209"/>
            </a:xfrm>
            <a:custGeom>
              <a:rect b="b" l="l" r="r" t="t"/>
              <a:pathLst>
                <a:path extrusionOk="0" h="29210" w="31750">
                  <a:moveTo>
                    <a:pt x="31298" y="28219"/>
                  </a:moveTo>
                  <a:lnTo>
                    <a:pt x="29070" y="28219"/>
                  </a:lnTo>
                  <a:lnTo>
                    <a:pt x="31559" y="28892"/>
                  </a:lnTo>
                  <a:lnTo>
                    <a:pt x="31298" y="28219"/>
                  </a:lnTo>
                  <a:close/>
                </a:path>
                <a:path extrusionOk="0" h="29210" w="31750">
                  <a:moveTo>
                    <a:pt x="3213" y="0"/>
                  </a:moveTo>
                  <a:lnTo>
                    <a:pt x="0" y="1143"/>
                  </a:lnTo>
                  <a:lnTo>
                    <a:pt x="2743" y="2362"/>
                  </a:lnTo>
                  <a:lnTo>
                    <a:pt x="10147" y="5295"/>
                  </a:lnTo>
                  <a:lnTo>
                    <a:pt x="13868" y="11353"/>
                  </a:lnTo>
                  <a:lnTo>
                    <a:pt x="21666" y="19824"/>
                  </a:lnTo>
                  <a:lnTo>
                    <a:pt x="27216" y="22174"/>
                  </a:lnTo>
                  <a:lnTo>
                    <a:pt x="27254" y="28270"/>
                  </a:lnTo>
                  <a:lnTo>
                    <a:pt x="29070" y="28219"/>
                  </a:lnTo>
                  <a:lnTo>
                    <a:pt x="31298" y="28219"/>
                  </a:lnTo>
                  <a:lnTo>
                    <a:pt x="30238" y="25488"/>
                  </a:lnTo>
                  <a:lnTo>
                    <a:pt x="26289" y="20967"/>
                  </a:lnTo>
                  <a:lnTo>
                    <a:pt x="22390" y="16395"/>
                  </a:lnTo>
                  <a:lnTo>
                    <a:pt x="14020" y="7099"/>
                  </a:lnTo>
                  <a:lnTo>
                    <a:pt x="9715" y="2133"/>
                  </a:lnTo>
                  <a:lnTo>
                    <a:pt x="3213" y="0"/>
                  </a:lnTo>
                  <a:close/>
                </a:path>
              </a:pathLst>
            </a:custGeom>
            <a:solidFill>
              <a:srgbClr val="517F9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4232804" y="5400582"/>
              <a:ext cx="34290" cy="22860"/>
            </a:xfrm>
            <a:custGeom>
              <a:rect b="b" l="l" r="r" t="t"/>
              <a:pathLst>
                <a:path extrusionOk="0" h="22860" w="34289">
                  <a:moveTo>
                    <a:pt x="30010" y="25"/>
                  </a:moveTo>
                  <a:lnTo>
                    <a:pt x="29286" y="0"/>
                  </a:lnTo>
                  <a:lnTo>
                    <a:pt x="28765" y="723"/>
                  </a:lnTo>
                  <a:lnTo>
                    <a:pt x="27406" y="2908"/>
                  </a:lnTo>
                  <a:lnTo>
                    <a:pt x="24764" y="2184"/>
                  </a:lnTo>
                  <a:lnTo>
                    <a:pt x="22936" y="3289"/>
                  </a:lnTo>
                  <a:lnTo>
                    <a:pt x="16479" y="6390"/>
                  </a:lnTo>
                  <a:lnTo>
                    <a:pt x="10542" y="10174"/>
                  </a:lnTo>
                  <a:lnTo>
                    <a:pt x="5217" y="14760"/>
                  </a:lnTo>
                  <a:lnTo>
                    <a:pt x="596" y="20269"/>
                  </a:lnTo>
                  <a:lnTo>
                    <a:pt x="76" y="20993"/>
                  </a:lnTo>
                  <a:lnTo>
                    <a:pt x="0" y="21704"/>
                  </a:lnTo>
                  <a:lnTo>
                    <a:pt x="647" y="22402"/>
                  </a:lnTo>
                  <a:lnTo>
                    <a:pt x="1650" y="22415"/>
                  </a:lnTo>
                  <a:lnTo>
                    <a:pt x="1993" y="22821"/>
                  </a:lnTo>
                  <a:lnTo>
                    <a:pt x="2336" y="22834"/>
                  </a:lnTo>
                  <a:lnTo>
                    <a:pt x="2666" y="22390"/>
                  </a:lnTo>
                  <a:lnTo>
                    <a:pt x="3962" y="17754"/>
                  </a:lnTo>
                  <a:lnTo>
                    <a:pt x="8470" y="16078"/>
                  </a:lnTo>
                  <a:lnTo>
                    <a:pt x="16738" y="7683"/>
                  </a:lnTo>
                  <a:lnTo>
                    <a:pt x="24066" y="5651"/>
                  </a:lnTo>
                  <a:lnTo>
                    <a:pt x="32588" y="1549"/>
                  </a:lnTo>
                  <a:lnTo>
                    <a:pt x="33947" y="1092"/>
                  </a:lnTo>
                  <a:lnTo>
                    <a:pt x="30759" y="165"/>
                  </a:lnTo>
                  <a:lnTo>
                    <a:pt x="30010" y="25"/>
                  </a:lnTo>
                  <a:close/>
                </a:path>
              </a:pathLst>
            </a:custGeom>
            <a:solidFill>
              <a:srgbClr val="507E9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4223046" y="5420851"/>
              <a:ext cx="10795" cy="48895"/>
            </a:xfrm>
            <a:custGeom>
              <a:rect b="b" l="l" r="r" t="t"/>
              <a:pathLst>
                <a:path extrusionOk="0" h="48895" w="10795">
                  <a:moveTo>
                    <a:pt x="10353" y="0"/>
                  </a:moveTo>
                  <a:lnTo>
                    <a:pt x="8499" y="889"/>
                  </a:lnTo>
                  <a:lnTo>
                    <a:pt x="7966" y="2971"/>
                  </a:lnTo>
                  <a:lnTo>
                    <a:pt x="6530" y="4229"/>
                  </a:lnTo>
                  <a:lnTo>
                    <a:pt x="0" y="30384"/>
                  </a:lnTo>
                  <a:lnTo>
                    <a:pt x="1572" y="38304"/>
                  </a:lnTo>
                  <a:lnTo>
                    <a:pt x="4613" y="46101"/>
                  </a:lnTo>
                  <a:lnTo>
                    <a:pt x="5730" y="46761"/>
                  </a:lnTo>
                  <a:lnTo>
                    <a:pt x="5629" y="48653"/>
                  </a:lnTo>
                  <a:lnTo>
                    <a:pt x="7305" y="48717"/>
                  </a:lnTo>
                  <a:lnTo>
                    <a:pt x="4968" y="42062"/>
                  </a:lnTo>
                  <a:lnTo>
                    <a:pt x="2911" y="35394"/>
                  </a:lnTo>
                  <a:lnTo>
                    <a:pt x="2543" y="22936"/>
                  </a:lnTo>
                  <a:lnTo>
                    <a:pt x="1412" y="17678"/>
                  </a:lnTo>
                  <a:lnTo>
                    <a:pt x="5362" y="13208"/>
                  </a:lnTo>
                  <a:lnTo>
                    <a:pt x="5667" y="12661"/>
                  </a:lnTo>
                  <a:lnTo>
                    <a:pt x="5591" y="12433"/>
                  </a:lnTo>
                  <a:lnTo>
                    <a:pt x="5362" y="12204"/>
                  </a:lnTo>
                  <a:lnTo>
                    <a:pt x="5743" y="8204"/>
                  </a:lnTo>
                  <a:lnTo>
                    <a:pt x="8842" y="5549"/>
                  </a:lnTo>
                  <a:lnTo>
                    <a:pt x="10404" y="2133"/>
                  </a:lnTo>
                  <a:lnTo>
                    <a:pt x="10353" y="0"/>
                  </a:lnTo>
                  <a:close/>
                </a:path>
              </a:pathLst>
            </a:custGeom>
            <a:solidFill>
              <a:srgbClr val="52829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3802804" y="5377244"/>
              <a:ext cx="16510" cy="13970"/>
            </a:xfrm>
            <a:custGeom>
              <a:rect b="b" l="l" r="r" t="t"/>
              <a:pathLst>
                <a:path extrusionOk="0" h="13970" w="16510">
                  <a:moveTo>
                    <a:pt x="0" y="7518"/>
                  </a:moveTo>
                  <a:lnTo>
                    <a:pt x="4635" y="11658"/>
                  </a:lnTo>
                  <a:lnTo>
                    <a:pt x="10109" y="13538"/>
                  </a:lnTo>
                  <a:lnTo>
                    <a:pt x="16268" y="13601"/>
                  </a:lnTo>
                  <a:lnTo>
                    <a:pt x="15787" y="12319"/>
                  </a:lnTo>
                  <a:lnTo>
                    <a:pt x="11455" y="12319"/>
                  </a:lnTo>
                  <a:lnTo>
                    <a:pt x="9232" y="11023"/>
                  </a:lnTo>
                  <a:lnTo>
                    <a:pt x="10702" y="9703"/>
                  </a:lnTo>
                  <a:lnTo>
                    <a:pt x="5283" y="8001"/>
                  </a:lnTo>
                  <a:lnTo>
                    <a:pt x="2590" y="7912"/>
                  </a:lnTo>
                  <a:lnTo>
                    <a:pt x="0" y="7518"/>
                  </a:lnTo>
                  <a:close/>
                </a:path>
                <a:path extrusionOk="0" h="13970" w="16510">
                  <a:moveTo>
                    <a:pt x="13257" y="11165"/>
                  </a:moveTo>
                  <a:lnTo>
                    <a:pt x="11455" y="12319"/>
                  </a:lnTo>
                  <a:lnTo>
                    <a:pt x="15787" y="12319"/>
                  </a:lnTo>
                  <a:lnTo>
                    <a:pt x="15667" y="12001"/>
                  </a:lnTo>
                  <a:lnTo>
                    <a:pt x="14363" y="12001"/>
                  </a:lnTo>
                  <a:lnTo>
                    <a:pt x="13257" y="11165"/>
                  </a:lnTo>
                  <a:close/>
                </a:path>
                <a:path extrusionOk="0" h="13970" w="16510">
                  <a:moveTo>
                    <a:pt x="14796" y="10180"/>
                  </a:moveTo>
                  <a:lnTo>
                    <a:pt x="13257" y="11165"/>
                  </a:lnTo>
                  <a:lnTo>
                    <a:pt x="14363" y="12001"/>
                  </a:lnTo>
                  <a:lnTo>
                    <a:pt x="14796" y="10180"/>
                  </a:lnTo>
                  <a:close/>
                </a:path>
                <a:path extrusionOk="0" h="13970" w="16510">
                  <a:moveTo>
                    <a:pt x="14947" y="10083"/>
                  </a:moveTo>
                  <a:lnTo>
                    <a:pt x="14796" y="10180"/>
                  </a:lnTo>
                  <a:lnTo>
                    <a:pt x="14363" y="12001"/>
                  </a:lnTo>
                  <a:lnTo>
                    <a:pt x="15667" y="12001"/>
                  </a:lnTo>
                  <a:lnTo>
                    <a:pt x="14947" y="10083"/>
                  </a:lnTo>
                  <a:close/>
                </a:path>
                <a:path extrusionOk="0" h="13970" w="16510">
                  <a:moveTo>
                    <a:pt x="14348" y="2209"/>
                  </a:moveTo>
                  <a:lnTo>
                    <a:pt x="13258" y="2209"/>
                  </a:lnTo>
                  <a:lnTo>
                    <a:pt x="12217" y="7315"/>
                  </a:lnTo>
                  <a:lnTo>
                    <a:pt x="11389" y="9448"/>
                  </a:lnTo>
                  <a:lnTo>
                    <a:pt x="11322" y="9703"/>
                  </a:lnTo>
                  <a:lnTo>
                    <a:pt x="13257" y="11165"/>
                  </a:lnTo>
                  <a:lnTo>
                    <a:pt x="14796" y="10180"/>
                  </a:lnTo>
                  <a:lnTo>
                    <a:pt x="15722" y="6286"/>
                  </a:lnTo>
                  <a:lnTo>
                    <a:pt x="15824" y="3124"/>
                  </a:lnTo>
                  <a:lnTo>
                    <a:pt x="14348" y="2209"/>
                  </a:lnTo>
                  <a:close/>
                </a:path>
                <a:path extrusionOk="0" h="13970" w="16510">
                  <a:moveTo>
                    <a:pt x="10985" y="9448"/>
                  </a:moveTo>
                  <a:lnTo>
                    <a:pt x="10702" y="9703"/>
                  </a:lnTo>
                  <a:lnTo>
                    <a:pt x="11226" y="9867"/>
                  </a:lnTo>
                  <a:lnTo>
                    <a:pt x="11297" y="9684"/>
                  </a:lnTo>
                  <a:lnTo>
                    <a:pt x="10985" y="9448"/>
                  </a:lnTo>
                  <a:close/>
                </a:path>
                <a:path extrusionOk="0" h="13970" w="16510">
                  <a:moveTo>
                    <a:pt x="12445" y="2603"/>
                  </a:moveTo>
                  <a:lnTo>
                    <a:pt x="8001" y="2603"/>
                  </a:lnTo>
                  <a:lnTo>
                    <a:pt x="10083" y="3746"/>
                  </a:lnTo>
                  <a:lnTo>
                    <a:pt x="12445" y="2603"/>
                  </a:lnTo>
                  <a:close/>
                </a:path>
                <a:path extrusionOk="0" h="13970" w="16510">
                  <a:moveTo>
                    <a:pt x="8369" y="0"/>
                  </a:moveTo>
                  <a:lnTo>
                    <a:pt x="5181" y="647"/>
                  </a:lnTo>
                  <a:lnTo>
                    <a:pt x="4610" y="1371"/>
                  </a:lnTo>
                  <a:lnTo>
                    <a:pt x="4950" y="2209"/>
                  </a:lnTo>
                  <a:lnTo>
                    <a:pt x="5359" y="2933"/>
                  </a:lnTo>
                  <a:lnTo>
                    <a:pt x="6781" y="3213"/>
                  </a:lnTo>
                  <a:lnTo>
                    <a:pt x="8001" y="2603"/>
                  </a:lnTo>
                  <a:lnTo>
                    <a:pt x="12445" y="2603"/>
                  </a:lnTo>
                  <a:lnTo>
                    <a:pt x="13258" y="2209"/>
                  </a:lnTo>
                  <a:lnTo>
                    <a:pt x="14348" y="2209"/>
                  </a:lnTo>
                  <a:lnTo>
                    <a:pt x="11417" y="393"/>
                  </a:lnTo>
                  <a:lnTo>
                    <a:pt x="8369" y="0"/>
                  </a:lnTo>
                  <a:close/>
                </a:path>
              </a:pathLst>
            </a:custGeom>
            <a:solidFill>
              <a:srgbClr val="4F819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4020605" y="5463781"/>
              <a:ext cx="22225" cy="22225"/>
            </a:xfrm>
            <a:custGeom>
              <a:rect b="b" l="l" r="r" t="t"/>
              <a:pathLst>
                <a:path extrusionOk="0" h="22225" w="22225">
                  <a:moveTo>
                    <a:pt x="19278" y="0"/>
                  </a:moveTo>
                  <a:lnTo>
                    <a:pt x="18757" y="2413"/>
                  </a:lnTo>
                  <a:lnTo>
                    <a:pt x="16954" y="2425"/>
                  </a:lnTo>
                  <a:lnTo>
                    <a:pt x="10921" y="8128"/>
                  </a:lnTo>
                  <a:lnTo>
                    <a:pt x="5079" y="14020"/>
                  </a:lnTo>
                  <a:lnTo>
                    <a:pt x="0" y="20599"/>
                  </a:lnTo>
                  <a:lnTo>
                    <a:pt x="1028" y="20904"/>
                  </a:lnTo>
                  <a:lnTo>
                    <a:pt x="1828" y="21831"/>
                  </a:lnTo>
                  <a:lnTo>
                    <a:pt x="9093" y="15481"/>
                  </a:lnTo>
                  <a:lnTo>
                    <a:pt x="13474" y="8737"/>
                  </a:lnTo>
                  <a:lnTo>
                    <a:pt x="20396" y="3340"/>
                  </a:lnTo>
                  <a:lnTo>
                    <a:pt x="22009" y="1892"/>
                  </a:lnTo>
                  <a:lnTo>
                    <a:pt x="21335" y="127"/>
                  </a:lnTo>
                  <a:lnTo>
                    <a:pt x="19278" y="0"/>
                  </a:lnTo>
                  <a:close/>
                </a:path>
              </a:pathLst>
            </a:custGeom>
            <a:solidFill>
              <a:srgbClr val="507E9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4082607" y="5485268"/>
              <a:ext cx="14604" cy="15240"/>
            </a:xfrm>
            <a:custGeom>
              <a:rect b="b" l="l" r="r" t="t"/>
              <a:pathLst>
                <a:path extrusionOk="0" h="15239" w="14604">
                  <a:moveTo>
                    <a:pt x="9639" y="0"/>
                  </a:moveTo>
                  <a:lnTo>
                    <a:pt x="6172" y="3022"/>
                  </a:lnTo>
                  <a:lnTo>
                    <a:pt x="3263" y="6540"/>
                  </a:lnTo>
                  <a:lnTo>
                    <a:pt x="76" y="10947"/>
                  </a:lnTo>
                  <a:lnTo>
                    <a:pt x="0" y="11620"/>
                  </a:lnTo>
                  <a:lnTo>
                    <a:pt x="622" y="12293"/>
                  </a:lnTo>
                  <a:lnTo>
                    <a:pt x="2070" y="12280"/>
                  </a:lnTo>
                  <a:lnTo>
                    <a:pt x="3086" y="12953"/>
                  </a:lnTo>
                  <a:lnTo>
                    <a:pt x="3657" y="14287"/>
                  </a:lnTo>
                  <a:lnTo>
                    <a:pt x="6299" y="15201"/>
                  </a:lnTo>
                  <a:lnTo>
                    <a:pt x="8966" y="14871"/>
                  </a:lnTo>
                  <a:lnTo>
                    <a:pt x="11633" y="14350"/>
                  </a:lnTo>
                  <a:lnTo>
                    <a:pt x="12090" y="14300"/>
                  </a:lnTo>
                  <a:lnTo>
                    <a:pt x="12547" y="14211"/>
                  </a:lnTo>
                  <a:lnTo>
                    <a:pt x="13004" y="14084"/>
                  </a:lnTo>
                  <a:lnTo>
                    <a:pt x="14414" y="13449"/>
                  </a:lnTo>
                  <a:lnTo>
                    <a:pt x="14008" y="12344"/>
                  </a:lnTo>
                  <a:lnTo>
                    <a:pt x="13741" y="11277"/>
                  </a:lnTo>
                  <a:lnTo>
                    <a:pt x="13690" y="7200"/>
                  </a:lnTo>
                  <a:lnTo>
                    <a:pt x="11722" y="8013"/>
                  </a:lnTo>
                  <a:lnTo>
                    <a:pt x="8166" y="11785"/>
                  </a:lnTo>
                  <a:lnTo>
                    <a:pt x="5791" y="11963"/>
                  </a:lnTo>
                  <a:lnTo>
                    <a:pt x="2984" y="8966"/>
                  </a:lnTo>
                  <a:lnTo>
                    <a:pt x="5715" y="8267"/>
                  </a:lnTo>
                  <a:lnTo>
                    <a:pt x="8064" y="5549"/>
                  </a:lnTo>
                  <a:lnTo>
                    <a:pt x="9372" y="3860"/>
                  </a:lnTo>
                  <a:lnTo>
                    <a:pt x="10718" y="2209"/>
                  </a:lnTo>
                  <a:lnTo>
                    <a:pt x="10706" y="1308"/>
                  </a:lnTo>
                  <a:lnTo>
                    <a:pt x="10541" y="469"/>
                  </a:lnTo>
                  <a:lnTo>
                    <a:pt x="9639" y="0"/>
                  </a:lnTo>
                  <a:close/>
                </a:path>
              </a:pathLst>
            </a:custGeom>
            <a:solidFill>
              <a:srgbClr val="4F819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4003498" y="5494365"/>
              <a:ext cx="60960" cy="10160"/>
            </a:xfrm>
            <a:custGeom>
              <a:rect b="b" l="l" r="r" t="t"/>
              <a:pathLst>
                <a:path extrusionOk="0" h="10160" w="60960">
                  <a:moveTo>
                    <a:pt x="58610" y="0"/>
                  </a:moveTo>
                  <a:lnTo>
                    <a:pt x="58077" y="2006"/>
                  </a:lnTo>
                  <a:lnTo>
                    <a:pt x="54063" y="7010"/>
                  </a:lnTo>
                  <a:lnTo>
                    <a:pt x="50457" y="8508"/>
                  </a:lnTo>
                  <a:lnTo>
                    <a:pt x="36111" y="8133"/>
                  </a:lnTo>
                  <a:lnTo>
                    <a:pt x="8216" y="8153"/>
                  </a:lnTo>
                  <a:lnTo>
                    <a:pt x="6997" y="5638"/>
                  </a:lnTo>
                  <a:lnTo>
                    <a:pt x="4432" y="7162"/>
                  </a:lnTo>
                  <a:lnTo>
                    <a:pt x="2666" y="6311"/>
                  </a:lnTo>
                  <a:lnTo>
                    <a:pt x="2019" y="6108"/>
                  </a:lnTo>
                  <a:lnTo>
                    <a:pt x="1041" y="6527"/>
                  </a:lnTo>
                  <a:lnTo>
                    <a:pt x="0" y="7150"/>
                  </a:lnTo>
                  <a:lnTo>
                    <a:pt x="787" y="9728"/>
                  </a:lnTo>
                  <a:lnTo>
                    <a:pt x="2273" y="9220"/>
                  </a:lnTo>
                  <a:lnTo>
                    <a:pt x="23744" y="9051"/>
                  </a:lnTo>
                  <a:lnTo>
                    <a:pt x="33928" y="9077"/>
                  </a:lnTo>
                  <a:lnTo>
                    <a:pt x="44094" y="9397"/>
                  </a:lnTo>
                  <a:lnTo>
                    <a:pt x="52108" y="9804"/>
                  </a:lnTo>
                  <a:lnTo>
                    <a:pt x="57035" y="6591"/>
                  </a:lnTo>
                  <a:lnTo>
                    <a:pt x="60807" y="241"/>
                  </a:lnTo>
                  <a:lnTo>
                    <a:pt x="58610" y="0"/>
                  </a:lnTo>
                  <a:close/>
                </a:path>
              </a:pathLst>
            </a:custGeom>
            <a:solidFill>
              <a:srgbClr val="55879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3792923" y="5356272"/>
              <a:ext cx="10795" cy="27940"/>
            </a:xfrm>
            <a:custGeom>
              <a:rect b="b" l="l" r="r" t="t"/>
              <a:pathLst>
                <a:path extrusionOk="0" h="27939" w="10795">
                  <a:moveTo>
                    <a:pt x="10350" y="0"/>
                  </a:moveTo>
                  <a:lnTo>
                    <a:pt x="8001" y="457"/>
                  </a:lnTo>
                  <a:lnTo>
                    <a:pt x="7162" y="228"/>
                  </a:lnTo>
                  <a:lnTo>
                    <a:pt x="5461" y="546"/>
                  </a:lnTo>
                  <a:lnTo>
                    <a:pt x="5397" y="2527"/>
                  </a:lnTo>
                  <a:lnTo>
                    <a:pt x="4114" y="3263"/>
                  </a:lnTo>
                  <a:lnTo>
                    <a:pt x="0" y="10502"/>
                  </a:lnTo>
                  <a:lnTo>
                    <a:pt x="254" y="17538"/>
                  </a:lnTo>
                  <a:lnTo>
                    <a:pt x="5118" y="24345"/>
                  </a:lnTo>
                  <a:lnTo>
                    <a:pt x="8839" y="27520"/>
                  </a:lnTo>
                  <a:lnTo>
                    <a:pt x="9626" y="27025"/>
                  </a:lnTo>
                  <a:lnTo>
                    <a:pt x="10134" y="26365"/>
                  </a:lnTo>
                  <a:lnTo>
                    <a:pt x="9461" y="25488"/>
                  </a:lnTo>
                  <a:lnTo>
                    <a:pt x="5850" y="19637"/>
                  </a:lnTo>
                  <a:lnTo>
                    <a:pt x="4202" y="13747"/>
                  </a:lnTo>
                  <a:lnTo>
                    <a:pt x="5037" y="7772"/>
                  </a:lnTo>
                  <a:lnTo>
                    <a:pt x="8877" y="1663"/>
                  </a:lnTo>
                  <a:lnTo>
                    <a:pt x="10350" y="0"/>
                  </a:lnTo>
                  <a:close/>
                </a:path>
              </a:pathLst>
            </a:custGeom>
            <a:solidFill>
              <a:srgbClr val="4F7F9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4101401" y="5315060"/>
              <a:ext cx="18415" cy="16510"/>
            </a:xfrm>
            <a:custGeom>
              <a:rect b="b" l="l" r="r" t="t"/>
              <a:pathLst>
                <a:path extrusionOk="0" h="16510" w="18414">
                  <a:moveTo>
                    <a:pt x="5397" y="0"/>
                  </a:moveTo>
                  <a:lnTo>
                    <a:pt x="0" y="2070"/>
                  </a:lnTo>
                  <a:lnTo>
                    <a:pt x="1358" y="3670"/>
                  </a:lnTo>
                  <a:lnTo>
                    <a:pt x="3263" y="3187"/>
                  </a:lnTo>
                  <a:lnTo>
                    <a:pt x="7188" y="3657"/>
                  </a:lnTo>
                  <a:lnTo>
                    <a:pt x="9499" y="2755"/>
                  </a:lnTo>
                  <a:lnTo>
                    <a:pt x="11645" y="4000"/>
                  </a:lnTo>
                  <a:lnTo>
                    <a:pt x="11264" y="5219"/>
                  </a:lnTo>
                  <a:lnTo>
                    <a:pt x="10096" y="5829"/>
                  </a:lnTo>
                  <a:lnTo>
                    <a:pt x="9372" y="6807"/>
                  </a:lnTo>
                  <a:lnTo>
                    <a:pt x="8305" y="8953"/>
                  </a:lnTo>
                  <a:lnTo>
                    <a:pt x="5638" y="10274"/>
                  </a:lnTo>
                  <a:lnTo>
                    <a:pt x="6057" y="13195"/>
                  </a:lnTo>
                  <a:lnTo>
                    <a:pt x="7277" y="13995"/>
                  </a:lnTo>
                  <a:lnTo>
                    <a:pt x="6972" y="15303"/>
                  </a:lnTo>
                  <a:lnTo>
                    <a:pt x="7150" y="16459"/>
                  </a:lnTo>
                  <a:lnTo>
                    <a:pt x="17106" y="4013"/>
                  </a:lnTo>
                  <a:lnTo>
                    <a:pt x="16865" y="3060"/>
                  </a:lnTo>
                  <a:lnTo>
                    <a:pt x="18300" y="1181"/>
                  </a:lnTo>
                  <a:lnTo>
                    <a:pt x="10998" y="1409"/>
                  </a:lnTo>
                  <a:lnTo>
                    <a:pt x="5397" y="0"/>
                  </a:lnTo>
                  <a:close/>
                </a:path>
              </a:pathLst>
            </a:custGeom>
            <a:solidFill>
              <a:srgbClr val="BBBBB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4050988" y="5436922"/>
              <a:ext cx="15240" cy="19050"/>
            </a:xfrm>
            <a:custGeom>
              <a:rect b="b" l="l" r="r" t="t"/>
              <a:pathLst>
                <a:path extrusionOk="0" h="19050" w="15239">
                  <a:moveTo>
                    <a:pt x="13970" y="0"/>
                  </a:moveTo>
                  <a:lnTo>
                    <a:pt x="8763" y="4330"/>
                  </a:lnTo>
                  <a:lnTo>
                    <a:pt x="0" y="14579"/>
                  </a:lnTo>
                  <a:lnTo>
                    <a:pt x="330" y="19037"/>
                  </a:lnTo>
                  <a:lnTo>
                    <a:pt x="2324" y="16713"/>
                  </a:lnTo>
                  <a:lnTo>
                    <a:pt x="6362" y="11493"/>
                  </a:lnTo>
                  <a:lnTo>
                    <a:pt x="9461" y="7950"/>
                  </a:lnTo>
                  <a:lnTo>
                    <a:pt x="14782" y="3327"/>
                  </a:lnTo>
                  <a:lnTo>
                    <a:pt x="14516" y="1790"/>
                  </a:lnTo>
                  <a:lnTo>
                    <a:pt x="13970" y="0"/>
                  </a:lnTo>
                  <a:close/>
                </a:path>
              </a:pathLst>
            </a:custGeom>
            <a:solidFill>
              <a:srgbClr val="537F9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4222269" y="5425076"/>
              <a:ext cx="7620" cy="43815"/>
            </a:xfrm>
            <a:custGeom>
              <a:rect b="b" l="l" r="r" t="t"/>
              <a:pathLst>
                <a:path extrusionOk="0" h="43814" w="7620">
                  <a:moveTo>
                    <a:pt x="645" y="27030"/>
                  </a:moveTo>
                  <a:lnTo>
                    <a:pt x="1493" y="33688"/>
                  </a:lnTo>
                  <a:lnTo>
                    <a:pt x="5986" y="43472"/>
                  </a:lnTo>
                  <a:lnTo>
                    <a:pt x="6583" y="43129"/>
                  </a:lnTo>
                  <a:lnTo>
                    <a:pt x="6646" y="42710"/>
                  </a:lnTo>
                  <a:lnTo>
                    <a:pt x="6151" y="42214"/>
                  </a:lnTo>
                  <a:lnTo>
                    <a:pt x="2620" y="34683"/>
                  </a:lnTo>
                  <a:lnTo>
                    <a:pt x="645" y="27030"/>
                  </a:lnTo>
                  <a:close/>
                </a:path>
                <a:path extrusionOk="0" h="43814" w="7620">
                  <a:moveTo>
                    <a:pt x="7307" y="0"/>
                  </a:moveTo>
                  <a:lnTo>
                    <a:pt x="6875" y="228"/>
                  </a:lnTo>
                  <a:lnTo>
                    <a:pt x="6291" y="355"/>
                  </a:lnTo>
                  <a:lnTo>
                    <a:pt x="6024" y="711"/>
                  </a:lnTo>
                  <a:lnTo>
                    <a:pt x="1509" y="10301"/>
                  </a:lnTo>
                  <a:lnTo>
                    <a:pt x="0" y="21963"/>
                  </a:lnTo>
                  <a:lnTo>
                    <a:pt x="610" y="26759"/>
                  </a:lnTo>
                  <a:lnTo>
                    <a:pt x="1973" y="11849"/>
                  </a:lnTo>
                  <a:lnTo>
                    <a:pt x="7307" y="0"/>
                  </a:lnTo>
                  <a:close/>
                </a:path>
              </a:pathLst>
            </a:custGeom>
            <a:solidFill>
              <a:srgbClr val="C6D7E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4103328" y="5472353"/>
              <a:ext cx="55880" cy="2540"/>
            </a:xfrm>
            <a:custGeom>
              <a:rect b="b" l="l" r="r" t="t"/>
              <a:pathLst>
                <a:path extrusionOk="0" h="2539" w="55879">
                  <a:moveTo>
                    <a:pt x="54419" y="0"/>
                  </a:moveTo>
                  <a:lnTo>
                    <a:pt x="53022" y="279"/>
                  </a:lnTo>
                  <a:lnTo>
                    <a:pt x="2565" y="266"/>
                  </a:lnTo>
                  <a:lnTo>
                    <a:pt x="1168" y="25"/>
                  </a:lnTo>
                  <a:lnTo>
                    <a:pt x="0" y="939"/>
                  </a:lnTo>
                  <a:lnTo>
                    <a:pt x="825" y="1447"/>
                  </a:lnTo>
                  <a:lnTo>
                    <a:pt x="2641" y="1536"/>
                  </a:lnTo>
                  <a:lnTo>
                    <a:pt x="4483" y="2108"/>
                  </a:lnTo>
                  <a:lnTo>
                    <a:pt x="18099" y="1487"/>
                  </a:lnTo>
                  <a:lnTo>
                    <a:pt x="29952" y="1438"/>
                  </a:lnTo>
                  <a:lnTo>
                    <a:pt x="41806" y="1556"/>
                  </a:lnTo>
                  <a:lnTo>
                    <a:pt x="53657" y="1562"/>
                  </a:lnTo>
                  <a:lnTo>
                    <a:pt x="54330" y="1625"/>
                  </a:lnTo>
                  <a:lnTo>
                    <a:pt x="54927" y="1473"/>
                  </a:lnTo>
                  <a:lnTo>
                    <a:pt x="55575" y="952"/>
                  </a:lnTo>
                  <a:lnTo>
                    <a:pt x="54419" y="0"/>
                  </a:lnTo>
                  <a:close/>
                </a:path>
              </a:pathLst>
            </a:custGeom>
            <a:solidFill>
              <a:srgbClr val="50809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4110241" y="5426768"/>
              <a:ext cx="17780" cy="17780"/>
            </a:xfrm>
            <a:custGeom>
              <a:rect b="b" l="l" r="r" t="t"/>
              <a:pathLst>
                <a:path extrusionOk="0" h="17779" w="17779">
                  <a:moveTo>
                    <a:pt x="11343" y="3214"/>
                  </a:moveTo>
                  <a:lnTo>
                    <a:pt x="7632" y="5803"/>
                  </a:lnTo>
                  <a:lnTo>
                    <a:pt x="3340" y="10604"/>
                  </a:lnTo>
                  <a:lnTo>
                    <a:pt x="215" y="16370"/>
                  </a:lnTo>
                  <a:lnTo>
                    <a:pt x="63" y="16510"/>
                  </a:lnTo>
                  <a:lnTo>
                    <a:pt x="0" y="17310"/>
                  </a:lnTo>
                  <a:lnTo>
                    <a:pt x="253" y="17576"/>
                  </a:lnTo>
                  <a:lnTo>
                    <a:pt x="4000" y="16319"/>
                  </a:lnTo>
                  <a:lnTo>
                    <a:pt x="5854" y="12992"/>
                  </a:lnTo>
                  <a:lnTo>
                    <a:pt x="8267" y="10299"/>
                  </a:lnTo>
                  <a:lnTo>
                    <a:pt x="11112" y="8331"/>
                  </a:lnTo>
                  <a:lnTo>
                    <a:pt x="11343" y="3214"/>
                  </a:lnTo>
                  <a:close/>
                </a:path>
                <a:path extrusionOk="0" h="17779" w="17779">
                  <a:moveTo>
                    <a:pt x="17170" y="0"/>
                  </a:moveTo>
                  <a:lnTo>
                    <a:pt x="14566" y="965"/>
                  </a:lnTo>
                  <a:lnTo>
                    <a:pt x="11602" y="3033"/>
                  </a:lnTo>
                  <a:lnTo>
                    <a:pt x="16471" y="4000"/>
                  </a:lnTo>
                  <a:lnTo>
                    <a:pt x="17170" y="0"/>
                  </a:lnTo>
                  <a:close/>
                </a:path>
                <a:path extrusionOk="0" h="17779" w="17779">
                  <a:moveTo>
                    <a:pt x="11353" y="2984"/>
                  </a:moveTo>
                  <a:lnTo>
                    <a:pt x="11343" y="3214"/>
                  </a:lnTo>
                  <a:lnTo>
                    <a:pt x="11602" y="3033"/>
                  </a:lnTo>
                  <a:lnTo>
                    <a:pt x="11353" y="2984"/>
                  </a:lnTo>
                  <a:close/>
                </a:path>
              </a:pathLst>
            </a:custGeom>
            <a:solidFill>
              <a:srgbClr val="4F819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4092244" y="5473293"/>
              <a:ext cx="12065" cy="14604"/>
            </a:xfrm>
            <a:custGeom>
              <a:rect b="b" l="l" r="r" t="t"/>
              <a:pathLst>
                <a:path extrusionOk="0" h="14604" w="12064">
                  <a:moveTo>
                    <a:pt x="11087" y="0"/>
                  </a:moveTo>
                  <a:lnTo>
                    <a:pt x="6654" y="3314"/>
                  </a:lnTo>
                  <a:lnTo>
                    <a:pt x="3378" y="7683"/>
                  </a:lnTo>
                  <a:lnTo>
                    <a:pt x="0" y="11976"/>
                  </a:lnTo>
                  <a:lnTo>
                    <a:pt x="76" y="12852"/>
                  </a:lnTo>
                  <a:lnTo>
                    <a:pt x="190" y="13703"/>
                  </a:lnTo>
                  <a:lnTo>
                    <a:pt x="1079" y="14185"/>
                  </a:lnTo>
                  <a:lnTo>
                    <a:pt x="3111" y="11760"/>
                  </a:lnTo>
                  <a:lnTo>
                    <a:pt x="10312" y="6337"/>
                  </a:lnTo>
                  <a:lnTo>
                    <a:pt x="11569" y="3962"/>
                  </a:lnTo>
                  <a:lnTo>
                    <a:pt x="11188" y="1028"/>
                  </a:lnTo>
                  <a:lnTo>
                    <a:pt x="11404" y="977"/>
                  </a:lnTo>
                  <a:lnTo>
                    <a:pt x="11645" y="736"/>
                  </a:lnTo>
                  <a:lnTo>
                    <a:pt x="11595" y="558"/>
                  </a:lnTo>
                  <a:lnTo>
                    <a:pt x="11087" y="0"/>
                  </a:lnTo>
                  <a:close/>
                </a:path>
              </a:pathLst>
            </a:custGeom>
            <a:solidFill>
              <a:srgbClr val="50809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4096818" y="5443138"/>
              <a:ext cx="13970" cy="13970"/>
            </a:xfrm>
            <a:custGeom>
              <a:rect b="b" l="l" r="r" t="t"/>
              <a:pathLst>
                <a:path extrusionOk="0" h="13970" w="13970">
                  <a:moveTo>
                    <a:pt x="13639" y="0"/>
                  </a:moveTo>
                  <a:lnTo>
                    <a:pt x="6413" y="1079"/>
                  </a:lnTo>
                  <a:lnTo>
                    <a:pt x="5791" y="8877"/>
                  </a:lnTo>
                  <a:lnTo>
                    <a:pt x="0" y="13423"/>
                  </a:lnTo>
                  <a:lnTo>
                    <a:pt x="2260" y="12928"/>
                  </a:lnTo>
                  <a:lnTo>
                    <a:pt x="2908" y="13233"/>
                  </a:lnTo>
                  <a:lnTo>
                    <a:pt x="11341" y="4889"/>
                  </a:lnTo>
                  <a:lnTo>
                    <a:pt x="12560" y="3898"/>
                  </a:lnTo>
                  <a:lnTo>
                    <a:pt x="13512" y="2730"/>
                  </a:lnTo>
                  <a:lnTo>
                    <a:pt x="13652" y="1079"/>
                  </a:lnTo>
                  <a:lnTo>
                    <a:pt x="13639" y="0"/>
                  </a:lnTo>
                  <a:close/>
                </a:path>
              </a:pathLst>
            </a:custGeom>
            <a:solidFill>
              <a:srgbClr val="4B809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3831992" y="5349246"/>
              <a:ext cx="15875" cy="10795"/>
            </a:xfrm>
            <a:custGeom>
              <a:rect b="b" l="l" r="r" t="t"/>
              <a:pathLst>
                <a:path extrusionOk="0" h="10795" w="15875">
                  <a:moveTo>
                    <a:pt x="1511" y="0"/>
                  </a:moveTo>
                  <a:lnTo>
                    <a:pt x="838" y="520"/>
                  </a:lnTo>
                  <a:lnTo>
                    <a:pt x="0" y="1498"/>
                  </a:lnTo>
                  <a:lnTo>
                    <a:pt x="5778" y="3200"/>
                  </a:lnTo>
                  <a:lnTo>
                    <a:pt x="9499" y="5638"/>
                  </a:lnTo>
                  <a:lnTo>
                    <a:pt x="13080" y="10553"/>
                  </a:lnTo>
                  <a:lnTo>
                    <a:pt x="14452" y="10477"/>
                  </a:lnTo>
                  <a:lnTo>
                    <a:pt x="15328" y="9232"/>
                  </a:lnTo>
                  <a:lnTo>
                    <a:pt x="12204" y="3937"/>
                  </a:lnTo>
                  <a:lnTo>
                    <a:pt x="7327" y="1270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537E9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3879508" y="5415904"/>
              <a:ext cx="38735" cy="3175"/>
            </a:xfrm>
            <a:custGeom>
              <a:rect b="b" l="l" r="r" t="t"/>
              <a:pathLst>
                <a:path extrusionOk="0" h="3175" w="38735">
                  <a:moveTo>
                    <a:pt x="34734" y="0"/>
                  </a:moveTo>
                  <a:lnTo>
                    <a:pt x="0" y="76"/>
                  </a:lnTo>
                  <a:lnTo>
                    <a:pt x="1587" y="1435"/>
                  </a:lnTo>
                  <a:lnTo>
                    <a:pt x="3505" y="901"/>
                  </a:lnTo>
                  <a:lnTo>
                    <a:pt x="32346" y="1028"/>
                  </a:lnTo>
                  <a:lnTo>
                    <a:pt x="33616" y="1701"/>
                  </a:lnTo>
                  <a:lnTo>
                    <a:pt x="34747" y="2857"/>
                  </a:lnTo>
                  <a:lnTo>
                    <a:pt x="36385" y="2044"/>
                  </a:lnTo>
                  <a:lnTo>
                    <a:pt x="38366" y="2095"/>
                  </a:lnTo>
                  <a:lnTo>
                    <a:pt x="36880" y="114"/>
                  </a:lnTo>
                  <a:lnTo>
                    <a:pt x="34734" y="0"/>
                  </a:lnTo>
                  <a:close/>
                </a:path>
              </a:pathLst>
            </a:custGeom>
            <a:solidFill>
              <a:srgbClr val="F3F3F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3970317" y="5491175"/>
              <a:ext cx="12065" cy="11430"/>
            </a:xfrm>
            <a:custGeom>
              <a:rect b="b" l="l" r="r" t="t"/>
              <a:pathLst>
                <a:path extrusionOk="0" h="11429" w="12064">
                  <a:moveTo>
                    <a:pt x="9372" y="0"/>
                  </a:moveTo>
                  <a:lnTo>
                    <a:pt x="8407" y="190"/>
                  </a:lnTo>
                  <a:lnTo>
                    <a:pt x="7137" y="1549"/>
                  </a:lnTo>
                  <a:lnTo>
                    <a:pt x="5359" y="3771"/>
                  </a:lnTo>
                  <a:lnTo>
                    <a:pt x="2336" y="4686"/>
                  </a:lnTo>
                  <a:lnTo>
                    <a:pt x="1028" y="7391"/>
                  </a:lnTo>
                  <a:lnTo>
                    <a:pt x="0" y="9372"/>
                  </a:lnTo>
                  <a:lnTo>
                    <a:pt x="787" y="9778"/>
                  </a:lnTo>
                  <a:lnTo>
                    <a:pt x="990" y="10490"/>
                  </a:lnTo>
                  <a:lnTo>
                    <a:pt x="1003" y="11302"/>
                  </a:lnTo>
                  <a:lnTo>
                    <a:pt x="4419" y="9131"/>
                  </a:lnTo>
                  <a:lnTo>
                    <a:pt x="8293" y="7505"/>
                  </a:lnTo>
                  <a:lnTo>
                    <a:pt x="10172" y="3530"/>
                  </a:lnTo>
                  <a:lnTo>
                    <a:pt x="11747" y="1930"/>
                  </a:lnTo>
                  <a:lnTo>
                    <a:pt x="11798" y="685"/>
                  </a:lnTo>
                  <a:lnTo>
                    <a:pt x="9372" y="0"/>
                  </a:lnTo>
                  <a:close/>
                </a:path>
              </a:pathLst>
            </a:custGeom>
            <a:solidFill>
              <a:srgbClr val="ABABA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3813601" y="5346635"/>
              <a:ext cx="17780" cy="3810"/>
            </a:xfrm>
            <a:custGeom>
              <a:rect b="b" l="l" r="r" t="t"/>
              <a:pathLst>
                <a:path extrusionOk="0" h="3810" w="17779">
                  <a:moveTo>
                    <a:pt x="11849" y="0"/>
                  </a:moveTo>
                  <a:lnTo>
                    <a:pt x="6134" y="279"/>
                  </a:lnTo>
                  <a:lnTo>
                    <a:pt x="419" y="1993"/>
                  </a:lnTo>
                  <a:lnTo>
                    <a:pt x="215" y="2590"/>
                  </a:lnTo>
                  <a:lnTo>
                    <a:pt x="0" y="3721"/>
                  </a:lnTo>
                  <a:lnTo>
                    <a:pt x="6095" y="2882"/>
                  </a:lnTo>
                  <a:lnTo>
                    <a:pt x="11569" y="2425"/>
                  </a:lnTo>
                  <a:lnTo>
                    <a:pt x="17195" y="3213"/>
                  </a:lnTo>
                  <a:lnTo>
                    <a:pt x="17424" y="2336"/>
                  </a:lnTo>
                  <a:lnTo>
                    <a:pt x="17589" y="1879"/>
                  </a:lnTo>
                  <a:lnTo>
                    <a:pt x="11849" y="0"/>
                  </a:lnTo>
                  <a:close/>
                </a:path>
              </a:pathLst>
            </a:custGeom>
            <a:solidFill>
              <a:srgbClr val="537E9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3833112" y="5379676"/>
              <a:ext cx="13970" cy="8890"/>
            </a:xfrm>
            <a:custGeom>
              <a:rect b="b" l="l" r="r" t="t"/>
              <a:pathLst>
                <a:path extrusionOk="0" h="8889" w="13970">
                  <a:moveTo>
                    <a:pt x="13284" y="0"/>
                  </a:moveTo>
                  <a:lnTo>
                    <a:pt x="8521" y="1358"/>
                  </a:lnTo>
                  <a:lnTo>
                    <a:pt x="6426" y="7023"/>
                  </a:lnTo>
                  <a:lnTo>
                    <a:pt x="0" y="6769"/>
                  </a:lnTo>
                  <a:lnTo>
                    <a:pt x="2374" y="8534"/>
                  </a:lnTo>
                  <a:lnTo>
                    <a:pt x="3886" y="7797"/>
                  </a:lnTo>
                  <a:lnTo>
                    <a:pt x="5257" y="8077"/>
                  </a:lnTo>
                  <a:lnTo>
                    <a:pt x="13842" y="711"/>
                  </a:lnTo>
                  <a:lnTo>
                    <a:pt x="13284" y="0"/>
                  </a:lnTo>
                  <a:close/>
                </a:path>
              </a:pathLst>
            </a:custGeom>
            <a:solidFill>
              <a:srgbClr val="517F9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4128789" y="5430211"/>
              <a:ext cx="10160" cy="13970"/>
            </a:xfrm>
            <a:custGeom>
              <a:rect b="b" l="l" r="r" t="t"/>
              <a:pathLst>
                <a:path extrusionOk="0" h="13970" w="10160">
                  <a:moveTo>
                    <a:pt x="0" y="0"/>
                  </a:moveTo>
                  <a:lnTo>
                    <a:pt x="1333" y="3314"/>
                  </a:lnTo>
                  <a:lnTo>
                    <a:pt x="774" y="3975"/>
                  </a:lnTo>
                  <a:lnTo>
                    <a:pt x="2933" y="7404"/>
                  </a:lnTo>
                  <a:lnTo>
                    <a:pt x="5676" y="10325"/>
                  </a:lnTo>
                  <a:lnTo>
                    <a:pt x="8635" y="13055"/>
                  </a:lnTo>
                  <a:lnTo>
                    <a:pt x="9118" y="13538"/>
                  </a:lnTo>
                  <a:lnTo>
                    <a:pt x="9537" y="13487"/>
                  </a:lnTo>
                  <a:lnTo>
                    <a:pt x="9905" y="12915"/>
                  </a:lnTo>
                  <a:lnTo>
                    <a:pt x="8280" y="8775"/>
                  </a:lnTo>
                  <a:lnTo>
                    <a:pt x="5753" y="5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7D9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4075729" y="5410621"/>
              <a:ext cx="13970" cy="14604"/>
            </a:xfrm>
            <a:custGeom>
              <a:rect b="b" l="l" r="r" t="t"/>
              <a:pathLst>
                <a:path extrusionOk="0" h="14604" w="13970">
                  <a:moveTo>
                    <a:pt x="13436" y="0"/>
                  </a:moveTo>
                  <a:lnTo>
                    <a:pt x="8597" y="4406"/>
                  </a:lnTo>
                  <a:lnTo>
                    <a:pt x="4140" y="9194"/>
                  </a:lnTo>
                  <a:lnTo>
                    <a:pt x="0" y="14262"/>
                  </a:lnTo>
                  <a:lnTo>
                    <a:pt x="5410" y="10388"/>
                  </a:lnTo>
                  <a:lnTo>
                    <a:pt x="11531" y="7175"/>
                  </a:lnTo>
                  <a:lnTo>
                    <a:pt x="13436" y="0"/>
                  </a:lnTo>
                  <a:close/>
                </a:path>
              </a:pathLst>
            </a:custGeom>
            <a:solidFill>
              <a:srgbClr val="5A829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3846402" y="5361498"/>
              <a:ext cx="7620" cy="20955"/>
            </a:xfrm>
            <a:custGeom>
              <a:rect b="b" l="l" r="r" t="t"/>
              <a:pathLst>
                <a:path extrusionOk="0" h="20954" w="7620">
                  <a:moveTo>
                    <a:pt x="2946" y="0"/>
                  </a:moveTo>
                  <a:lnTo>
                    <a:pt x="2832" y="1117"/>
                  </a:lnTo>
                  <a:lnTo>
                    <a:pt x="2743" y="5435"/>
                  </a:lnTo>
                  <a:lnTo>
                    <a:pt x="2336" y="9740"/>
                  </a:lnTo>
                  <a:lnTo>
                    <a:pt x="2870" y="14046"/>
                  </a:lnTo>
                  <a:lnTo>
                    <a:pt x="2171" y="15608"/>
                  </a:lnTo>
                  <a:lnTo>
                    <a:pt x="1752" y="17360"/>
                  </a:lnTo>
                  <a:lnTo>
                    <a:pt x="0" y="18173"/>
                  </a:lnTo>
                  <a:lnTo>
                    <a:pt x="25" y="20358"/>
                  </a:lnTo>
                  <a:lnTo>
                    <a:pt x="3073" y="17157"/>
                  </a:lnTo>
                  <a:lnTo>
                    <a:pt x="7226" y="10312"/>
                  </a:lnTo>
                  <a:lnTo>
                    <a:pt x="7188" y="4432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rgbClr val="6C91A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3849146" y="5359567"/>
              <a:ext cx="5715" cy="19685"/>
            </a:xfrm>
            <a:custGeom>
              <a:rect b="b" l="l" r="r" t="t"/>
              <a:pathLst>
                <a:path extrusionOk="0" h="19685" w="5714">
                  <a:moveTo>
                    <a:pt x="0" y="0"/>
                  </a:moveTo>
                  <a:lnTo>
                    <a:pt x="203" y="1930"/>
                  </a:lnTo>
                  <a:lnTo>
                    <a:pt x="4025" y="7619"/>
                  </a:lnTo>
                  <a:lnTo>
                    <a:pt x="2527" y="13347"/>
                  </a:lnTo>
                  <a:lnTo>
                    <a:pt x="330" y="19088"/>
                  </a:lnTo>
                  <a:lnTo>
                    <a:pt x="5651" y="14109"/>
                  </a:lnTo>
                  <a:lnTo>
                    <a:pt x="5486" y="5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E2E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3791940" y="5359539"/>
              <a:ext cx="6350" cy="21590"/>
            </a:xfrm>
            <a:custGeom>
              <a:rect b="b" l="l" r="r" t="t"/>
              <a:pathLst>
                <a:path extrusionOk="0" h="21589" w="6350">
                  <a:moveTo>
                    <a:pt x="5092" y="0"/>
                  </a:moveTo>
                  <a:lnTo>
                    <a:pt x="0" y="4940"/>
                  </a:lnTo>
                  <a:lnTo>
                    <a:pt x="520" y="15963"/>
                  </a:lnTo>
                  <a:lnTo>
                    <a:pt x="6108" y="21069"/>
                  </a:lnTo>
                  <a:lnTo>
                    <a:pt x="2146" y="14223"/>
                  </a:lnTo>
                  <a:lnTo>
                    <a:pt x="1930" y="7188"/>
                  </a:lnTo>
                  <a:lnTo>
                    <a:pt x="5092" y="0"/>
                  </a:lnTo>
                  <a:close/>
                </a:path>
              </a:pathLst>
            </a:custGeom>
            <a:solidFill>
              <a:srgbClr val="BDD2D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3907556" y="5479513"/>
              <a:ext cx="11430" cy="13335"/>
            </a:xfrm>
            <a:custGeom>
              <a:rect b="b" l="l" r="r" t="t"/>
              <a:pathLst>
                <a:path extrusionOk="0" h="13335" w="11429">
                  <a:moveTo>
                    <a:pt x="0" y="0"/>
                  </a:moveTo>
                  <a:lnTo>
                    <a:pt x="3390" y="4724"/>
                  </a:lnTo>
                  <a:lnTo>
                    <a:pt x="6921" y="9321"/>
                  </a:lnTo>
                  <a:lnTo>
                    <a:pt x="11277" y="13208"/>
                  </a:lnTo>
                  <a:lnTo>
                    <a:pt x="8140" y="8280"/>
                  </a:lnTo>
                  <a:lnTo>
                    <a:pt x="6477" y="20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A1A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4098417" y="5394754"/>
              <a:ext cx="9525" cy="6985"/>
            </a:xfrm>
            <a:custGeom>
              <a:rect b="b" l="l" r="r" t="t"/>
              <a:pathLst>
                <a:path extrusionOk="0" h="6985" w="9525">
                  <a:moveTo>
                    <a:pt x="8991" y="0"/>
                  </a:moveTo>
                  <a:lnTo>
                    <a:pt x="5321" y="1079"/>
                  </a:lnTo>
                  <a:lnTo>
                    <a:pt x="2578" y="3517"/>
                  </a:lnTo>
                  <a:lnTo>
                    <a:pt x="0" y="6184"/>
                  </a:lnTo>
                  <a:lnTo>
                    <a:pt x="4914" y="6921"/>
                  </a:lnTo>
                  <a:lnTo>
                    <a:pt x="7340" y="4013"/>
                  </a:lnTo>
                  <a:lnTo>
                    <a:pt x="8991" y="0"/>
                  </a:lnTo>
                  <a:close/>
                </a:path>
              </a:pathLst>
            </a:custGeom>
            <a:solidFill>
              <a:srgbClr val="59809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4109293" y="5391450"/>
              <a:ext cx="17145" cy="3810"/>
            </a:xfrm>
            <a:custGeom>
              <a:rect b="b" l="l" r="r" t="t"/>
              <a:pathLst>
                <a:path extrusionOk="0" h="3810" w="17145">
                  <a:moveTo>
                    <a:pt x="10894" y="228"/>
                  </a:moveTo>
                  <a:lnTo>
                    <a:pt x="6083" y="228"/>
                  </a:lnTo>
                  <a:lnTo>
                    <a:pt x="3911" y="317"/>
                  </a:lnTo>
                  <a:lnTo>
                    <a:pt x="1904" y="939"/>
                  </a:lnTo>
                  <a:lnTo>
                    <a:pt x="0" y="1955"/>
                  </a:lnTo>
                  <a:lnTo>
                    <a:pt x="5829" y="3581"/>
                  </a:lnTo>
                  <a:lnTo>
                    <a:pt x="10894" y="228"/>
                  </a:lnTo>
                  <a:close/>
                </a:path>
                <a:path extrusionOk="0" h="3810" w="17145">
                  <a:moveTo>
                    <a:pt x="11239" y="0"/>
                  </a:moveTo>
                  <a:lnTo>
                    <a:pt x="10894" y="228"/>
                  </a:lnTo>
                  <a:lnTo>
                    <a:pt x="16992" y="228"/>
                  </a:lnTo>
                  <a:lnTo>
                    <a:pt x="11239" y="0"/>
                  </a:lnTo>
                  <a:close/>
                </a:path>
              </a:pathLst>
            </a:custGeom>
            <a:solidFill>
              <a:srgbClr val="517F9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4173076" y="5422709"/>
              <a:ext cx="9525" cy="10795"/>
            </a:xfrm>
            <a:custGeom>
              <a:rect b="b" l="l" r="r" t="t"/>
              <a:pathLst>
                <a:path extrusionOk="0" h="10795" w="9525">
                  <a:moveTo>
                    <a:pt x="0" y="0"/>
                  </a:moveTo>
                  <a:lnTo>
                    <a:pt x="1841" y="4483"/>
                  </a:lnTo>
                  <a:lnTo>
                    <a:pt x="3987" y="8712"/>
                  </a:lnTo>
                  <a:lnTo>
                    <a:pt x="9156" y="10210"/>
                  </a:lnTo>
                  <a:lnTo>
                    <a:pt x="6858" y="6134"/>
                  </a:lnTo>
                  <a:lnTo>
                    <a:pt x="3390" y="30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829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4234286" y="5492520"/>
              <a:ext cx="9525" cy="8255"/>
            </a:xfrm>
            <a:custGeom>
              <a:rect b="b" l="l" r="r" t="t"/>
              <a:pathLst>
                <a:path extrusionOk="0" h="8254" w="9525">
                  <a:moveTo>
                    <a:pt x="1905" y="0"/>
                  </a:moveTo>
                  <a:lnTo>
                    <a:pt x="241" y="342"/>
                  </a:lnTo>
                  <a:lnTo>
                    <a:pt x="0" y="1257"/>
                  </a:lnTo>
                  <a:lnTo>
                    <a:pt x="2768" y="4013"/>
                  </a:lnTo>
                  <a:lnTo>
                    <a:pt x="4521" y="5499"/>
                  </a:lnTo>
                  <a:lnTo>
                    <a:pt x="6223" y="7048"/>
                  </a:lnTo>
                  <a:lnTo>
                    <a:pt x="9359" y="7988"/>
                  </a:lnTo>
                  <a:lnTo>
                    <a:pt x="7251" y="5029"/>
                  </a:lnTo>
                  <a:lnTo>
                    <a:pt x="5664" y="3136"/>
                  </a:lnTo>
                  <a:lnTo>
                    <a:pt x="4368" y="952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527E9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4064885" y="5425678"/>
              <a:ext cx="10795" cy="11430"/>
            </a:xfrm>
            <a:custGeom>
              <a:rect b="b" l="l" r="r" t="t"/>
              <a:pathLst>
                <a:path extrusionOk="0" h="11429" w="10795">
                  <a:moveTo>
                    <a:pt x="10121" y="0"/>
                  </a:moveTo>
                  <a:lnTo>
                    <a:pt x="6642" y="3682"/>
                  </a:lnTo>
                  <a:lnTo>
                    <a:pt x="2565" y="6819"/>
                  </a:lnTo>
                  <a:lnTo>
                    <a:pt x="0" y="11315"/>
                  </a:lnTo>
                  <a:lnTo>
                    <a:pt x="4254" y="8966"/>
                  </a:lnTo>
                  <a:lnTo>
                    <a:pt x="6756" y="4648"/>
                  </a:lnTo>
                  <a:lnTo>
                    <a:pt x="10769" y="1663"/>
                  </a:lnTo>
                  <a:lnTo>
                    <a:pt x="10287" y="622"/>
                  </a:lnTo>
                  <a:lnTo>
                    <a:pt x="10121" y="0"/>
                  </a:lnTo>
                  <a:close/>
                </a:path>
              </a:pathLst>
            </a:custGeom>
            <a:solidFill>
              <a:srgbClr val="5A829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4108160" y="5437060"/>
              <a:ext cx="10795" cy="11430"/>
            </a:xfrm>
            <a:custGeom>
              <a:rect b="b" l="l" r="r" t="t"/>
              <a:pathLst>
                <a:path extrusionOk="0" h="11429" w="10795">
                  <a:moveTo>
                    <a:pt x="10350" y="0"/>
                  </a:moveTo>
                  <a:lnTo>
                    <a:pt x="2311" y="7162"/>
                  </a:lnTo>
                  <a:lnTo>
                    <a:pt x="0" y="10972"/>
                  </a:lnTo>
                  <a:lnTo>
                    <a:pt x="4267" y="8089"/>
                  </a:lnTo>
                  <a:lnTo>
                    <a:pt x="8166" y="4851"/>
                  </a:lnTo>
                  <a:lnTo>
                    <a:pt x="10350" y="0"/>
                  </a:lnTo>
                  <a:close/>
                </a:path>
              </a:pathLst>
            </a:custGeom>
            <a:solidFill>
              <a:srgbClr val="D3E2E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3819055" y="5388710"/>
              <a:ext cx="13970" cy="3810"/>
            </a:xfrm>
            <a:custGeom>
              <a:rect b="b" l="l" r="r" t="t"/>
              <a:pathLst>
                <a:path extrusionOk="0" h="3810" w="13970">
                  <a:moveTo>
                    <a:pt x="4356" y="0"/>
                  </a:moveTo>
                  <a:lnTo>
                    <a:pt x="0" y="2120"/>
                  </a:lnTo>
                  <a:lnTo>
                    <a:pt x="4610" y="3517"/>
                  </a:lnTo>
                  <a:lnTo>
                    <a:pt x="9080" y="2971"/>
                  </a:lnTo>
                  <a:lnTo>
                    <a:pt x="13449" y="1117"/>
                  </a:lnTo>
                  <a:lnTo>
                    <a:pt x="8953" y="1346"/>
                  </a:lnTo>
                  <a:lnTo>
                    <a:pt x="4356" y="0"/>
                  </a:lnTo>
                  <a:close/>
                </a:path>
              </a:pathLst>
            </a:custGeom>
            <a:solidFill>
              <a:srgbClr val="4F819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3891631" y="5458334"/>
              <a:ext cx="7620" cy="9525"/>
            </a:xfrm>
            <a:custGeom>
              <a:rect b="b" l="l" r="r" t="t"/>
              <a:pathLst>
                <a:path extrusionOk="0" h="9525" w="7620">
                  <a:moveTo>
                    <a:pt x="7112" y="0"/>
                  </a:moveTo>
                  <a:lnTo>
                    <a:pt x="0" y="1981"/>
                  </a:lnTo>
                  <a:lnTo>
                    <a:pt x="1498" y="4787"/>
                  </a:lnTo>
                  <a:lnTo>
                    <a:pt x="3416" y="7239"/>
                  </a:lnTo>
                  <a:lnTo>
                    <a:pt x="6045" y="9080"/>
                  </a:lnTo>
                  <a:lnTo>
                    <a:pt x="4038" y="6705"/>
                  </a:lnTo>
                  <a:lnTo>
                    <a:pt x="7112" y="0"/>
                  </a:lnTo>
                  <a:close/>
                </a:path>
              </a:pathLst>
            </a:custGeom>
            <a:solidFill>
              <a:srgbClr val="A0A1A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4149384" y="5457393"/>
              <a:ext cx="11430" cy="11430"/>
            </a:xfrm>
            <a:custGeom>
              <a:rect b="b" l="l" r="r" t="t"/>
              <a:pathLst>
                <a:path extrusionOk="0" h="11429" w="11429">
                  <a:moveTo>
                    <a:pt x="0" y="0"/>
                  </a:moveTo>
                  <a:lnTo>
                    <a:pt x="2882" y="4254"/>
                  </a:lnTo>
                  <a:lnTo>
                    <a:pt x="6807" y="7543"/>
                  </a:lnTo>
                  <a:lnTo>
                    <a:pt x="10363" y="11176"/>
                  </a:lnTo>
                  <a:lnTo>
                    <a:pt x="11036" y="10452"/>
                  </a:lnTo>
                  <a:lnTo>
                    <a:pt x="11125" y="9715"/>
                  </a:lnTo>
                  <a:lnTo>
                    <a:pt x="10439" y="8953"/>
                  </a:lnTo>
                  <a:lnTo>
                    <a:pt x="6464" y="6540"/>
                  </a:lnTo>
                  <a:lnTo>
                    <a:pt x="4406" y="18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8EA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4009410" y="5485319"/>
              <a:ext cx="10795" cy="12065"/>
            </a:xfrm>
            <a:custGeom>
              <a:rect b="b" l="l" r="r" t="t"/>
              <a:pathLst>
                <a:path extrusionOk="0" h="12064" w="10795">
                  <a:moveTo>
                    <a:pt x="10236" y="0"/>
                  </a:moveTo>
                  <a:lnTo>
                    <a:pt x="6438" y="3289"/>
                  </a:lnTo>
                  <a:lnTo>
                    <a:pt x="2870" y="6794"/>
                  </a:lnTo>
                  <a:lnTo>
                    <a:pt x="0" y="10960"/>
                  </a:lnTo>
                  <a:lnTo>
                    <a:pt x="76" y="11366"/>
                  </a:lnTo>
                  <a:lnTo>
                    <a:pt x="304" y="11633"/>
                  </a:lnTo>
                  <a:lnTo>
                    <a:pt x="698" y="11772"/>
                  </a:lnTo>
                  <a:lnTo>
                    <a:pt x="1308" y="11849"/>
                  </a:lnTo>
                  <a:lnTo>
                    <a:pt x="1841" y="11734"/>
                  </a:lnTo>
                  <a:lnTo>
                    <a:pt x="2247" y="11214"/>
                  </a:lnTo>
                  <a:lnTo>
                    <a:pt x="2336" y="8762"/>
                  </a:lnTo>
                  <a:lnTo>
                    <a:pt x="4546" y="7785"/>
                  </a:lnTo>
                  <a:lnTo>
                    <a:pt x="7353" y="4152"/>
                  </a:lnTo>
                  <a:lnTo>
                    <a:pt x="10223" y="3098"/>
                  </a:lnTo>
                  <a:lnTo>
                    <a:pt x="10236" y="0"/>
                  </a:lnTo>
                  <a:close/>
                </a:path>
              </a:pathLst>
            </a:custGeom>
            <a:solidFill>
              <a:srgbClr val="55879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4227141" y="5484341"/>
              <a:ext cx="5715" cy="6350"/>
            </a:xfrm>
            <a:custGeom>
              <a:rect b="b" l="l" r="r" t="t"/>
              <a:pathLst>
                <a:path extrusionOk="0" h="6350" w="5714">
                  <a:moveTo>
                    <a:pt x="838" y="0"/>
                  </a:moveTo>
                  <a:lnTo>
                    <a:pt x="5168" y="6286"/>
                  </a:lnTo>
                  <a:lnTo>
                    <a:pt x="5397" y="3937"/>
                  </a:lnTo>
                  <a:lnTo>
                    <a:pt x="5143" y="2527"/>
                  </a:lnTo>
                  <a:lnTo>
                    <a:pt x="4216" y="1714"/>
                  </a:lnTo>
                  <a:lnTo>
                    <a:pt x="2959" y="1181"/>
                  </a:lnTo>
                  <a:lnTo>
                    <a:pt x="2108" y="1295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567F9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4129618" y="5391457"/>
              <a:ext cx="10160" cy="4445"/>
            </a:xfrm>
            <a:custGeom>
              <a:rect b="b" l="l" r="r" t="t"/>
              <a:pathLst>
                <a:path extrusionOk="0" h="4445" w="10160">
                  <a:moveTo>
                    <a:pt x="7683" y="0"/>
                  </a:moveTo>
                  <a:lnTo>
                    <a:pt x="6248" y="190"/>
                  </a:lnTo>
                  <a:lnTo>
                    <a:pt x="0" y="469"/>
                  </a:lnTo>
                  <a:lnTo>
                    <a:pt x="2590" y="1574"/>
                  </a:lnTo>
                  <a:lnTo>
                    <a:pt x="5486" y="952"/>
                  </a:lnTo>
                  <a:lnTo>
                    <a:pt x="8940" y="3873"/>
                  </a:lnTo>
                  <a:lnTo>
                    <a:pt x="9931" y="2705"/>
                  </a:lnTo>
                  <a:lnTo>
                    <a:pt x="10071" y="1308"/>
                  </a:lnTo>
                  <a:lnTo>
                    <a:pt x="9004" y="228"/>
                  </a:lnTo>
                  <a:lnTo>
                    <a:pt x="7683" y="0"/>
                  </a:lnTo>
                  <a:close/>
                </a:path>
              </a:pathLst>
            </a:custGeom>
            <a:solidFill>
              <a:srgbClr val="517F9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4253403" y="5488059"/>
              <a:ext cx="7620" cy="5715"/>
            </a:xfrm>
            <a:custGeom>
              <a:rect b="b" l="l" r="r" t="t"/>
              <a:pathLst>
                <a:path extrusionOk="0" h="5714" w="7620">
                  <a:moveTo>
                    <a:pt x="2044" y="0"/>
                  </a:moveTo>
                  <a:lnTo>
                    <a:pt x="0" y="2857"/>
                  </a:lnTo>
                  <a:lnTo>
                    <a:pt x="1498" y="4876"/>
                  </a:lnTo>
                  <a:lnTo>
                    <a:pt x="3810" y="5143"/>
                  </a:lnTo>
                  <a:lnTo>
                    <a:pt x="6019" y="5613"/>
                  </a:lnTo>
                  <a:lnTo>
                    <a:pt x="7404" y="4724"/>
                  </a:lnTo>
                  <a:lnTo>
                    <a:pt x="7238" y="3390"/>
                  </a:lnTo>
                  <a:lnTo>
                    <a:pt x="5994" y="3048"/>
                  </a:lnTo>
                  <a:lnTo>
                    <a:pt x="4089" y="2501"/>
                  </a:lnTo>
                  <a:lnTo>
                    <a:pt x="2044" y="0"/>
                  </a:lnTo>
                  <a:close/>
                </a:path>
              </a:pathLst>
            </a:custGeom>
            <a:solidFill>
              <a:srgbClr val="4A7F9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4159752" y="5466345"/>
              <a:ext cx="5080" cy="5715"/>
            </a:xfrm>
            <a:custGeom>
              <a:rect b="b" l="l" r="r" t="t"/>
              <a:pathLst>
                <a:path extrusionOk="0" h="5714" w="5079">
                  <a:moveTo>
                    <a:pt x="63" y="0"/>
                  </a:moveTo>
                  <a:lnTo>
                    <a:pt x="50" y="736"/>
                  </a:lnTo>
                  <a:lnTo>
                    <a:pt x="0" y="2222"/>
                  </a:lnTo>
                  <a:lnTo>
                    <a:pt x="1003" y="3555"/>
                  </a:lnTo>
                  <a:lnTo>
                    <a:pt x="2171" y="4686"/>
                  </a:lnTo>
                  <a:lnTo>
                    <a:pt x="3822" y="5194"/>
                  </a:lnTo>
                  <a:lnTo>
                    <a:pt x="4699" y="2679"/>
                  </a:lnTo>
                  <a:lnTo>
                    <a:pt x="4356" y="220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567D9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4075998" y="5495523"/>
              <a:ext cx="7620" cy="8890"/>
            </a:xfrm>
            <a:custGeom>
              <a:rect b="b" l="l" r="r" t="t"/>
              <a:pathLst>
                <a:path extrusionOk="0" h="8889" w="7620">
                  <a:moveTo>
                    <a:pt x="2414" y="4607"/>
                  </a:moveTo>
                  <a:lnTo>
                    <a:pt x="0" y="7619"/>
                  </a:lnTo>
                  <a:lnTo>
                    <a:pt x="863" y="8381"/>
                  </a:lnTo>
                  <a:lnTo>
                    <a:pt x="3149" y="7696"/>
                  </a:lnTo>
                  <a:lnTo>
                    <a:pt x="2414" y="4607"/>
                  </a:lnTo>
                  <a:close/>
                </a:path>
                <a:path extrusionOk="0" h="8889" w="7620">
                  <a:moveTo>
                    <a:pt x="2767" y="4166"/>
                  </a:moveTo>
                  <a:lnTo>
                    <a:pt x="2324" y="4229"/>
                  </a:lnTo>
                  <a:lnTo>
                    <a:pt x="2414" y="4607"/>
                  </a:lnTo>
                  <a:lnTo>
                    <a:pt x="2767" y="4166"/>
                  </a:lnTo>
                  <a:close/>
                </a:path>
                <a:path extrusionOk="0" h="8889" w="7620">
                  <a:moveTo>
                    <a:pt x="7188" y="0"/>
                  </a:moveTo>
                  <a:lnTo>
                    <a:pt x="5295" y="1879"/>
                  </a:lnTo>
                  <a:lnTo>
                    <a:pt x="3225" y="3594"/>
                  </a:lnTo>
                  <a:lnTo>
                    <a:pt x="2767" y="4166"/>
                  </a:lnTo>
                  <a:lnTo>
                    <a:pt x="5651" y="3759"/>
                  </a:lnTo>
                  <a:lnTo>
                    <a:pt x="7226" y="2031"/>
                  </a:lnTo>
                  <a:lnTo>
                    <a:pt x="7188" y="0"/>
                  </a:lnTo>
                  <a:close/>
                </a:path>
              </a:pathLst>
            </a:custGeom>
            <a:solidFill>
              <a:srgbClr val="4B82A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4406682" y="5473928"/>
              <a:ext cx="7620" cy="7620"/>
            </a:xfrm>
            <a:custGeom>
              <a:rect b="b" l="l" r="r" t="t"/>
              <a:pathLst>
                <a:path extrusionOk="0" h="7620" w="7620">
                  <a:moveTo>
                    <a:pt x="3467" y="0"/>
                  </a:moveTo>
                  <a:lnTo>
                    <a:pt x="2984" y="888"/>
                  </a:lnTo>
                  <a:lnTo>
                    <a:pt x="3098" y="2438"/>
                  </a:lnTo>
                  <a:lnTo>
                    <a:pt x="0" y="7404"/>
                  </a:lnTo>
                  <a:lnTo>
                    <a:pt x="3111" y="6286"/>
                  </a:lnTo>
                  <a:lnTo>
                    <a:pt x="4318" y="2870"/>
                  </a:lnTo>
                  <a:lnTo>
                    <a:pt x="7162" y="1435"/>
                  </a:lnTo>
                  <a:lnTo>
                    <a:pt x="7073" y="253"/>
                  </a:lnTo>
                  <a:lnTo>
                    <a:pt x="5232" y="482"/>
                  </a:lnTo>
                  <a:lnTo>
                    <a:pt x="3467" y="0"/>
                  </a:lnTo>
                  <a:close/>
                </a:path>
              </a:pathLst>
            </a:custGeom>
            <a:solidFill>
              <a:srgbClr val="C1D3D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4191119" y="5444539"/>
              <a:ext cx="5080" cy="5715"/>
            </a:xfrm>
            <a:custGeom>
              <a:rect b="b" l="l" r="r" t="t"/>
              <a:pathLst>
                <a:path extrusionOk="0" h="5714" w="5079">
                  <a:moveTo>
                    <a:pt x="723" y="0"/>
                  </a:moveTo>
                  <a:lnTo>
                    <a:pt x="0" y="596"/>
                  </a:lnTo>
                  <a:lnTo>
                    <a:pt x="215" y="3733"/>
                  </a:lnTo>
                  <a:lnTo>
                    <a:pt x="3289" y="4025"/>
                  </a:lnTo>
                  <a:lnTo>
                    <a:pt x="5029" y="5651"/>
                  </a:lnTo>
                  <a:lnTo>
                    <a:pt x="5041" y="4965"/>
                  </a:lnTo>
                  <a:lnTo>
                    <a:pt x="5041" y="4279"/>
                  </a:lnTo>
                  <a:lnTo>
                    <a:pt x="5054" y="3594"/>
                  </a:lnTo>
                  <a:lnTo>
                    <a:pt x="4457" y="2260"/>
                  </a:lnTo>
                  <a:lnTo>
                    <a:pt x="3517" y="1231"/>
                  </a:lnTo>
                  <a:lnTo>
                    <a:pt x="2247" y="507"/>
                  </a:lnTo>
                  <a:lnTo>
                    <a:pt x="1473" y="12"/>
                  </a:lnTo>
                  <a:lnTo>
                    <a:pt x="723" y="0"/>
                  </a:lnTo>
                  <a:close/>
                </a:path>
              </a:pathLst>
            </a:custGeom>
            <a:solidFill>
              <a:srgbClr val="4E7E9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3979249" y="5488591"/>
              <a:ext cx="5715" cy="6350"/>
            </a:xfrm>
            <a:custGeom>
              <a:rect b="b" l="l" r="r" t="t"/>
              <a:pathLst>
                <a:path extrusionOk="0" h="6350" w="5714">
                  <a:moveTo>
                    <a:pt x="1054" y="0"/>
                  </a:moveTo>
                  <a:lnTo>
                    <a:pt x="0" y="596"/>
                  </a:lnTo>
                  <a:lnTo>
                    <a:pt x="215" y="2971"/>
                  </a:lnTo>
                  <a:lnTo>
                    <a:pt x="2044" y="3530"/>
                  </a:lnTo>
                  <a:lnTo>
                    <a:pt x="1663" y="4813"/>
                  </a:lnTo>
                  <a:lnTo>
                    <a:pt x="1244" y="6108"/>
                  </a:lnTo>
                  <a:lnTo>
                    <a:pt x="3759" y="5854"/>
                  </a:lnTo>
                  <a:lnTo>
                    <a:pt x="4216" y="3606"/>
                  </a:lnTo>
                  <a:lnTo>
                    <a:pt x="5257" y="1943"/>
                  </a:lnTo>
                  <a:lnTo>
                    <a:pt x="4406" y="1879"/>
                  </a:lnTo>
                  <a:lnTo>
                    <a:pt x="3606" y="1701"/>
                  </a:lnTo>
                  <a:lnTo>
                    <a:pt x="3162" y="863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BCBCB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4228251" y="5467281"/>
              <a:ext cx="6350" cy="9525"/>
            </a:xfrm>
            <a:custGeom>
              <a:rect b="b" l="l" r="r" t="t"/>
              <a:pathLst>
                <a:path extrusionOk="0" h="9525" w="6350">
                  <a:moveTo>
                    <a:pt x="177" y="0"/>
                  </a:moveTo>
                  <a:lnTo>
                    <a:pt x="0" y="1269"/>
                  </a:lnTo>
                  <a:lnTo>
                    <a:pt x="1625" y="4241"/>
                  </a:lnTo>
                  <a:lnTo>
                    <a:pt x="2768" y="7581"/>
                  </a:lnTo>
                  <a:lnTo>
                    <a:pt x="6210" y="9118"/>
                  </a:lnTo>
                  <a:lnTo>
                    <a:pt x="2095" y="2285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BAD0D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4187122" y="5438251"/>
              <a:ext cx="6350" cy="6985"/>
            </a:xfrm>
            <a:custGeom>
              <a:rect b="b" l="l" r="r" t="t"/>
              <a:pathLst>
                <a:path extrusionOk="0" h="6985" w="6350">
                  <a:moveTo>
                    <a:pt x="0" y="0"/>
                  </a:moveTo>
                  <a:lnTo>
                    <a:pt x="139" y="2984"/>
                  </a:lnTo>
                  <a:lnTo>
                    <a:pt x="3429" y="4140"/>
                  </a:lnTo>
                  <a:lnTo>
                    <a:pt x="3987" y="6883"/>
                  </a:lnTo>
                  <a:lnTo>
                    <a:pt x="6248" y="6794"/>
                  </a:lnTo>
                  <a:lnTo>
                    <a:pt x="4724" y="4013"/>
                  </a:lnTo>
                  <a:lnTo>
                    <a:pt x="2654" y="1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829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4571240" y="5456281"/>
              <a:ext cx="7620" cy="7620"/>
            </a:xfrm>
            <a:custGeom>
              <a:rect b="b" l="l" r="r" t="t"/>
              <a:pathLst>
                <a:path extrusionOk="0" h="7620" w="7620">
                  <a:moveTo>
                    <a:pt x="7061" y="0"/>
                  </a:moveTo>
                  <a:lnTo>
                    <a:pt x="3505" y="1193"/>
                  </a:lnTo>
                  <a:lnTo>
                    <a:pt x="2044" y="4457"/>
                  </a:lnTo>
                  <a:lnTo>
                    <a:pt x="0" y="7150"/>
                  </a:lnTo>
                  <a:lnTo>
                    <a:pt x="3682" y="6070"/>
                  </a:lnTo>
                  <a:lnTo>
                    <a:pt x="5041" y="2717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638BA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4266676" y="5496547"/>
              <a:ext cx="10160" cy="3175"/>
            </a:xfrm>
            <a:custGeom>
              <a:rect b="b" l="l" r="r" t="t"/>
              <a:pathLst>
                <a:path extrusionOk="0" h="3175" w="10160">
                  <a:moveTo>
                    <a:pt x="4076" y="0"/>
                  </a:moveTo>
                  <a:lnTo>
                    <a:pt x="0" y="38"/>
                  </a:lnTo>
                  <a:lnTo>
                    <a:pt x="3175" y="1701"/>
                  </a:lnTo>
                  <a:lnTo>
                    <a:pt x="6489" y="2933"/>
                  </a:lnTo>
                  <a:lnTo>
                    <a:pt x="10134" y="3035"/>
                  </a:lnTo>
                  <a:lnTo>
                    <a:pt x="8775" y="711"/>
                  </a:lnTo>
                  <a:lnTo>
                    <a:pt x="5740" y="1701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rgbClr val="58829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4069938" y="5482460"/>
              <a:ext cx="6350" cy="6985"/>
            </a:xfrm>
            <a:custGeom>
              <a:rect b="b" l="l" r="r" t="t"/>
              <a:pathLst>
                <a:path extrusionOk="0" h="6985" w="6350">
                  <a:moveTo>
                    <a:pt x="6273" y="0"/>
                  </a:moveTo>
                  <a:lnTo>
                    <a:pt x="3632" y="1816"/>
                  </a:lnTo>
                  <a:lnTo>
                    <a:pt x="1295" y="3924"/>
                  </a:lnTo>
                  <a:lnTo>
                    <a:pt x="0" y="6946"/>
                  </a:lnTo>
                  <a:lnTo>
                    <a:pt x="2819" y="5295"/>
                  </a:lnTo>
                  <a:lnTo>
                    <a:pt x="5308" y="3340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rgbClr val="CCDEE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3901710" y="5472400"/>
              <a:ext cx="5080" cy="6350"/>
            </a:xfrm>
            <a:custGeom>
              <a:rect b="b" l="l" r="r" t="t"/>
              <a:pathLst>
                <a:path extrusionOk="0" h="6350" w="5079">
                  <a:moveTo>
                    <a:pt x="0" y="0"/>
                  </a:moveTo>
                  <a:lnTo>
                    <a:pt x="1079" y="2565"/>
                  </a:lnTo>
                  <a:lnTo>
                    <a:pt x="3111" y="4381"/>
                  </a:lnTo>
                  <a:lnTo>
                    <a:pt x="5003" y="6286"/>
                  </a:lnTo>
                  <a:lnTo>
                    <a:pt x="4775" y="3060"/>
                  </a:lnTo>
                  <a:lnTo>
                    <a:pt x="3048" y="1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A1A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4137418" y="5443131"/>
              <a:ext cx="11430" cy="13970"/>
            </a:xfrm>
            <a:custGeom>
              <a:rect b="b" l="l" r="r" t="t"/>
              <a:pathLst>
                <a:path extrusionOk="0" h="13970" w="11429">
                  <a:moveTo>
                    <a:pt x="5524" y="3200"/>
                  </a:moveTo>
                  <a:lnTo>
                    <a:pt x="2095" y="2387"/>
                  </a:lnTo>
                  <a:lnTo>
                    <a:pt x="1257" y="0"/>
                  </a:lnTo>
                  <a:lnTo>
                    <a:pt x="0" y="139"/>
                  </a:lnTo>
                  <a:lnTo>
                    <a:pt x="1079" y="2730"/>
                  </a:lnTo>
                  <a:lnTo>
                    <a:pt x="3136" y="4508"/>
                  </a:lnTo>
                  <a:lnTo>
                    <a:pt x="5143" y="6337"/>
                  </a:lnTo>
                  <a:lnTo>
                    <a:pt x="5524" y="3200"/>
                  </a:lnTo>
                  <a:close/>
                </a:path>
                <a:path extrusionOk="0" h="13970" w="11429">
                  <a:moveTo>
                    <a:pt x="11188" y="13436"/>
                  </a:moveTo>
                  <a:lnTo>
                    <a:pt x="10960" y="10071"/>
                  </a:lnTo>
                  <a:lnTo>
                    <a:pt x="8636" y="8483"/>
                  </a:lnTo>
                  <a:lnTo>
                    <a:pt x="5930" y="7226"/>
                  </a:lnTo>
                  <a:lnTo>
                    <a:pt x="7226" y="9690"/>
                  </a:lnTo>
                  <a:lnTo>
                    <a:pt x="9232" y="11531"/>
                  </a:lnTo>
                  <a:lnTo>
                    <a:pt x="11188" y="13436"/>
                  </a:lnTo>
                  <a:close/>
                </a:path>
              </a:pathLst>
            </a:custGeom>
            <a:solidFill>
              <a:srgbClr val="678EA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4236186" y="5491631"/>
              <a:ext cx="5715" cy="6350"/>
            </a:xfrm>
            <a:custGeom>
              <a:rect b="b" l="l" r="r" t="t"/>
              <a:pathLst>
                <a:path extrusionOk="0" h="6350" w="5714">
                  <a:moveTo>
                    <a:pt x="101" y="0"/>
                  </a:moveTo>
                  <a:lnTo>
                    <a:pt x="50" y="292"/>
                  </a:lnTo>
                  <a:lnTo>
                    <a:pt x="12" y="584"/>
                  </a:lnTo>
                  <a:lnTo>
                    <a:pt x="0" y="876"/>
                  </a:lnTo>
                  <a:lnTo>
                    <a:pt x="5346" y="5918"/>
                  </a:lnTo>
                  <a:lnTo>
                    <a:pt x="4698" y="2971"/>
                  </a:lnTo>
                  <a:lnTo>
                    <a:pt x="2603" y="1308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ED4D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3897641" y="5467384"/>
              <a:ext cx="4445" cy="5080"/>
            </a:xfrm>
            <a:custGeom>
              <a:rect b="b" l="l" r="r" t="t"/>
              <a:pathLst>
                <a:path extrusionOk="0" h="5079" w="4445">
                  <a:moveTo>
                    <a:pt x="0" y="0"/>
                  </a:moveTo>
                  <a:lnTo>
                    <a:pt x="609" y="2298"/>
                  </a:lnTo>
                  <a:lnTo>
                    <a:pt x="2286" y="3721"/>
                  </a:lnTo>
                  <a:lnTo>
                    <a:pt x="4089" y="5041"/>
                  </a:lnTo>
                  <a:lnTo>
                    <a:pt x="4267" y="2120"/>
                  </a:lnTo>
                  <a:lnTo>
                    <a:pt x="2527" y="7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A1A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4046903" y="5454129"/>
              <a:ext cx="3810" cy="4445"/>
            </a:xfrm>
            <a:custGeom>
              <a:rect b="b" l="l" r="r" t="t"/>
              <a:pathLst>
                <a:path extrusionOk="0" h="4445" w="3810">
                  <a:moveTo>
                    <a:pt x="1930" y="0"/>
                  </a:moveTo>
                  <a:lnTo>
                    <a:pt x="965" y="355"/>
                  </a:lnTo>
                  <a:lnTo>
                    <a:pt x="368" y="1054"/>
                  </a:lnTo>
                  <a:lnTo>
                    <a:pt x="0" y="1981"/>
                  </a:lnTo>
                  <a:lnTo>
                    <a:pt x="126" y="3187"/>
                  </a:lnTo>
                  <a:lnTo>
                    <a:pt x="584" y="3911"/>
                  </a:lnTo>
                  <a:lnTo>
                    <a:pt x="3428" y="2133"/>
                  </a:lnTo>
                  <a:lnTo>
                    <a:pt x="3301" y="1066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4D7A8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4182170" y="5432884"/>
              <a:ext cx="5080" cy="5715"/>
            </a:xfrm>
            <a:custGeom>
              <a:rect b="b" l="l" r="r" t="t"/>
              <a:pathLst>
                <a:path extrusionOk="0" h="5714" w="5079">
                  <a:moveTo>
                    <a:pt x="0" y="0"/>
                  </a:moveTo>
                  <a:lnTo>
                    <a:pt x="203" y="3009"/>
                  </a:lnTo>
                  <a:lnTo>
                    <a:pt x="2019" y="4521"/>
                  </a:lnTo>
                  <a:lnTo>
                    <a:pt x="4775" y="5168"/>
                  </a:lnTo>
                  <a:lnTo>
                    <a:pt x="3721" y="2946"/>
                  </a:lnTo>
                  <a:lnTo>
                    <a:pt x="2070" y="12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829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3917557" y="5417981"/>
              <a:ext cx="4445" cy="5080"/>
            </a:xfrm>
            <a:custGeom>
              <a:rect b="b" l="l" r="r" t="t"/>
              <a:pathLst>
                <a:path extrusionOk="0" h="5079" w="4445">
                  <a:moveTo>
                    <a:pt x="292" y="0"/>
                  </a:moveTo>
                  <a:lnTo>
                    <a:pt x="0" y="3009"/>
                  </a:lnTo>
                  <a:lnTo>
                    <a:pt x="2667" y="3619"/>
                  </a:lnTo>
                  <a:lnTo>
                    <a:pt x="4381" y="5003"/>
                  </a:lnTo>
                  <a:lnTo>
                    <a:pt x="4305" y="2285"/>
                  </a:lnTo>
                  <a:lnTo>
                    <a:pt x="1574" y="173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F3F3F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4005512" y="5496271"/>
              <a:ext cx="5080" cy="5715"/>
            </a:xfrm>
            <a:custGeom>
              <a:rect b="b" l="l" r="r" t="t"/>
              <a:pathLst>
                <a:path extrusionOk="0" h="5714" w="5079">
                  <a:moveTo>
                    <a:pt x="3898" y="0"/>
                  </a:moveTo>
                  <a:lnTo>
                    <a:pt x="1968" y="812"/>
                  </a:lnTo>
                  <a:lnTo>
                    <a:pt x="1092" y="2603"/>
                  </a:lnTo>
                  <a:lnTo>
                    <a:pt x="0" y="4203"/>
                  </a:lnTo>
                  <a:lnTo>
                    <a:pt x="253" y="4432"/>
                  </a:lnTo>
                  <a:lnTo>
                    <a:pt x="1981" y="5422"/>
                  </a:lnTo>
                  <a:lnTo>
                    <a:pt x="3797" y="3086"/>
                  </a:lnTo>
                  <a:lnTo>
                    <a:pt x="4635" y="1358"/>
                  </a:lnTo>
                  <a:lnTo>
                    <a:pt x="4203" y="368"/>
                  </a:lnTo>
                  <a:lnTo>
                    <a:pt x="3898" y="0"/>
                  </a:lnTo>
                  <a:close/>
                </a:path>
              </a:pathLst>
            </a:custGeom>
            <a:solidFill>
              <a:srgbClr val="55879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4042930" y="5459270"/>
              <a:ext cx="3175" cy="3175"/>
            </a:xfrm>
            <a:custGeom>
              <a:rect b="b" l="l" r="r" t="t"/>
              <a:pathLst>
                <a:path extrusionOk="0" h="3175" w="3175">
                  <a:moveTo>
                    <a:pt x="1054" y="0"/>
                  </a:moveTo>
                  <a:lnTo>
                    <a:pt x="698" y="368"/>
                  </a:lnTo>
                  <a:lnTo>
                    <a:pt x="342" y="723"/>
                  </a:lnTo>
                  <a:lnTo>
                    <a:pt x="0" y="1092"/>
                  </a:lnTo>
                  <a:lnTo>
                    <a:pt x="88" y="1968"/>
                  </a:lnTo>
                  <a:lnTo>
                    <a:pt x="355" y="2666"/>
                  </a:lnTo>
                  <a:lnTo>
                    <a:pt x="1447" y="2184"/>
                  </a:lnTo>
                  <a:lnTo>
                    <a:pt x="2006" y="1930"/>
                  </a:lnTo>
                  <a:lnTo>
                    <a:pt x="2806" y="1612"/>
                  </a:lnTo>
                  <a:lnTo>
                    <a:pt x="2501" y="888"/>
                  </a:lnTo>
                  <a:lnTo>
                    <a:pt x="2336" y="457"/>
                  </a:lnTo>
                  <a:lnTo>
                    <a:pt x="1562" y="292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517B8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4255743" y="5401303"/>
              <a:ext cx="6350" cy="3175"/>
            </a:xfrm>
            <a:custGeom>
              <a:rect b="b" l="l" r="r" t="t"/>
              <a:pathLst>
                <a:path extrusionOk="0" h="3175" w="6350">
                  <a:moveTo>
                    <a:pt x="5829" y="0"/>
                  </a:moveTo>
                  <a:lnTo>
                    <a:pt x="3810" y="685"/>
                  </a:lnTo>
                  <a:lnTo>
                    <a:pt x="1663" y="1066"/>
                  </a:lnTo>
                  <a:lnTo>
                    <a:pt x="0" y="2565"/>
                  </a:lnTo>
                  <a:lnTo>
                    <a:pt x="2273" y="2451"/>
                  </a:lnTo>
                  <a:lnTo>
                    <a:pt x="4724" y="2755"/>
                  </a:lnTo>
                  <a:lnTo>
                    <a:pt x="5829" y="0"/>
                  </a:lnTo>
                  <a:close/>
                </a:path>
              </a:pathLst>
            </a:custGeom>
            <a:solidFill>
              <a:srgbClr val="4A7F9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3969323" y="5435117"/>
              <a:ext cx="3175" cy="4445"/>
            </a:xfrm>
            <a:custGeom>
              <a:rect b="b" l="l" r="r" t="t"/>
              <a:pathLst>
                <a:path extrusionOk="0" h="4445" w="3175">
                  <a:moveTo>
                    <a:pt x="3111" y="0"/>
                  </a:moveTo>
                  <a:lnTo>
                    <a:pt x="1358" y="774"/>
                  </a:lnTo>
                  <a:lnTo>
                    <a:pt x="101" y="1930"/>
                  </a:lnTo>
                  <a:lnTo>
                    <a:pt x="0" y="4000"/>
                  </a:lnTo>
                  <a:lnTo>
                    <a:pt x="1600" y="3098"/>
                  </a:lnTo>
                  <a:lnTo>
                    <a:pt x="2844" y="1930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E3E3E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4589616" y="5485892"/>
              <a:ext cx="3175" cy="3175"/>
            </a:xfrm>
            <a:custGeom>
              <a:rect b="b" l="l" r="r" t="t"/>
              <a:pathLst>
                <a:path extrusionOk="0" h="3175" w="3175">
                  <a:moveTo>
                    <a:pt x="1816" y="0"/>
                  </a:moveTo>
                  <a:lnTo>
                    <a:pt x="1384" y="380"/>
                  </a:lnTo>
                  <a:lnTo>
                    <a:pt x="800" y="685"/>
                  </a:lnTo>
                  <a:lnTo>
                    <a:pt x="546" y="1155"/>
                  </a:lnTo>
                  <a:lnTo>
                    <a:pt x="0" y="2184"/>
                  </a:lnTo>
                  <a:lnTo>
                    <a:pt x="723" y="2489"/>
                  </a:lnTo>
                  <a:lnTo>
                    <a:pt x="1600" y="2590"/>
                  </a:lnTo>
                  <a:lnTo>
                    <a:pt x="2705" y="1447"/>
                  </a:lnTo>
                  <a:lnTo>
                    <a:pt x="2412" y="965"/>
                  </a:lnTo>
                  <a:lnTo>
                    <a:pt x="2108" y="482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4A7A8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4221336" y="5476269"/>
              <a:ext cx="3810" cy="3810"/>
            </a:xfrm>
            <a:custGeom>
              <a:rect b="b" l="l" r="r" t="t"/>
              <a:pathLst>
                <a:path extrusionOk="0" h="3810" w="3810">
                  <a:moveTo>
                    <a:pt x="0" y="0"/>
                  </a:moveTo>
                  <a:lnTo>
                    <a:pt x="723" y="1397"/>
                  </a:lnTo>
                  <a:lnTo>
                    <a:pt x="1041" y="3213"/>
                  </a:lnTo>
                  <a:lnTo>
                    <a:pt x="3225" y="3073"/>
                  </a:lnTo>
                  <a:lnTo>
                    <a:pt x="2400" y="1790"/>
                  </a:lnTo>
                  <a:lnTo>
                    <a:pt x="1943" y="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899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4095229" y="5493626"/>
              <a:ext cx="139700" cy="6985"/>
            </a:xfrm>
            <a:custGeom>
              <a:rect b="b" l="l" r="r" t="t"/>
              <a:pathLst>
                <a:path extrusionOk="0" h="6985" w="139700">
                  <a:moveTo>
                    <a:pt x="138150" y="0"/>
                  </a:moveTo>
                  <a:lnTo>
                    <a:pt x="134442" y="3098"/>
                  </a:lnTo>
                  <a:lnTo>
                    <a:pt x="1117" y="2920"/>
                  </a:lnTo>
                  <a:lnTo>
                    <a:pt x="0" y="3594"/>
                  </a:lnTo>
                  <a:lnTo>
                    <a:pt x="1028" y="4254"/>
                  </a:lnTo>
                  <a:lnTo>
                    <a:pt x="1117" y="4927"/>
                  </a:lnTo>
                  <a:lnTo>
                    <a:pt x="2832" y="6464"/>
                  </a:lnTo>
                  <a:lnTo>
                    <a:pt x="4953" y="5918"/>
                  </a:lnTo>
                  <a:lnTo>
                    <a:pt x="135382" y="5918"/>
                  </a:lnTo>
                  <a:lnTo>
                    <a:pt x="137477" y="6337"/>
                  </a:lnTo>
                  <a:lnTo>
                    <a:pt x="139230" y="4914"/>
                  </a:lnTo>
                  <a:lnTo>
                    <a:pt x="138150" y="0"/>
                  </a:lnTo>
                  <a:close/>
                </a:path>
              </a:pathLst>
            </a:custGeom>
            <a:solidFill>
              <a:srgbClr val="45809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4084447" y="5498287"/>
              <a:ext cx="150495" cy="2540"/>
            </a:xfrm>
            <a:custGeom>
              <a:rect b="b" l="l" r="r" t="t"/>
              <a:pathLst>
                <a:path extrusionOk="0" h="2539" w="150495">
                  <a:moveTo>
                    <a:pt x="149999" y="1270"/>
                  </a:moveTo>
                  <a:lnTo>
                    <a:pt x="148793" y="1270"/>
                  </a:lnTo>
                  <a:lnTo>
                    <a:pt x="148793" y="0"/>
                  </a:lnTo>
                  <a:lnTo>
                    <a:pt x="147142" y="0"/>
                  </a:lnTo>
                  <a:lnTo>
                    <a:pt x="147142" y="1270"/>
                  </a:lnTo>
                  <a:lnTo>
                    <a:pt x="11518" y="1270"/>
                  </a:lnTo>
                  <a:lnTo>
                    <a:pt x="11518" y="0"/>
                  </a:lnTo>
                  <a:lnTo>
                    <a:pt x="9855" y="0"/>
                  </a:lnTo>
                  <a:lnTo>
                    <a:pt x="9855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49999" y="2540"/>
                  </a:lnTo>
                  <a:lnTo>
                    <a:pt x="149999" y="1270"/>
                  </a:lnTo>
                  <a:close/>
                </a:path>
              </a:pathLst>
            </a:custGeom>
            <a:solidFill>
              <a:srgbClr val="4B82A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4095686" y="5498299"/>
              <a:ext cx="139065" cy="2540"/>
            </a:xfrm>
            <a:custGeom>
              <a:rect b="b" l="l" r="r" t="t"/>
              <a:pathLst>
                <a:path extrusionOk="0" h="2539" w="139064">
                  <a:moveTo>
                    <a:pt x="138772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31" y="1270"/>
                  </a:lnTo>
                  <a:lnTo>
                    <a:pt x="1231" y="2540"/>
                  </a:lnTo>
                  <a:lnTo>
                    <a:pt x="1562" y="2540"/>
                  </a:lnTo>
                  <a:lnTo>
                    <a:pt x="1562" y="1270"/>
                  </a:lnTo>
                  <a:lnTo>
                    <a:pt x="138772" y="1270"/>
                  </a:lnTo>
                  <a:lnTo>
                    <a:pt x="138772" y="0"/>
                  </a:lnTo>
                  <a:close/>
                </a:path>
              </a:pathLst>
            </a:custGeom>
            <a:solidFill>
              <a:srgbClr val="4F7D9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4108474" y="5396196"/>
              <a:ext cx="34290" cy="6350"/>
            </a:xfrm>
            <a:custGeom>
              <a:rect b="b" l="l" r="r" t="t"/>
              <a:pathLst>
                <a:path extrusionOk="0" h="6350" w="34289">
                  <a:moveTo>
                    <a:pt x="17159" y="0"/>
                  </a:moveTo>
                  <a:lnTo>
                    <a:pt x="6888" y="1793"/>
                  </a:lnTo>
                  <a:lnTo>
                    <a:pt x="0" y="6069"/>
                  </a:lnTo>
                  <a:lnTo>
                    <a:pt x="8420" y="4545"/>
                  </a:lnTo>
                  <a:lnTo>
                    <a:pt x="16749" y="3757"/>
                  </a:lnTo>
                  <a:lnTo>
                    <a:pt x="25162" y="3722"/>
                  </a:lnTo>
                  <a:lnTo>
                    <a:pt x="33832" y="4456"/>
                  </a:lnTo>
                  <a:lnTo>
                    <a:pt x="27308" y="838"/>
                  </a:lnTo>
                  <a:lnTo>
                    <a:pt x="17159" y="0"/>
                  </a:lnTo>
                  <a:close/>
                </a:path>
              </a:pathLst>
            </a:custGeom>
            <a:solidFill>
              <a:srgbClr val="4A7F9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4008664" y="5494045"/>
              <a:ext cx="41910" cy="6350"/>
            </a:xfrm>
            <a:custGeom>
              <a:rect b="b" l="l" r="r" t="t"/>
              <a:pathLst>
                <a:path extrusionOk="0" h="6350" w="41910">
                  <a:moveTo>
                    <a:pt x="8039" y="0"/>
                  </a:moveTo>
                  <a:lnTo>
                    <a:pt x="2984" y="2489"/>
                  </a:lnTo>
                  <a:lnTo>
                    <a:pt x="1054" y="2603"/>
                  </a:lnTo>
                  <a:lnTo>
                    <a:pt x="0" y="4521"/>
                  </a:lnTo>
                  <a:lnTo>
                    <a:pt x="736" y="5346"/>
                  </a:lnTo>
                  <a:lnTo>
                    <a:pt x="1689" y="5448"/>
                  </a:lnTo>
                  <a:lnTo>
                    <a:pt x="3200" y="5283"/>
                  </a:lnTo>
                  <a:lnTo>
                    <a:pt x="6794" y="4406"/>
                  </a:lnTo>
                  <a:lnTo>
                    <a:pt x="9283" y="5245"/>
                  </a:lnTo>
                  <a:lnTo>
                    <a:pt x="11798" y="5778"/>
                  </a:lnTo>
                  <a:lnTo>
                    <a:pt x="19748" y="6108"/>
                  </a:lnTo>
                  <a:lnTo>
                    <a:pt x="27711" y="5880"/>
                  </a:lnTo>
                  <a:lnTo>
                    <a:pt x="39027" y="5854"/>
                  </a:lnTo>
                  <a:lnTo>
                    <a:pt x="40297" y="4521"/>
                  </a:lnTo>
                  <a:lnTo>
                    <a:pt x="41300" y="1523"/>
                  </a:lnTo>
                  <a:lnTo>
                    <a:pt x="38912" y="2552"/>
                  </a:lnTo>
                  <a:lnTo>
                    <a:pt x="31216" y="2463"/>
                  </a:lnTo>
                  <a:lnTo>
                    <a:pt x="13081" y="2514"/>
                  </a:lnTo>
                  <a:lnTo>
                    <a:pt x="8039" y="0"/>
                  </a:lnTo>
                  <a:close/>
                </a:path>
              </a:pathLst>
            </a:custGeom>
            <a:solidFill>
              <a:srgbClr val="47809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4093811" y="5434406"/>
              <a:ext cx="17145" cy="17780"/>
            </a:xfrm>
            <a:custGeom>
              <a:rect b="b" l="l" r="r" t="t"/>
              <a:pathLst>
                <a:path extrusionOk="0" h="17779" w="17145">
                  <a:moveTo>
                    <a:pt x="9436" y="0"/>
                  </a:moveTo>
                  <a:lnTo>
                    <a:pt x="1346" y="5384"/>
                  </a:lnTo>
                  <a:lnTo>
                    <a:pt x="1816" y="12471"/>
                  </a:lnTo>
                  <a:lnTo>
                    <a:pt x="2793" y="13931"/>
                  </a:lnTo>
                  <a:lnTo>
                    <a:pt x="0" y="17284"/>
                  </a:lnTo>
                  <a:lnTo>
                    <a:pt x="5041" y="17246"/>
                  </a:lnTo>
                  <a:lnTo>
                    <a:pt x="6108" y="13881"/>
                  </a:lnTo>
                  <a:lnTo>
                    <a:pt x="5791" y="10502"/>
                  </a:lnTo>
                  <a:lnTo>
                    <a:pt x="5918" y="9842"/>
                  </a:lnTo>
                  <a:lnTo>
                    <a:pt x="5803" y="8686"/>
                  </a:lnTo>
                  <a:lnTo>
                    <a:pt x="4851" y="7759"/>
                  </a:lnTo>
                  <a:lnTo>
                    <a:pt x="9283" y="7912"/>
                  </a:lnTo>
                  <a:lnTo>
                    <a:pt x="11112" y="3517"/>
                  </a:lnTo>
                  <a:lnTo>
                    <a:pt x="15443" y="5537"/>
                  </a:lnTo>
                  <a:lnTo>
                    <a:pt x="16090" y="5410"/>
                  </a:lnTo>
                  <a:lnTo>
                    <a:pt x="16649" y="3924"/>
                  </a:lnTo>
                  <a:lnTo>
                    <a:pt x="16382" y="3403"/>
                  </a:lnTo>
                  <a:lnTo>
                    <a:pt x="9436" y="0"/>
                  </a:lnTo>
                  <a:close/>
                </a:path>
              </a:pathLst>
            </a:custGeom>
            <a:solidFill>
              <a:srgbClr val="4B809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4009703" y="5497504"/>
              <a:ext cx="40640" cy="3810"/>
            </a:xfrm>
            <a:custGeom>
              <a:rect b="b" l="l" r="r" t="t"/>
              <a:pathLst>
                <a:path extrusionOk="0" h="3810" w="40639">
                  <a:moveTo>
                    <a:pt x="34740" y="3505"/>
                  </a:moveTo>
                  <a:lnTo>
                    <a:pt x="5981" y="3505"/>
                  </a:lnTo>
                  <a:lnTo>
                    <a:pt x="10147" y="3670"/>
                  </a:lnTo>
                  <a:lnTo>
                    <a:pt x="14325" y="3543"/>
                  </a:lnTo>
                  <a:lnTo>
                    <a:pt x="34558" y="3519"/>
                  </a:lnTo>
                  <a:lnTo>
                    <a:pt x="34740" y="3505"/>
                  </a:lnTo>
                  <a:close/>
                </a:path>
                <a:path extrusionOk="0" h="3810" w="40639">
                  <a:moveTo>
                    <a:pt x="4317" y="0"/>
                  </a:moveTo>
                  <a:lnTo>
                    <a:pt x="1955" y="1054"/>
                  </a:lnTo>
                  <a:lnTo>
                    <a:pt x="1409" y="1638"/>
                  </a:lnTo>
                  <a:lnTo>
                    <a:pt x="160" y="1638"/>
                  </a:lnTo>
                  <a:lnTo>
                    <a:pt x="0" y="3632"/>
                  </a:lnTo>
                  <a:lnTo>
                    <a:pt x="5981" y="3505"/>
                  </a:lnTo>
                  <a:lnTo>
                    <a:pt x="34740" y="3505"/>
                  </a:lnTo>
                  <a:lnTo>
                    <a:pt x="40271" y="3060"/>
                  </a:lnTo>
                  <a:lnTo>
                    <a:pt x="39551" y="1638"/>
                  </a:lnTo>
                  <a:lnTo>
                    <a:pt x="1409" y="1638"/>
                  </a:lnTo>
                  <a:lnTo>
                    <a:pt x="177" y="1422"/>
                  </a:lnTo>
                  <a:lnTo>
                    <a:pt x="39442" y="1422"/>
                  </a:lnTo>
                  <a:lnTo>
                    <a:pt x="39255" y="1054"/>
                  </a:lnTo>
                  <a:lnTo>
                    <a:pt x="9016" y="1054"/>
                  </a:lnTo>
                  <a:lnTo>
                    <a:pt x="6667" y="762"/>
                  </a:lnTo>
                  <a:lnTo>
                    <a:pt x="4317" y="0"/>
                  </a:lnTo>
                  <a:close/>
                </a:path>
                <a:path extrusionOk="0" h="3810" w="40639">
                  <a:moveTo>
                    <a:pt x="34558" y="3519"/>
                  </a:moveTo>
                  <a:lnTo>
                    <a:pt x="20806" y="3519"/>
                  </a:lnTo>
                  <a:lnTo>
                    <a:pt x="27292" y="3632"/>
                  </a:lnTo>
                  <a:lnTo>
                    <a:pt x="33778" y="3582"/>
                  </a:lnTo>
                  <a:lnTo>
                    <a:pt x="34558" y="3519"/>
                  </a:lnTo>
                  <a:close/>
                </a:path>
              </a:pathLst>
            </a:custGeom>
            <a:solidFill>
              <a:srgbClr val="4E7F9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4141711" y="5399515"/>
              <a:ext cx="15240" cy="15240"/>
            </a:xfrm>
            <a:custGeom>
              <a:rect b="b" l="l" r="r" t="t"/>
              <a:pathLst>
                <a:path extrusionOk="0" h="15239" w="15239">
                  <a:moveTo>
                    <a:pt x="0" y="0"/>
                  </a:moveTo>
                  <a:lnTo>
                    <a:pt x="0" y="11798"/>
                  </a:lnTo>
                  <a:lnTo>
                    <a:pt x="2235" y="14668"/>
                  </a:lnTo>
                  <a:lnTo>
                    <a:pt x="12496" y="14325"/>
                  </a:lnTo>
                  <a:lnTo>
                    <a:pt x="14960" y="15011"/>
                  </a:lnTo>
                  <a:lnTo>
                    <a:pt x="14541" y="11671"/>
                  </a:lnTo>
                  <a:lnTo>
                    <a:pt x="12065" y="9994"/>
                  </a:lnTo>
                  <a:lnTo>
                    <a:pt x="4521" y="13766"/>
                  </a:lnTo>
                  <a:lnTo>
                    <a:pt x="4267" y="8813"/>
                  </a:lnTo>
                  <a:lnTo>
                    <a:pt x="4394" y="2895"/>
                  </a:lnTo>
                  <a:lnTo>
                    <a:pt x="3200" y="1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7F9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4049222" y="5449318"/>
              <a:ext cx="17145" cy="13335"/>
            </a:xfrm>
            <a:custGeom>
              <a:rect b="b" l="l" r="r" t="t"/>
              <a:pathLst>
                <a:path extrusionOk="0" h="13335" w="17145">
                  <a:moveTo>
                    <a:pt x="15303" y="0"/>
                  </a:moveTo>
                  <a:lnTo>
                    <a:pt x="12534" y="241"/>
                  </a:lnTo>
                  <a:lnTo>
                    <a:pt x="12471" y="2031"/>
                  </a:lnTo>
                  <a:lnTo>
                    <a:pt x="12001" y="6388"/>
                  </a:lnTo>
                  <a:lnTo>
                    <a:pt x="10045" y="7607"/>
                  </a:lnTo>
                  <a:lnTo>
                    <a:pt x="5143" y="8826"/>
                  </a:lnTo>
                  <a:lnTo>
                    <a:pt x="3187" y="9740"/>
                  </a:lnTo>
                  <a:lnTo>
                    <a:pt x="0" y="10909"/>
                  </a:lnTo>
                  <a:lnTo>
                    <a:pt x="9131" y="13068"/>
                  </a:lnTo>
                  <a:lnTo>
                    <a:pt x="12750" y="11747"/>
                  </a:lnTo>
                  <a:lnTo>
                    <a:pt x="17145" y="4381"/>
                  </a:lnTo>
                  <a:lnTo>
                    <a:pt x="16929" y="2971"/>
                  </a:lnTo>
                  <a:lnTo>
                    <a:pt x="16179" y="1562"/>
                  </a:lnTo>
                  <a:lnTo>
                    <a:pt x="15303" y="0"/>
                  </a:lnTo>
                  <a:close/>
                </a:path>
              </a:pathLst>
            </a:custGeom>
            <a:solidFill>
              <a:srgbClr val="4B809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4103434" y="5473538"/>
              <a:ext cx="54610" cy="2540"/>
            </a:xfrm>
            <a:custGeom>
              <a:rect b="b" l="l" r="r" t="t"/>
              <a:pathLst>
                <a:path extrusionOk="0" h="2539" w="54610">
                  <a:moveTo>
                    <a:pt x="54178" y="0"/>
                  </a:moveTo>
                  <a:lnTo>
                    <a:pt x="203" y="88"/>
                  </a:lnTo>
                  <a:lnTo>
                    <a:pt x="76" y="304"/>
                  </a:lnTo>
                  <a:lnTo>
                    <a:pt x="0" y="787"/>
                  </a:lnTo>
                  <a:lnTo>
                    <a:pt x="1511" y="1905"/>
                  </a:lnTo>
                  <a:lnTo>
                    <a:pt x="3556" y="457"/>
                  </a:lnTo>
                  <a:lnTo>
                    <a:pt x="5003" y="1854"/>
                  </a:lnTo>
                  <a:lnTo>
                    <a:pt x="6146" y="1955"/>
                  </a:lnTo>
                  <a:lnTo>
                    <a:pt x="7213" y="1790"/>
                  </a:lnTo>
                  <a:lnTo>
                    <a:pt x="8039" y="889"/>
                  </a:lnTo>
                  <a:lnTo>
                    <a:pt x="53416" y="876"/>
                  </a:lnTo>
                  <a:lnTo>
                    <a:pt x="54292" y="1117"/>
                  </a:lnTo>
                  <a:lnTo>
                    <a:pt x="54546" y="825"/>
                  </a:lnTo>
                  <a:lnTo>
                    <a:pt x="54178" y="0"/>
                  </a:lnTo>
                  <a:close/>
                </a:path>
              </a:pathLst>
            </a:custGeom>
            <a:solidFill>
              <a:srgbClr val="296F8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4083637" y="5417409"/>
              <a:ext cx="13335" cy="9525"/>
            </a:xfrm>
            <a:custGeom>
              <a:rect b="b" l="l" r="r" t="t"/>
              <a:pathLst>
                <a:path extrusionOk="0" h="9525" w="13335">
                  <a:moveTo>
                    <a:pt x="11747" y="0"/>
                  </a:moveTo>
                  <a:lnTo>
                    <a:pt x="9613" y="647"/>
                  </a:lnTo>
                  <a:lnTo>
                    <a:pt x="8902" y="1778"/>
                  </a:lnTo>
                  <a:lnTo>
                    <a:pt x="8407" y="5435"/>
                  </a:lnTo>
                  <a:lnTo>
                    <a:pt x="7035" y="7061"/>
                  </a:lnTo>
                  <a:lnTo>
                    <a:pt x="3047" y="3035"/>
                  </a:lnTo>
                  <a:lnTo>
                    <a:pt x="2451" y="5740"/>
                  </a:lnTo>
                  <a:lnTo>
                    <a:pt x="482" y="5994"/>
                  </a:lnTo>
                  <a:lnTo>
                    <a:pt x="0" y="6819"/>
                  </a:lnTo>
                  <a:lnTo>
                    <a:pt x="1181" y="8902"/>
                  </a:lnTo>
                  <a:lnTo>
                    <a:pt x="2679" y="8509"/>
                  </a:lnTo>
                  <a:lnTo>
                    <a:pt x="3975" y="8597"/>
                  </a:lnTo>
                  <a:lnTo>
                    <a:pt x="7061" y="8915"/>
                  </a:lnTo>
                  <a:lnTo>
                    <a:pt x="12725" y="4572"/>
                  </a:lnTo>
                  <a:lnTo>
                    <a:pt x="13017" y="2870"/>
                  </a:lnTo>
                  <a:lnTo>
                    <a:pt x="12217" y="635"/>
                  </a:lnTo>
                  <a:lnTo>
                    <a:pt x="11747" y="0"/>
                  </a:lnTo>
                  <a:close/>
                </a:path>
              </a:pathLst>
            </a:custGeom>
            <a:solidFill>
              <a:srgbClr val="4A7E9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4110386" y="5424566"/>
              <a:ext cx="12065" cy="7620"/>
            </a:xfrm>
            <a:custGeom>
              <a:rect b="b" l="l" r="r" t="t"/>
              <a:pathLst>
                <a:path extrusionOk="0" h="7620" w="12064">
                  <a:moveTo>
                    <a:pt x="6248" y="0"/>
                  </a:moveTo>
                  <a:lnTo>
                    <a:pt x="838" y="1066"/>
                  </a:lnTo>
                  <a:lnTo>
                    <a:pt x="1104" y="3543"/>
                  </a:lnTo>
                  <a:lnTo>
                    <a:pt x="0" y="6032"/>
                  </a:lnTo>
                  <a:lnTo>
                    <a:pt x="215" y="7048"/>
                  </a:lnTo>
                  <a:lnTo>
                    <a:pt x="3378" y="7454"/>
                  </a:lnTo>
                  <a:lnTo>
                    <a:pt x="2819" y="5461"/>
                  </a:lnTo>
                  <a:lnTo>
                    <a:pt x="4178" y="3187"/>
                  </a:lnTo>
                  <a:lnTo>
                    <a:pt x="5448" y="3479"/>
                  </a:lnTo>
                  <a:lnTo>
                    <a:pt x="8432" y="3467"/>
                  </a:lnTo>
                  <a:lnTo>
                    <a:pt x="10223" y="3352"/>
                  </a:lnTo>
                  <a:lnTo>
                    <a:pt x="12052" y="1473"/>
                  </a:lnTo>
                  <a:lnTo>
                    <a:pt x="8940" y="876"/>
                  </a:lnTo>
                  <a:lnTo>
                    <a:pt x="6248" y="0"/>
                  </a:lnTo>
                  <a:close/>
                </a:path>
              </a:pathLst>
            </a:custGeom>
            <a:solidFill>
              <a:srgbClr val="4F819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4156651" y="5415536"/>
              <a:ext cx="5080" cy="6350"/>
            </a:xfrm>
            <a:custGeom>
              <a:rect b="b" l="l" r="r" t="t"/>
              <a:pathLst>
                <a:path extrusionOk="0" h="6350" w="5079">
                  <a:moveTo>
                    <a:pt x="4457" y="0"/>
                  </a:moveTo>
                  <a:lnTo>
                    <a:pt x="838" y="482"/>
                  </a:lnTo>
                  <a:lnTo>
                    <a:pt x="1028" y="2793"/>
                  </a:lnTo>
                  <a:lnTo>
                    <a:pt x="431" y="4368"/>
                  </a:lnTo>
                  <a:lnTo>
                    <a:pt x="0" y="5473"/>
                  </a:lnTo>
                  <a:lnTo>
                    <a:pt x="635" y="6261"/>
                  </a:lnTo>
                  <a:lnTo>
                    <a:pt x="2032" y="6299"/>
                  </a:lnTo>
                  <a:lnTo>
                    <a:pt x="4635" y="5854"/>
                  </a:lnTo>
                  <a:lnTo>
                    <a:pt x="3378" y="3378"/>
                  </a:lnTo>
                  <a:lnTo>
                    <a:pt x="4381" y="1371"/>
                  </a:lnTo>
                  <a:lnTo>
                    <a:pt x="4457" y="0"/>
                  </a:lnTo>
                  <a:close/>
                </a:path>
              </a:pathLst>
            </a:custGeom>
            <a:solidFill>
              <a:srgbClr val="517F9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4156854" y="5473453"/>
              <a:ext cx="8255" cy="5715"/>
            </a:xfrm>
            <a:custGeom>
              <a:rect b="b" l="l" r="r" t="t"/>
              <a:pathLst>
                <a:path extrusionOk="0" h="5714" w="8254">
                  <a:moveTo>
                    <a:pt x="1955" y="0"/>
                  </a:moveTo>
                  <a:lnTo>
                    <a:pt x="749" y="76"/>
                  </a:lnTo>
                  <a:lnTo>
                    <a:pt x="508" y="380"/>
                  </a:lnTo>
                  <a:lnTo>
                    <a:pt x="0" y="965"/>
                  </a:lnTo>
                  <a:lnTo>
                    <a:pt x="1638" y="5295"/>
                  </a:lnTo>
                  <a:lnTo>
                    <a:pt x="4216" y="4762"/>
                  </a:lnTo>
                  <a:lnTo>
                    <a:pt x="7912" y="2120"/>
                  </a:lnTo>
                  <a:lnTo>
                    <a:pt x="5257" y="1955"/>
                  </a:lnTo>
                  <a:lnTo>
                    <a:pt x="3352" y="1536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rgbClr val="52809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4163314" y="5422983"/>
              <a:ext cx="5080" cy="3810"/>
            </a:xfrm>
            <a:custGeom>
              <a:rect b="b" l="l" r="r" t="t"/>
              <a:pathLst>
                <a:path extrusionOk="0" h="3810" w="5079">
                  <a:moveTo>
                    <a:pt x="4610" y="0"/>
                  </a:moveTo>
                  <a:lnTo>
                    <a:pt x="3975" y="152"/>
                  </a:lnTo>
                  <a:lnTo>
                    <a:pt x="3289" y="546"/>
                  </a:lnTo>
                  <a:lnTo>
                    <a:pt x="2705" y="431"/>
                  </a:lnTo>
                  <a:lnTo>
                    <a:pt x="1612" y="203"/>
                  </a:lnTo>
                  <a:lnTo>
                    <a:pt x="685" y="228"/>
                  </a:lnTo>
                  <a:lnTo>
                    <a:pt x="0" y="1625"/>
                  </a:lnTo>
                  <a:lnTo>
                    <a:pt x="114" y="2413"/>
                  </a:lnTo>
                  <a:lnTo>
                    <a:pt x="1409" y="3276"/>
                  </a:lnTo>
                  <a:lnTo>
                    <a:pt x="2654" y="3200"/>
                  </a:lnTo>
                  <a:lnTo>
                    <a:pt x="4749" y="2159"/>
                  </a:lnTo>
                  <a:lnTo>
                    <a:pt x="4546" y="977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rgbClr val="517F9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4196102" y="5450076"/>
              <a:ext cx="5080" cy="5715"/>
            </a:xfrm>
            <a:custGeom>
              <a:rect b="b" l="l" r="r" t="t"/>
              <a:pathLst>
                <a:path extrusionOk="0" h="5714" w="5079">
                  <a:moveTo>
                    <a:pt x="0" y="0"/>
                  </a:moveTo>
                  <a:lnTo>
                    <a:pt x="355" y="2959"/>
                  </a:lnTo>
                  <a:lnTo>
                    <a:pt x="2654" y="3886"/>
                  </a:lnTo>
                  <a:lnTo>
                    <a:pt x="4470" y="5283"/>
                  </a:lnTo>
                  <a:lnTo>
                    <a:pt x="3695" y="2882"/>
                  </a:lnTo>
                  <a:lnTo>
                    <a:pt x="1968" y="1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E7E9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4108442" y="5474206"/>
              <a:ext cx="3175" cy="3175"/>
            </a:xfrm>
            <a:custGeom>
              <a:rect b="b" l="l" r="r" t="t"/>
              <a:pathLst>
                <a:path extrusionOk="0" h="3175" w="3175">
                  <a:moveTo>
                    <a:pt x="736" y="0"/>
                  </a:moveTo>
                  <a:lnTo>
                    <a:pt x="0" y="1181"/>
                  </a:lnTo>
                  <a:lnTo>
                    <a:pt x="342" y="1930"/>
                  </a:lnTo>
                  <a:lnTo>
                    <a:pt x="800" y="2794"/>
                  </a:lnTo>
                  <a:lnTo>
                    <a:pt x="1714" y="2578"/>
                  </a:lnTo>
                  <a:lnTo>
                    <a:pt x="2806" y="2311"/>
                  </a:lnTo>
                  <a:lnTo>
                    <a:pt x="2959" y="1219"/>
                  </a:lnTo>
                  <a:lnTo>
                    <a:pt x="3022" y="215"/>
                  </a:lnTo>
                  <a:lnTo>
                    <a:pt x="1905" y="203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50809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4078076" y="5474016"/>
              <a:ext cx="3175" cy="2540"/>
            </a:xfrm>
            <a:custGeom>
              <a:rect b="b" l="l" r="r" t="t"/>
              <a:pathLst>
                <a:path extrusionOk="0" h="2539" w="3175">
                  <a:moveTo>
                    <a:pt x="838" y="0"/>
                  </a:moveTo>
                  <a:lnTo>
                    <a:pt x="0" y="977"/>
                  </a:lnTo>
                  <a:lnTo>
                    <a:pt x="977" y="1625"/>
                  </a:lnTo>
                  <a:lnTo>
                    <a:pt x="1130" y="2374"/>
                  </a:lnTo>
                  <a:lnTo>
                    <a:pt x="1803" y="1993"/>
                  </a:lnTo>
                  <a:lnTo>
                    <a:pt x="2832" y="1701"/>
                  </a:lnTo>
                  <a:lnTo>
                    <a:pt x="2285" y="673"/>
                  </a:lnTo>
                  <a:lnTo>
                    <a:pt x="2082" y="304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537F9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4482265" y="5400525"/>
              <a:ext cx="111760" cy="22225"/>
            </a:xfrm>
            <a:custGeom>
              <a:rect b="b" l="l" r="r" t="t"/>
              <a:pathLst>
                <a:path extrusionOk="0" h="22225" w="111760">
                  <a:moveTo>
                    <a:pt x="108051" y="0"/>
                  </a:moveTo>
                  <a:lnTo>
                    <a:pt x="108356" y="4610"/>
                  </a:lnTo>
                  <a:lnTo>
                    <a:pt x="106045" y="4318"/>
                  </a:lnTo>
                  <a:lnTo>
                    <a:pt x="96151" y="7861"/>
                  </a:lnTo>
                  <a:lnTo>
                    <a:pt x="95973" y="14401"/>
                  </a:lnTo>
                  <a:lnTo>
                    <a:pt x="94361" y="14046"/>
                  </a:lnTo>
                  <a:lnTo>
                    <a:pt x="3949" y="13881"/>
                  </a:lnTo>
                  <a:lnTo>
                    <a:pt x="3213" y="14401"/>
                  </a:lnTo>
                  <a:lnTo>
                    <a:pt x="2527" y="15722"/>
                  </a:lnTo>
                  <a:lnTo>
                    <a:pt x="0" y="15214"/>
                  </a:lnTo>
                  <a:lnTo>
                    <a:pt x="190" y="17411"/>
                  </a:lnTo>
                  <a:lnTo>
                    <a:pt x="2286" y="19431"/>
                  </a:lnTo>
                  <a:lnTo>
                    <a:pt x="4927" y="18796"/>
                  </a:lnTo>
                  <a:lnTo>
                    <a:pt x="85001" y="18846"/>
                  </a:lnTo>
                  <a:lnTo>
                    <a:pt x="87198" y="18592"/>
                  </a:lnTo>
                  <a:lnTo>
                    <a:pt x="89852" y="19494"/>
                  </a:lnTo>
                  <a:lnTo>
                    <a:pt x="91630" y="21488"/>
                  </a:lnTo>
                  <a:lnTo>
                    <a:pt x="93027" y="22047"/>
                  </a:lnTo>
                  <a:lnTo>
                    <a:pt x="94945" y="20421"/>
                  </a:lnTo>
                  <a:lnTo>
                    <a:pt x="95135" y="19786"/>
                  </a:lnTo>
                  <a:lnTo>
                    <a:pt x="95123" y="18808"/>
                  </a:lnTo>
                  <a:lnTo>
                    <a:pt x="100444" y="15722"/>
                  </a:lnTo>
                  <a:lnTo>
                    <a:pt x="101879" y="9461"/>
                  </a:lnTo>
                  <a:lnTo>
                    <a:pt x="109067" y="6096"/>
                  </a:lnTo>
                  <a:lnTo>
                    <a:pt x="110959" y="4216"/>
                  </a:lnTo>
                  <a:lnTo>
                    <a:pt x="111239" y="1701"/>
                  </a:lnTo>
                  <a:lnTo>
                    <a:pt x="108051" y="0"/>
                  </a:lnTo>
                  <a:close/>
                </a:path>
              </a:pathLst>
            </a:custGeom>
            <a:solidFill>
              <a:srgbClr val="46819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4435433" y="5496476"/>
              <a:ext cx="140335" cy="3810"/>
            </a:xfrm>
            <a:custGeom>
              <a:rect b="b" l="l" r="r" t="t"/>
              <a:pathLst>
                <a:path extrusionOk="0" h="3810" w="140335">
                  <a:moveTo>
                    <a:pt x="139992" y="0"/>
                  </a:moveTo>
                  <a:lnTo>
                    <a:pt x="660" y="63"/>
                  </a:lnTo>
                  <a:lnTo>
                    <a:pt x="76" y="1054"/>
                  </a:lnTo>
                  <a:lnTo>
                    <a:pt x="0" y="1943"/>
                  </a:lnTo>
                  <a:lnTo>
                    <a:pt x="2997" y="3746"/>
                  </a:lnTo>
                  <a:lnTo>
                    <a:pt x="5054" y="3492"/>
                  </a:lnTo>
                  <a:lnTo>
                    <a:pt x="133616" y="3492"/>
                  </a:lnTo>
                  <a:lnTo>
                    <a:pt x="137312" y="3644"/>
                  </a:lnTo>
                  <a:lnTo>
                    <a:pt x="139026" y="2755"/>
                  </a:lnTo>
                  <a:lnTo>
                    <a:pt x="139776" y="2082"/>
                  </a:lnTo>
                  <a:lnTo>
                    <a:pt x="139992" y="0"/>
                  </a:lnTo>
                  <a:close/>
                </a:path>
              </a:pathLst>
            </a:custGeom>
            <a:solidFill>
              <a:srgbClr val="47809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4481456" y="5416643"/>
              <a:ext cx="93345" cy="5080"/>
            </a:xfrm>
            <a:custGeom>
              <a:rect b="b" l="l" r="r" t="t"/>
              <a:pathLst>
                <a:path extrusionOk="0" h="5079" w="93345">
                  <a:moveTo>
                    <a:pt x="91935" y="0"/>
                  </a:moveTo>
                  <a:lnTo>
                    <a:pt x="89217" y="1371"/>
                  </a:lnTo>
                  <a:lnTo>
                    <a:pt x="1003" y="1295"/>
                  </a:lnTo>
                  <a:lnTo>
                    <a:pt x="0" y="1295"/>
                  </a:lnTo>
                  <a:lnTo>
                    <a:pt x="317" y="4991"/>
                  </a:lnTo>
                  <a:lnTo>
                    <a:pt x="3213" y="4673"/>
                  </a:lnTo>
                  <a:lnTo>
                    <a:pt x="91249" y="4686"/>
                  </a:lnTo>
                  <a:lnTo>
                    <a:pt x="92735" y="3314"/>
                  </a:lnTo>
                  <a:lnTo>
                    <a:pt x="91935" y="0"/>
                  </a:lnTo>
                  <a:close/>
                </a:path>
              </a:pathLst>
            </a:custGeom>
            <a:solidFill>
              <a:srgbClr val="517C9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4484178" y="5460832"/>
              <a:ext cx="74295" cy="1270"/>
            </a:xfrm>
            <a:custGeom>
              <a:rect b="b" l="l" r="r" t="t"/>
              <a:pathLst>
                <a:path extrusionOk="0" h="1270" w="74295">
                  <a:moveTo>
                    <a:pt x="73926" y="0"/>
                  </a:moveTo>
                  <a:lnTo>
                    <a:pt x="0" y="0"/>
                  </a:lnTo>
                  <a:lnTo>
                    <a:pt x="0" y="1003"/>
                  </a:lnTo>
                  <a:lnTo>
                    <a:pt x="73990" y="1003"/>
                  </a:lnTo>
                  <a:lnTo>
                    <a:pt x="73926" y="0"/>
                  </a:lnTo>
                  <a:close/>
                </a:path>
              </a:pathLst>
            </a:custGeom>
            <a:solidFill>
              <a:srgbClr val="427E9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4472015" y="5417563"/>
              <a:ext cx="102235" cy="13970"/>
            </a:xfrm>
            <a:custGeom>
              <a:rect b="b" l="l" r="r" t="t"/>
              <a:pathLst>
                <a:path extrusionOk="0" h="13970" w="102235">
                  <a:moveTo>
                    <a:pt x="6515" y="0"/>
                  </a:moveTo>
                  <a:lnTo>
                    <a:pt x="3276" y="1993"/>
                  </a:lnTo>
                  <a:lnTo>
                    <a:pt x="330" y="2908"/>
                  </a:lnTo>
                  <a:lnTo>
                    <a:pt x="0" y="6248"/>
                  </a:lnTo>
                  <a:lnTo>
                    <a:pt x="4749" y="6451"/>
                  </a:lnTo>
                  <a:lnTo>
                    <a:pt x="3111" y="11429"/>
                  </a:lnTo>
                  <a:lnTo>
                    <a:pt x="5410" y="13461"/>
                  </a:lnTo>
                  <a:lnTo>
                    <a:pt x="5613" y="10655"/>
                  </a:lnTo>
                  <a:lnTo>
                    <a:pt x="4470" y="7518"/>
                  </a:lnTo>
                  <a:lnTo>
                    <a:pt x="8775" y="4571"/>
                  </a:lnTo>
                  <a:lnTo>
                    <a:pt x="10375" y="4978"/>
                  </a:lnTo>
                  <a:lnTo>
                    <a:pt x="11785" y="4483"/>
                  </a:lnTo>
                  <a:lnTo>
                    <a:pt x="97993" y="4381"/>
                  </a:lnTo>
                  <a:lnTo>
                    <a:pt x="100253" y="4889"/>
                  </a:lnTo>
                  <a:lnTo>
                    <a:pt x="102184" y="3403"/>
                  </a:lnTo>
                  <a:lnTo>
                    <a:pt x="102184" y="2400"/>
                  </a:lnTo>
                  <a:lnTo>
                    <a:pt x="13423" y="2362"/>
                  </a:lnTo>
                  <a:lnTo>
                    <a:pt x="10807" y="3200"/>
                  </a:lnTo>
                  <a:lnTo>
                    <a:pt x="9436" y="380"/>
                  </a:lnTo>
                  <a:lnTo>
                    <a:pt x="8115" y="419"/>
                  </a:lnTo>
                  <a:lnTo>
                    <a:pt x="6515" y="0"/>
                  </a:lnTo>
                  <a:close/>
                </a:path>
              </a:pathLst>
            </a:custGeom>
            <a:solidFill>
              <a:srgbClr val="4C7F9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4436973" y="5496026"/>
              <a:ext cx="142240" cy="6350"/>
            </a:xfrm>
            <a:custGeom>
              <a:rect b="b" l="l" r="r" t="t"/>
              <a:pathLst>
                <a:path extrusionOk="0" h="6350" w="142239">
                  <a:moveTo>
                    <a:pt x="76746" y="5549"/>
                  </a:moveTo>
                  <a:lnTo>
                    <a:pt x="15100" y="5549"/>
                  </a:lnTo>
                  <a:lnTo>
                    <a:pt x="17741" y="5562"/>
                  </a:lnTo>
                  <a:lnTo>
                    <a:pt x="76746" y="5549"/>
                  </a:lnTo>
                  <a:close/>
                </a:path>
                <a:path extrusionOk="0" h="6350" w="142239">
                  <a:moveTo>
                    <a:pt x="138861" y="5537"/>
                  </a:moveTo>
                  <a:lnTo>
                    <a:pt x="135750" y="5537"/>
                  </a:lnTo>
                  <a:lnTo>
                    <a:pt x="138785" y="5600"/>
                  </a:lnTo>
                  <a:close/>
                </a:path>
                <a:path extrusionOk="0" h="6350" w="142239">
                  <a:moveTo>
                    <a:pt x="142024" y="1270"/>
                  </a:moveTo>
                  <a:lnTo>
                    <a:pt x="141414" y="1270"/>
                  </a:lnTo>
                  <a:lnTo>
                    <a:pt x="141414" y="0"/>
                  </a:lnTo>
                  <a:lnTo>
                    <a:pt x="140030" y="0"/>
                  </a:lnTo>
                  <a:lnTo>
                    <a:pt x="140030" y="1270"/>
                  </a:lnTo>
                  <a:lnTo>
                    <a:pt x="139763" y="1270"/>
                  </a:lnTo>
                  <a:lnTo>
                    <a:pt x="139763" y="2540"/>
                  </a:lnTo>
                  <a:lnTo>
                    <a:pt x="137109" y="2540"/>
                  </a:lnTo>
                  <a:lnTo>
                    <a:pt x="137109" y="3810"/>
                  </a:lnTo>
                  <a:lnTo>
                    <a:pt x="135153" y="3810"/>
                  </a:lnTo>
                  <a:lnTo>
                    <a:pt x="135153" y="2540"/>
                  </a:lnTo>
                  <a:lnTo>
                    <a:pt x="4813" y="2540"/>
                  </a:lnTo>
                  <a:lnTo>
                    <a:pt x="4813" y="381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184" y="5080"/>
                  </a:lnTo>
                  <a:lnTo>
                    <a:pt x="2184" y="6350"/>
                  </a:lnTo>
                  <a:lnTo>
                    <a:pt x="5080" y="6350"/>
                  </a:lnTo>
                  <a:lnTo>
                    <a:pt x="5080" y="5080"/>
                  </a:lnTo>
                  <a:lnTo>
                    <a:pt x="10452" y="5080"/>
                  </a:lnTo>
                  <a:lnTo>
                    <a:pt x="10452" y="6350"/>
                  </a:lnTo>
                  <a:lnTo>
                    <a:pt x="14439" y="6350"/>
                  </a:lnTo>
                  <a:lnTo>
                    <a:pt x="14439" y="5080"/>
                  </a:lnTo>
                  <a:lnTo>
                    <a:pt x="140246" y="5080"/>
                  </a:lnTo>
                  <a:lnTo>
                    <a:pt x="140246" y="3810"/>
                  </a:lnTo>
                  <a:lnTo>
                    <a:pt x="141287" y="3810"/>
                  </a:lnTo>
                  <a:lnTo>
                    <a:pt x="141287" y="2540"/>
                  </a:lnTo>
                  <a:lnTo>
                    <a:pt x="142024" y="2540"/>
                  </a:lnTo>
                  <a:lnTo>
                    <a:pt x="142024" y="1270"/>
                  </a:lnTo>
                  <a:close/>
                </a:path>
              </a:pathLst>
            </a:custGeom>
            <a:solidFill>
              <a:srgbClr val="4C81A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4483126" y="5404279"/>
              <a:ext cx="96520" cy="13335"/>
            </a:xfrm>
            <a:custGeom>
              <a:rect b="b" l="l" r="r" t="t"/>
              <a:pathLst>
                <a:path extrusionOk="0" h="13335" w="96520">
                  <a:moveTo>
                    <a:pt x="96443" y="0"/>
                  </a:moveTo>
                  <a:lnTo>
                    <a:pt x="93344" y="1739"/>
                  </a:lnTo>
                  <a:lnTo>
                    <a:pt x="90271" y="3149"/>
                  </a:lnTo>
                  <a:lnTo>
                    <a:pt x="93802" y="10858"/>
                  </a:lnTo>
                  <a:lnTo>
                    <a:pt x="90208" y="9575"/>
                  </a:lnTo>
                  <a:lnTo>
                    <a:pt x="15190" y="9663"/>
                  </a:lnTo>
                  <a:lnTo>
                    <a:pt x="800" y="9182"/>
                  </a:lnTo>
                  <a:lnTo>
                    <a:pt x="0" y="9944"/>
                  </a:lnTo>
                  <a:lnTo>
                    <a:pt x="2349" y="10642"/>
                  </a:lnTo>
                  <a:lnTo>
                    <a:pt x="88709" y="10464"/>
                  </a:lnTo>
                  <a:lnTo>
                    <a:pt x="91909" y="12992"/>
                  </a:lnTo>
                  <a:lnTo>
                    <a:pt x="95110" y="10642"/>
                  </a:lnTo>
                  <a:lnTo>
                    <a:pt x="95224" y="7340"/>
                  </a:lnTo>
                  <a:lnTo>
                    <a:pt x="94602" y="3987"/>
                  </a:lnTo>
                  <a:lnTo>
                    <a:pt x="96443" y="0"/>
                  </a:lnTo>
                  <a:close/>
                </a:path>
              </a:pathLst>
            </a:custGeom>
            <a:solidFill>
              <a:srgbClr val="4C7E9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4434763" y="5401297"/>
              <a:ext cx="1905" cy="97790"/>
            </a:xfrm>
            <a:custGeom>
              <a:rect b="b" l="l" r="r" t="t"/>
              <a:pathLst>
                <a:path extrusionOk="0" h="97789" w="1904">
                  <a:moveTo>
                    <a:pt x="1333" y="95250"/>
                  </a:moveTo>
                  <a:lnTo>
                    <a:pt x="1320" y="2540"/>
                  </a:lnTo>
                  <a:lnTo>
                    <a:pt x="1308" y="1270"/>
                  </a:lnTo>
                  <a:lnTo>
                    <a:pt x="1308" y="0"/>
                  </a:lnTo>
                  <a:lnTo>
                    <a:pt x="12" y="0"/>
                  </a:lnTo>
                  <a:lnTo>
                    <a:pt x="12" y="1270"/>
                  </a:lnTo>
                  <a:lnTo>
                    <a:pt x="101" y="2540"/>
                  </a:lnTo>
                  <a:lnTo>
                    <a:pt x="330" y="2540"/>
                  </a:lnTo>
                  <a:lnTo>
                    <a:pt x="330" y="95250"/>
                  </a:lnTo>
                  <a:lnTo>
                    <a:pt x="114" y="95250"/>
                  </a:lnTo>
                  <a:lnTo>
                    <a:pt x="114" y="96520"/>
                  </a:lnTo>
                  <a:lnTo>
                    <a:pt x="0" y="97790"/>
                  </a:lnTo>
                  <a:lnTo>
                    <a:pt x="1333" y="97790"/>
                  </a:lnTo>
                  <a:lnTo>
                    <a:pt x="1333" y="96520"/>
                  </a:lnTo>
                  <a:lnTo>
                    <a:pt x="1333" y="95250"/>
                  </a:lnTo>
                  <a:close/>
                </a:path>
              </a:pathLst>
            </a:custGeom>
            <a:solidFill>
              <a:srgbClr val="3F7A9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4574998" y="5448865"/>
              <a:ext cx="3175" cy="3810"/>
            </a:xfrm>
            <a:custGeom>
              <a:rect b="b" l="l" r="r" t="t"/>
              <a:pathLst>
                <a:path extrusionOk="0" h="3810" w="3175">
                  <a:moveTo>
                    <a:pt x="38" y="0"/>
                  </a:moveTo>
                  <a:lnTo>
                    <a:pt x="0" y="1790"/>
                  </a:lnTo>
                  <a:lnTo>
                    <a:pt x="482" y="2603"/>
                  </a:lnTo>
                  <a:lnTo>
                    <a:pt x="1816" y="3225"/>
                  </a:lnTo>
                  <a:lnTo>
                    <a:pt x="2451" y="2616"/>
                  </a:lnTo>
                  <a:lnTo>
                    <a:pt x="2819" y="1790"/>
                  </a:lnTo>
                  <a:lnTo>
                    <a:pt x="2933" y="1015"/>
                  </a:lnTo>
                  <a:lnTo>
                    <a:pt x="2628" y="495"/>
                  </a:lnTo>
                  <a:lnTo>
                    <a:pt x="1841" y="444"/>
                  </a:lnTo>
                  <a:lnTo>
                    <a:pt x="1117" y="40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4A819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4283346" y="5396395"/>
              <a:ext cx="125095" cy="15875"/>
            </a:xfrm>
            <a:custGeom>
              <a:rect b="b" l="l" r="r" t="t"/>
              <a:pathLst>
                <a:path extrusionOk="0" h="15875" w="125095">
                  <a:moveTo>
                    <a:pt x="124269" y="0"/>
                  </a:moveTo>
                  <a:lnTo>
                    <a:pt x="120269" y="3835"/>
                  </a:lnTo>
                  <a:lnTo>
                    <a:pt x="117500" y="3403"/>
                  </a:lnTo>
                  <a:lnTo>
                    <a:pt x="13614" y="3403"/>
                  </a:lnTo>
                  <a:lnTo>
                    <a:pt x="9918" y="1270"/>
                  </a:lnTo>
                  <a:lnTo>
                    <a:pt x="2527" y="3416"/>
                  </a:lnTo>
                  <a:lnTo>
                    <a:pt x="0" y="7759"/>
                  </a:lnTo>
                  <a:lnTo>
                    <a:pt x="4445" y="5283"/>
                  </a:lnTo>
                  <a:lnTo>
                    <a:pt x="109816" y="5499"/>
                  </a:lnTo>
                  <a:lnTo>
                    <a:pt x="114350" y="3759"/>
                  </a:lnTo>
                  <a:lnTo>
                    <a:pt x="116662" y="9029"/>
                  </a:lnTo>
                  <a:lnTo>
                    <a:pt x="112039" y="10566"/>
                  </a:lnTo>
                  <a:lnTo>
                    <a:pt x="107645" y="14947"/>
                  </a:lnTo>
                  <a:lnTo>
                    <a:pt x="110451" y="15519"/>
                  </a:lnTo>
                  <a:lnTo>
                    <a:pt x="115443" y="11696"/>
                  </a:lnTo>
                  <a:lnTo>
                    <a:pt x="124498" y="3009"/>
                  </a:lnTo>
                  <a:lnTo>
                    <a:pt x="124269" y="0"/>
                  </a:lnTo>
                  <a:close/>
                </a:path>
              </a:pathLst>
            </a:custGeom>
            <a:solidFill>
              <a:srgbClr val="4E7E9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4297561" y="5495031"/>
              <a:ext cx="78105" cy="3810"/>
            </a:xfrm>
            <a:custGeom>
              <a:rect b="b" l="l" r="r" t="t"/>
              <a:pathLst>
                <a:path extrusionOk="0" h="3810" w="78104">
                  <a:moveTo>
                    <a:pt x="77901" y="0"/>
                  </a:moveTo>
                  <a:lnTo>
                    <a:pt x="75031" y="1600"/>
                  </a:lnTo>
                  <a:lnTo>
                    <a:pt x="3073" y="1549"/>
                  </a:lnTo>
                  <a:lnTo>
                    <a:pt x="1155" y="800"/>
                  </a:lnTo>
                  <a:lnTo>
                    <a:pt x="0" y="3530"/>
                  </a:lnTo>
                  <a:lnTo>
                    <a:pt x="77025" y="3530"/>
                  </a:lnTo>
                  <a:lnTo>
                    <a:pt x="77901" y="0"/>
                  </a:lnTo>
                  <a:close/>
                </a:path>
              </a:pathLst>
            </a:custGeom>
            <a:solidFill>
              <a:srgbClr val="487F9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4280833" y="5416899"/>
              <a:ext cx="107950" cy="12065"/>
            </a:xfrm>
            <a:custGeom>
              <a:rect b="b" l="l" r="r" t="t"/>
              <a:pathLst>
                <a:path extrusionOk="0" h="12064" w="107950">
                  <a:moveTo>
                    <a:pt x="107518" y="0"/>
                  </a:moveTo>
                  <a:lnTo>
                    <a:pt x="104863" y="38"/>
                  </a:lnTo>
                  <a:lnTo>
                    <a:pt x="103098" y="1104"/>
                  </a:lnTo>
                  <a:lnTo>
                    <a:pt x="101206" y="1574"/>
                  </a:lnTo>
                  <a:lnTo>
                    <a:pt x="27127" y="1587"/>
                  </a:lnTo>
                  <a:lnTo>
                    <a:pt x="24574" y="927"/>
                  </a:lnTo>
                  <a:lnTo>
                    <a:pt x="22161" y="2057"/>
                  </a:lnTo>
                  <a:lnTo>
                    <a:pt x="18034" y="2971"/>
                  </a:lnTo>
                  <a:lnTo>
                    <a:pt x="14198" y="4762"/>
                  </a:lnTo>
                  <a:lnTo>
                    <a:pt x="5829" y="5803"/>
                  </a:lnTo>
                  <a:lnTo>
                    <a:pt x="647" y="5956"/>
                  </a:lnTo>
                  <a:lnTo>
                    <a:pt x="0" y="12014"/>
                  </a:lnTo>
                  <a:lnTo>
                    <a:pt x="9232" y="7663"/>
                  </a:lnTo>
                  <a:lnTo>
                    <a:pt x="18802" y="4791"/>
                  </a:lnTo>
                  <a:lnTo>
                    <a:pt x="28696" y="3238"/>
                  </a:lnTo>
                  <a:lnTo>
                    <a:pt x="38900" y="2844"/>
                  </a:lnTo>
                  <a:lnTo>
                    <a:pt x="100660" y="2895"/>
                  </a:lnTo>
                  <a:lnTo>
                    <a:pt x="106121" y="3060"/>
                  </a:lnTo>
                  <a:lnTo>
                    <a:pt x="107518" y="0"/>
                  </a:lnTo>
                  <a:close/>
                </a:path>
              </a:pathLst>
            </a:custGeom>
            <a:solidFill>
              <a:srgbClr val="56829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4305554" y="5473141"/>
              <a:ext cx="106045" cy="3810"/>
            </a:xfrm>
            <a:custGeom>
              <a:rect b="b" l="l" r="r" t="t"/>
              <a:pathLst>
                <a:path extrusionOk="0" h="3810" w="106045">
                  <a:moveTo>
                    <a:pt x="105803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03174" y="1270"/>
                  </a:lnTo>
                  <a:lnTo>
                    <a:pt x="103174" y="3810"/>
                  </a:lnTo>
                  <a:lnTo>
                    <a:pt x="104978" y="3810"/>
                  </a:lnTo>
                  <a:lnTo>
                    <a:pt x="104978" y="1270"/>
                  </a:lnTo>
                  <a:lnTo>
                    <a:pt x="105803" y="1270"/>
                  </a:lnTo>
                  <a:lnTo>
                    <a:pt x="105803" y="0"/>
                  </a:lnTo>
                  <a:close/>
                </a:path>
              </a:pathLst>
            </a:custGeom>
            <a:solidFill>
              <a:srgbClr val="296F8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4302993" y="5416937"/>
              <a:ext cx="83185" cy="3175"/>
            </a:xfrm>
            <a:custGeom>
              <a:rect b="b" l="l" r="r" t="t"/>
              <a:pathLst>
                <a:path extrusionOk="0" h="3175" w="83185">
                  <a:moveTo>
                    <a:pt x="82702" y="0"/>
                  </a:moveTo>
                  <a:lnTo>
                    <a:pt x="77851" y="1447"/>
                  </a:lnTo>
                  <a:lnTo>
                    <a:pt x="72834" y="888"/>
                  </a:lnTo>
                  <a:lnTo>
                    <a:pt x="36017" y="1093"/>
                  </a:lnTo>
                  <a:lnTo>
                    <a:pt x="20058" y="1044"/>
                  </a:lnTo>
                  <a:lnTo>
                    <a:pt x="2616" y="558"/>
                  </a:lnTo>
                  <a:lnTo>
                    <a:pt x="1079" y="723"/>
                  </a:lnTo>
                  <a:lnTo>
                    <a:pt x="0" y="2019"/>
                  </a:lnTo>
                  <a:lnTo>
                    <a:pt x="79057" y="1955"/>
                  </a:lnTo>
                  <a:lnTo>
                    <a:pt x="81457" y="2603"/>
                  </a:lnTo>
                  <a:lnTo>
                    <a:pt x="82702" y="0"/>
                  </a:lnTo>
                  <a:close/>
                </a:path>
              </a:pathLst>
            </a:custGeom>
            <a:solidFill>
              <a:srgbClr val="4B768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4312092" y="5498559"/>
              <a:ext cx="66040" cy="2540"/>
            </a:xfrm>
            <a:custGeom>
              <a:rect b="b" l="l" r="r" t="t"/>
              <a:pathLst>
                <a:path extrusionOk="0" h="2539" w="66039">
                  <a:moveTo>
                    <a:pt x="1485" y="368"/>
                  </a:moveTo>
                  <a:lnTo>
                    <a:pt x="0" y="2006"/>
                  </a:lnTo>
                  <a:lnTo>
                    <a:pt x="63500" y="2006"/>
                  </a:lnTo>
                  <a:lnTo>
                    <a:pt x="63857" y="1651"/>
                  </a:lnTo>
                  <a:lnTo>
                    <a:pt x="61023" y="1651"/>
                  </a:lnTo>
                  <a:lnTo>
                    <a:pt x="59240" y="1041"/>
                  </a:lnTo>
                  <a:lnTo>
                    <a:pt x="3441" y="1041"/>
                  </a:lnTo>
                  <a:lnTo>
                    <a:pt x="1485" y="368"/>
                  </a:lnTo>
                  <a:close/>
                </a:path>
                <a:path extrusionOk="0" h="2539" w="66039">
                  <a:moveTo>
                    <a:pt x="65519" y="0"/>
                  </a:moveTo>
                  <a:lnTo>
                    <a:pt x="62496" y="0"/>
                  </a:lnTo>
                  <a:lnTo>
                    <a:pt x="61023" y="1651"/>
                  </a:lnTo>
                  <a:lnTo>
                    <a:pt x="63857" y="1651"/>
                  </a:lnTo>
                  <a:lnTo>
                    <a:pt x="65519" y="0"/>
                  </a:lnTo>
                  <a:close/>
                </a:path>
                <a:path extrusionOk="0" h="2539" w="66039">
                  <a:moveTo>
                    <a:pt x="59055" y="977"/>
                  </a:moveTo>
                  <a:lnTo>
                    <a:pt x="3441" y="1041"/>
                  </a:lnTo>
                  <a:lnTo>
                    <a:pt x="59240" y="1041"/>
                  </a:lnTo>
                  <a:lnTo>
                    <a:pt x="59055" y="977"/>
                  </a:lnTo>
                  <a:close/>
                </a:path>
              </a:pathLst>
            </a:custGeom>
            <a:solidFill>
              <a:srgbClr val="4A81A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4266270" y="5436172"/>
              <a:ext cx="12065" cy="31115"/>
            </a:xfrm>
            <a:custGeom>
              <a:rect b="b" l="l" r="r" t="t"/>
              <a:pathLst>
                <a:path extrusionOk="0" h="31114" w="12064">
                  <a:moveTo>
                    <a:pt x="6629" y="0"/>
                  </a:moveTo>
                  <a:lnTo>
                    <a:pt x="3873" y="482"/>
                  </a:lnTo>
                  <a:lnTo>
                    <a:pt x="3289" y="2768"/>
                  </a:lnTo>
                  <a:lnTo>
                    <a:pt x="0" y="10998"/>
                  </a:lnTo>
                  <a:lnTo>
                    <a:pt x="2031" y="17018"/>
                  </a:lnTo>
                  <a:lnTo>
                    <a:pt x="2489" y="23063"/>
                  </a:lnTo>
                  <a:lnTo>
                    <a:pt x="5118" y="26263"/>
                  </a:lnTo>
                  <a:lnTo>
                    <a:pt x="7150" y="30137"/>
                  </a:lnTo>
                  <a:lnTo>
                    <a:pt x="11734" y="31076"/>
                  </a:lnTo>
                  <a:lnTo>
                    <a:pt x="10934" y="28130"/>
                  </a:lnTo>
                  <a:lnTo>
                    <a:pt x="7975" y="26949"/>
                  </a:lnTo>
                  <a:lnTo>
                    <a:pt x="6464" y="24574"/>
                  </a:lnTo>
                  <a:lnTo>
                    <a:pt x="3682" y="18405"/>
                  </a:lnTo>
                  <a:lnTo>
                    <a:pt x="2994" y="12258"/>
                  </a:lnTo>
                  <a:lnTo>
                    <a:pt x="4081" y="6125"/>
                  </a:lnTo>
                  <a:lnTo>
                    <a:pt x="6629" y="0"/>
                  </a:lnTo>
                  <a:close/>
                </a:path>
              </a:pathLst>
            </a:custGeom>
            <a:solidFill>
              <a:srgbClr val="668A9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4234455" y="5416088"/>
              <a:ext cx="17145" cy="11430"/>
            </a:xfrm>
            <a:custGeom>
              <a:rect b="b" l="l" r="r" t="t"/>
              <a:pathLst>
                <a:path extrusionOk="0" h="11429" w="17145">
                  <a:moveTo>
                    <a:pt x="14300" y="0"/>
                  </a:moveTo>
                  <a:lnTo>
                    <a:pt x="13500" y="126"/>
                  </a:lnTo>
                  <a:lnTo>
                    <a:pt x="11645" y="8483"/>
                  </a:lnTo>
                  <a:lnTo>
                    <a:pt x="6045" y="7048"/>
                  </a:lnTo>
                  <a:lnTo>
                    <a:pt x="1016" y="6883"/>
                  </a:lnTo>
                  <a:lnTo>
                    <a:pt x="0" y="6908"/>
                  </a:lnTo>
                  <a:lnTo>
                    <a:pt x="5321" y="11366"/>
                  </a:lnTo>
                  <a:lnTo>
                    <a:pt x="12979" y="10325"/>
                  </a:lnTo>
                  <a:lnTo>
                    <a:pt x="16052" y="3454"/>
                  </a:lnTo>
                  <a:lnTo>
                    <a:pt x="16738" y="1765"/>
                  </a:lnTo>
                  <a:lnTo>
                    <a:pt x="14300" y="0"/>
                  </a:lnTo>
                  <a:close/>
                </a:path>
              </a:pathLst>
            </a:custGeom>
            <a:solidFill>
              <a:srgbClr val="4A7F9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4228327" y="5430467"/>
              <a:ext cx="8255" cy="12065"/>
            </a:xfrm>
            <a:custGeom>
              <a:rect b="b" l="l" r="r" t="t"/>
              <a:pathLst>
                <a:path extrusionOk="0" h="12064" w="8254">
                  <a:moveTo>
                    <a:pt x="6235" y="0"/>
                  </a:moveTo>
                  <a:lnTo>
                    <a:pt x="4216" y="761"/>
                  </a:lnTo>
                  <a:lnTo>
                    <a:pt x="4191" y="1752"/>
                  </a:lnTo>
                  <a:lnTo>
                    <a:pt x="4114" y="2590"/>
                  </a:lnTo>
                  <a:lnTo>
                    <a:pt x="2882" y="3708"/>
                  </a:lnTo>
                  <a:lnTo>
                    <a:pt x="2819" y="5130"/>
                  </a:lnTo>
                  <a:lnTo>
                    <a:pt x="3111" y="6629"/>
                  </a:lnTo>
                  <a:lnTo>
                    <a:pt x="2603" y="8153"/>
                  </a:lnTo>
                  <a:lnTo>
                    <a:pt x="596" y="6946"/>
                  </a:lnTo>
                  <a:lnTo>
                    <a:pt x="0" y="8318"/>
                  </a:lnTo>
                  <a:lnTo>
                    <a:pt x="1612" y="8826"/>
                  </a:lnTo>
                  <a:lnTo>
                    <a:pt x="1117" y="11074"/>
                  </a:lnTo>
                  <a:lnTo>
                    <a:pt x="3556" y="11874"/>
                  </a:lnTo>
                  <a:lnTo>
                    <a:pt x="4991" y="11671"/>
                  </a:lnTo>
                  <a:lnTo>
                    <a:pt x="6057" y="7823"/>
                  </a:lnTo>
                  <a:lnTo>
                    <a:pt x="8229" y="5092"/>
                  </a:lnTo>
                  <a:lnTo>
                    <a:pt x="6375" y="1155"/>
                  </a:lnTo>
                  <a:lnTo>
                    <a:pt x="6235" y="0"/>
                  </a:lnTo>
                  <a:close/>
                </a:path>
              </a:pathLst>
            </a:custGeom>
            <a:solidFill>
              <a:srgbClr val="52829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4265730" y="5467771"/>
              <a:ext cx="10160" cy="6985"/>
            </a:xfrm>
            <a:custGeom>
              <a:rect b="b" l="l" r="r" t="t"/>
              <a:pathLst>
                <a:path extrusionOk="0" h="6985" w="10160">
                  <a:moveTo>
                    <a:pt x="1765" y="0"/>
                  </a:moveTo>
                  <a:lnTo>
                    <a:pt x="0" y="1676"/>
                  </a:lnTo>
                  <a:lnTo>
                    <a:pt x="596" y="6743"/>
                  </a:lnTo>
                  <a:lnTo>
                    <a:pt x="2997" y="5638"/>
                  </a:lnTo>
                  <a:lnTo>
                    <a:pt x="5219" y="5549"/>
                  </a:lnTo>
                  <a:lnTo>
                    <a:pt x="6464" y="4914"/>
                  </a:lnTo>
                  <a:lnTo>
                    <a:pt x="9893" y="6845"/>
                  </a:lnTo>
                  <a:lnTo>
                    <a:pt x="9194" y="2374"/>
                  </a:lnTo>
                  <a:lnTo>
                    <a:pt x="5461" y="939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rgbClr val="4A7F9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4280603" y="5396395"/>
              <a:ext cx="16510" cy="3810"/>
            </a:xfrm>
            <a:custGeom>
              <a:rect b="b" l="l" r="r" t="t"/>
              <a:pathLst>
                <a:path extrusionOk="0" h="3810" w="16510">
                  <a:moveTo>
                    <a:pt x="3162" y="800"/>
                  </a:moveTo>
                  <a:lnTo>
                    <a:pt x="0" y="1790"/>
                  </a:lnTo>
                  <a:lnTo>
                    <a:pt x="1676" y="3657"/>
                  </a:lnTo>
                  <a:lnTo>
                    <a:pt x="3517" y="3365"/>
                  </a:lnTo>
                  <a:lnTo>
                    <a:pt x="10101" y="3365"/>
                  </a:lnTo>
                  <a:lnTo>
                    <a:pt x="9791" y="2222"/>
                  </a:lnTo>
                  <a:lnTo>
                    <a:pt x="6540" y="2222"/>
                  </a:lnTo>
                  <a:lnTo>
                    <a:pt x="3162" y="800"/>
                  </a:lnTo>
                  <a:close/>
                </a:path>
                <a:path extrusionOk="0" h="3810" w="16510">
                  <a:moveTo>
                    <a:pt x="10101" y="3365"/>
                  </a:moveTo>
                  <a:lnTo>
                    <a:pt x="3517" y="3365"/>
                  </a:lnTo>
                  <a:lnTo>
                    <a:pt x="5270" y="3416"/>
                  </a:lnTo>
                  <a:lnTo>
                    <a:pt x="10114" y="3414"/>
                  </a:lnTo>
                  <a:close/>
                </a:path>
                <a:path extrusionOk="0" h="3810" w="16510">
                  <a:moveTo>
                    <a:pt x="10922" y="0"/>
                  </a:moveTo>
                  <a:lnTo>
                    <a:pt x="10128" y="3414"/>
                  </a:lnTo>
                  <a:lnTo>
                    <a:pt x="16357" y="3403"/>
                  </a:lnTo>
                  <a:lnTo>
                    <a:pt x="15915" y="901"/>
                  </a:lnTo>
                  <a:lnTo>
                    <a:pt x="13864" y="889"/>
                  </a:lnTo>
                  <a:lnTo>
                    <a:pt x="10922" y="0"/>
                  </a:lnTo>
                  <a:close/>
                </a:path>
                <a:path extrusionOk="0" h="3810" w="16510">
                  <a:moveTo>
                    <a:pt x="9296" y="393"/>
                  </a:moveTo>
                  <a:lnTo>
                    <a:pt x="6540" y="2222"/>
                  </a:lnTo>
                  <a:lnTo>
                    <a:pt x="9791" y="2222"/>
                  </a:lnTo>
                  <a:lnTo>
                    <a:pt x="9296" y="393"/>
                  </a:lnTo>
                  <a:close/>
                </a:path>
                <a:path extrusionOk="0" h="3810" w="16510">
                  <a:moveTo>
                    <a:pt x="15913" y="889"/>
                  </a:moveTo>
                  <a:lnTo>
                    <a:pt x="13906" y="901"/>
                  </a:lnTo>
                  <a:lnTo>
                    <a:pt x="15915" y="901"/>
                  </a:lnTo>
                  <a:close/>
                </a:path>
              </a:pathLst>
            </a:custGeom>
            <a:solidFill>
              <a:srgbClr val="497D9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4268762" y="5459239"/>
              <a:ext cx="15240" cy="14604"/>
            </a:xfrm>
            <a:custGeom>
              <a:rect b="b" l="l" r="r" t="t"/>
              <a:pathLst>
                <a:path extrusionOk="0" h="14604" w="15239">
                  <a:moveTo>
                    <a:pt x="0" y="0"/>
                  </a:moveTo>
                  <a:lnTo>
                    <a:pt x="812" y="5791"/>
                  </a:lnTo>
                  <a:lnTo>
                    <a:pt x="5969" y="7454"/>
                  </a:lnTo>
                  <a:lnTo>
                    <a:pt x="11163" y="10858"/>
                  </a:lnTo>
                  <a:lnTo>
                    <a:pt x="12992" y="14084"/>
                  </a:lnTo>
                  <a:lnTo>
                    <a:pt x="15074" y="10693"/>
                  </a:lnTo>
                  <a:lnTo>
                    <a:pt x="13119" y="9817"/>
                  </a:lnTo>
                  <a:lnTo>
                    <a:pt x="11557" y="8102"/>
                  </a:lnTo>
                  <a:lnTo>
                    <a:pt x="9245" y="8001"/>
                  </a:lnTo>
                  <a:lnTo>
                    <a:pt x="5232" y="6413"/>
                  </a:lnTo>
                  <a:lnTo>
                    <a:pt x="3835" y="1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7F9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4231655" y="5449401"/>
              <a:ext cx="5080" cy="13335"/>
            </a:xfrm>
            <a:custGeom>
              <a:rect b="b" l="l" r="r" t="t"/>
              <a:pathLst>
                <a:path extrusionOk="0" h="13335" w="5079">
                  <a:moveTo>
                    <a:pt x="3505" y="0"/>
                  </a:moveTo>
                  <a:lnTo>
                    <a:pt x="1155" y="152"/>
                  </a:lnTo>
                  <a:lnTo>
                    <a:pt x="812" y="1015"/>
                  </a:lnTo>
                  <a:lnTo>
                    <a:pt x="939" y="5778"/>
                  </a:lnTo>
                  <a:lnTo>
                    <a:pt x="0" y="9829"/>
                  </a:lnTo>
                  <a:lnTo>
                    <a:pt x="3035" y="13296"/>
                  </a:lnTo>
                  <a:lnTo>
                    <a:pt x="1777" y="9423"/>
                  </a:lnTo>
                  <a:lnTo>
                    <a:pt x="4559" y="5880"/>
                  </a:lnTo>
                  <a:lnTo>
                    <a:pt x="3594" y="1066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rgbClr val="45809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4227248" y="5432144"/>
              <a:ext cx="5715" cy="5715"/>
            </a:xfrm>
            <a:custGeom>
              <a:rect b="b" l="l" r="r" t="t"/>
              <a:pathLst>
                <a:path extrusionOk="0" h="5714" w="5714">
                  <a:moveTo>
                    <a:pt x="3848" y="0"/>
                  </a:moveTo>
                  <a:lnTo>
                    <a:pt x="2501" y="0"/>
                  </a:lnTo>
                  <a:lnTo>
                    <a:pt x="1155" y="914"/>
                  </a:lnTo>
                  <a:lnTo>
                    <a:pt x="1155" y="1917"/>
                  </a:lnTo>
                  <a:lnTo>
                    <a:pt x="0" y="5105"/>
                  </a:lnTo>
                  <a:lnTo>
                    <a:pt x="2019" y="5105"/>
                  </a:lnTo>
                  <a:lnTo>
                    <a:pt x="4190" y="4952"/>
                  </a:lnTo>
                  <a:lnTo>
                    <a:pt x="5664" y="3886"/>
                  </a:lnTo>
                  <a:lnTo>
                    <a:pt x="5054" y="2311"/>
                  </a:lnTo>
                  <a:lnTo>
                    <a:pt x="5194" y="914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41809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4377609" y="5493979"/>
              <a:ext cx="7620" cy="5715"/>
            </a:xfrm>
            <a:custGeom>
              <a:rect b="b" l="l" r="r" t="t"/>
              <a:pathLst>
                <a:path extrusionOk="0" h="5714" w="7620">
                  <a:moveTo>
                    <a:pt x="1879" y="0"/>
                  </a:moveTo>
                  <a:lnTo>
                    <a:pt x="0" y="4584"/>
                  </a:lnTo>
                  <a:lnTo>
                    <a:pt x="2476" y="4368"/>
                  </a:lnTo>
                  <a:lnTo>
                    <a:pt x="5092" y="5092"/>
                  </a:lnTo>
                  <a:lnTo>
                    <a:pt x="7353" y="3365"/>
                  </a:lnTo>
                  <a:lnTo>
                    <a:pt x="4902" y="3784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4E809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4272868" y="5429107"/>
              <a:ext cx="7620" cy="7620"/>
            </a:xfrm>
            <a:custGeom>
              <a:rect b="b" l="l" r="r" t="t"/>
              <a:pathLst>
                <a:path extrusionOk="0" h="7620" w="7620">
                  <a:moveTo>
                    <a:pt x="7124" y="0"/>
                  </a:moveTo>
                  <a:lnTo>
                    <a:pt x="3403" y="1003"/>
                  </a:lnTo>
                  <a:lnTo>
                    <a:pt x="1028" y="3378"/>
                  </a:lnTo>
                  <a:lnTo>
                    <a:pt x="0" y="7099"/>
                  </a:lnTo>
                  <a:lnTo>
                    <a:pt x="7124" y="0"/>
                  </a:lnTo>
                  <a:close/>
                </a:path>
              </a:pathLst>
            </a:custGeom>
            <a:solidFill>
              <a:srgbClr val="668A9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4275802" y="5494900"/>
              <a:ext cx="6350" cy="3810"/>
            </a:xfrm>
            <a:custGeom>
              <a:rect b="b" l="l" r="r" t="t"/>
              <a:pathLst>
                <a:path extrusionOk="0" h="3810" w="6350">
                  <a:moveTo>
                    <a:pt x="5016" y="0"/>
                  </a:moveTo>
                  <a:lnTo>
                    <a:pt x="2006" y="2324"/>
                  </a:lnTo>
                  <a:lnTo>
                    <a:pt x="0" y="1650"/>
                  </a:lnTo>
                  <a:lnTo>
                    <a:pt x="1739" y="3136"/>
                  </a:lnTo>
                  <a:lnTo>
                    <a:pt x="3822" y="3568"/>
                  </a:lnTo>
                  <a:lnTo>
                    <a:pt x="6032" y="3657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rgbClr val="3181A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4292321" y="5496587"/>
              <a:ext cx="3175" cy="1905"/>
            </a:xfrm>
            <a:custGeom>
              <a:rect b="b" l="l" r="r" t="t"/>
              <a:pathLst>
                <a:path extrusionOk="0" h="1904" w="3175">
                  <a:moveTo>
                    <a:pt x="1866" y="0"/>
                  </a:moveTo>
                  <a:lnTo>
                    <a:pt x="977" y="25"/>
                  </a:lnTo>
                  <a:lnTo>
                    <a:pt x="190" y="76"/>
                  </a:lnTo>
                  <a:lnTo>
                    <a:pt x="0" y="1803"/>
                  </a:lnTo>
                  <a:lnTo>
                    <a:pt x="787" y="1904"/>
                  </a:lnTo>
                  <a:lnTo>
                    <a:pt x="2133" y="1701"/>
                  </a:lnTo>
                  <a:lnTo>
                    <a:pt x="2857" y="1435"/>
                  </a:lnTo>
                  <a:lnTo>
                    <a:pt x="2793" y="622"/>
                  </a:lnTo>
                  <a:lnTo>
                    <a:pt x="2768" y="355"/>
                  </a:lnTo>
                  <a:lnTo>
                    <a:pt x="2095" y="139"/>
                  </a:lnTo>
                  <a:lnTo>
                    <a:pt x="1866" y="0"/>
                  </a:lnTo>
                  <a:close/>
                </a:path>
              </a:pathLst>
            </a:custGeom>
            <a:solidFill>
              <a:srgbClr val="487F9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4233524" y="5464859"/>
              <a:ext cx="1905" cy="3810"/>
            </a:xfrm>
            <a:custGeom>
              <a:rect b="b" l="l" r="r" t="t"/>
              <a:pathLst>
                <a:path extrusionOk="0" h="3810" w="1904">
                  <a:moveTo>
                    <a:pt x="1612" y="0"/>
                  </a:moveTo>
                  <a:lnTo>
                    <a:pt x="558" y="419"/>
                  </a:lnTo>
                  <a:lnTo>
                    <a:pt x="228" y="977"/>
                  </a:lnTo>
                  <a:lnTo>
                    <a:pt x="114" y="1409"/>
                  </a:lnTo>
                  <a:lnTo>
                    <a:pt x="0" y="1790"/>
                  </a:lnTo>
                  <a:lnTo>
                    <a:pt x="228" y="2260"/>
                  </a:lnTo>
                  <a:lnTo>
                    <a:pt x="380" y="3187"/>
                  </a:lnTo>
                  <a:lnTo>
                    <a:pt x="952" y="2197"/>
                  </a:lnTo>
                  <a:lnTo>
                    <a:pt x="1333" y="1663"/>
                  </a:lnTo>
                  <a:lnTo>
                    <a:pt x="1574" y="1066"/>
                  </a:lnTo>
                  <a:lnTo>
                    <a:pt x="1752" y="5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45809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3800885" y="5495470"/>
              <a:ext cx="41275" cy="10160"/>
            </a:xfrm>
            <a:custGeom>
              <a:rect b="b" l="l" r="r" t="t"/>
              <a:pathLst>
                <a:path extrusionOk="0" h="10160" w="41275">
                  <a:moveTo>
                    <a:pt x="1600" y="0"/>
                  </a:moveTo>
                  <a:lnTo>
                    <a:pt x="571" y="520"/>
                  </a:lnTo>
                  <a:lnTo>
                    <a:pt x="0" y="4356"/>
                  </a:lnTo>
                  <a:lnTo>
                    <a:pt x="228" y="6794"/>
                  </a:lnTo>
                  <a:lnTo>
                    <a:pt x="215" y="9194"/>
                  </a:lnTo>
                  <a:lnTo>
                    <a:pt x="952" y="9791"/>
                  </a:lnTo>
                  <a:lnTo>
                    <a:pt x="1803" y="9969"/>
                  </a:lnTo>
                  <a:lnTo>
                    <a:pt x="2730" y="9804"/>
                  </a:lnTo>
                  <a:lnTo>
                    <a:pt x="9245" y="9232"/>
                  </a:lnTo>
                  <a:lnTo>
                    <a:pt x="15786" y="9448"/>
                  </a:lnTo>
                  <a:lnTo>
                    <a:pt x="27228" y="9664"/>
                  </a:lnTo>
                  <a:lnTo>
                    <a:pt x="31978" y="9004"/>
                  </a:lnTo>
                  <a:lnTo>
                    <a:pt x="40462" y="6642"/>
                  </a:lnTo>
                  <a:lnTo>
                    <a:pt x="40817" y="5270"/>
                  </a:lnTo>
                  <a:lnTo>
                    <a:pt x="38341" y="1739"/>
                  </a:lnTo>
                  <a:lnTo>
                    <a:pt x="34543" y="977"/>
                  </a:lnTo>
                  <a:lnTo>
                    <a:pt x="31470" y="3873"/>
                  </a:lnTo>
                  <a:lnTo>
                    <a:pt x="20827" y="3441"/>
                  </a:lnTo>
                  <a:lnTo>
                    <a:pt x="13982" y="3670"/>
                  </a:lnTo>
                  <a:lnTo>
                    <a:pt x="5295" y="3619"/>
                  </a:lnTo>
                  <a:lnTo>
                    <a:pt x="3416" y="3810"/>
                  </a:lnTo>
                  <a:lnTo>
                    <a:pt x="2108" y="2082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rgbClr val="4F7F9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3802720" y="5493521"/>
              <a:ext cx="38735" cy="7620"/>
            </a:xfrm>
            <a:custGeom>
              <a:rect b="b" l="l" r="r" t="t"/>
              <a:pathLst>
                <a:path extrusionOk="0" h="7620" w="38735">
                  <a:moveTo>
                    <a:pt x="35547" y="0"/>
                  </a:moveTo>
                  <a:lnTo>
                    <a:pt x="35775" y="2247"/>
                  </a:lnTo>
                  <a:lnTo>
                    <a:pt x="34759" y="3251"/>
                  </a:lnTo>
                  <a:lnTo>
                    <a:pt x="32524" y="3022"/>
                  </a:lnTo>
                  <a:lnTo>
                    <a:pt x="29502" y="3022"/>
                  </a:lnTo>
                  <a:lnTo>
                    <a:pt x="27622" y="4051"/>
                  </a:lnTo>
                  <a:lnTo>
                    <a:pt x="25590" y="3429"/>
                  </a:lnTo>
                  <a:lnTo>
                    <a:pt x="16509" y="3886"/>
                  </a:lnTo>
                  <a:lnTo>
                    <a:pt x="9372" y="2908"/>
                  </a:lnTo>
                  <a:lnTo>
                    <a:pt x="2273" y="4038"/>
                  </a:lnTo>
                  <a:lnTo>
                    <a:pt x="266" y="4038"/>
                  </a:lnTo>
                  <a:lnTo>
                    <a:pt x="0" y="7061"/>
                  </a:lnTo>
                  <a:lnTo>
                    <a:pt x="1993" y="7188"/>
                  </a:lnTo>
                  <a:lnTo>
                    <a:pt x="4165" y="7048"/>
                  </a:lnTo>
                  <a:lnTo>
                    <a:pt x="12326" y="7012"/>
                  </a:lnTo>
                  <a:lnTo>
                    <a:pt x="37414" y="1930"/>
                  </a:lnTo>
                  <a:lnTo>
                    <a:pt x="38163" y="215"/>
                  </a:lnTo>
                  <a:lnTo>
                    <a:pt x="35547" y="0"/>
                  </a:lnTo>
                  <a:close/>
                </a:path>
              </a:pathLst>
            </a:custGeom>
            <a:solidFill>
              <a:srgbClr val="447F9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3816901" y="5408172"/>
              <a:ext cx="15875" cy="5080"/>
            </a:xfrm>
            <a:custGeom>
              <a:rect b="b" l="l" r="r" t="t"/>
              <a:pathLst>
                <a:path extrusionOk="0" h="5079" w="15875">
                  <a:moveTo>
                    <a:pt x="10464" y="0"/>
                  </a:moveTo>
                  <a:lnTo>
                    <a:pt x="5270" y="914"/>
                  </a:lnTo>
                  <a:lnTo>
                    <a:pt x="0" y="1714"/>
                  </a:lnTo>
                  <a:lnTo>
                    <a:pt x="5054" y="4610"/>
                  </a:lnTo>
                  <a:lnTo>
                    <a:pt x="10287" y="3873"/>
                  </a:lnTo>
                  <a:lnTo>
                    <a:pt x="15544" y="1892"/>
                  </a:lnTo>
                  <a:lnTo>
                    <a:pt x="10464" y="0"/>
                  </a:lnTo>
                  <a:close/>
                </a:path>
              </a:pathLst>
            </a:custGeom>
            <a:solidFill>
              <a:srgbClr val="4E7E9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3809034" y="5403334"/>
              <a:ext cx="24130" cy="2540"/>
            </a:xfrm>
            <a:custGeom>
              <a:rect b="b" l="l" r="r" t="t"/>
              <a:pathLst>
                <a:path extrusionOk="0" h="2539" w="24129">
                  <a:moveTo>
                    <a:pt x="0" y="0"/>
                  </a:moveTo>
                  <a:lnTo>
                    <a:pt x="7810" y="2273"/>
                  </a:lnTo>
                  <a:lnTo>
                    <a:pt x="15709" y="1270"/>
                  </a:lnTo>
                  <a:lnTo>
                    <a:pt x="23596" y="774"/>
                  </a:lnTo>
                  <a:lnTo>
                    <a:pt x="15722" y="977"/>
                  </a:lnTo>
                  <a:lnTo>
                    <a:pt x="7848" y="6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768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3805002" y="5496229"/>
              <a:ext cx="27305" cy="2540"/>
            </a:xfrm>
            <a:custGeom>
              <a:rect b="b" l="l" r="r" t="t"/>
              <a:pathLst>
                <a:path extrusionOk="0" h="2539" w="27304">
                  <a:moveTo>
                    <a:pt x="431" y="0"/>
                  </a:moveTo>
                  <a:lnTo>
                    <a:pt x="152" y="419"/>
                  </a:lnTo>
                  <a:lnTo>
                    <a:pt x="0" y="1320"/>
                  </a:lnTo>
                  <a:lnTo>
                    <a:pt x="5841" y="1320"/>
                  </a:lnTo>
                  <a:lnTo>
                    <a:pt x="11683" y="1485"/>
                  </a:lnTo>
                  <a:lnTo>
                    <a:pt x="20751" y="1143"/>
                  </a:lnTo>
                  <a:lnTo>
                    <a:pt x="24155" y="2336"/>
                  </a:lnTo>
                  <a:lnTo>
                    <a:pt x="27216" y="317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4F7F9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3800986" y="5504614"/>
              <a:ext cx="5080" cy="3175"/>
            </a:xfrm>
            <a:custGeom>
              <a:rect b="b" l="l" r="r" t="t"/>
              <a:pathLst>
                <a:path extrusionOk="0" h="3175" w="5079">
                  <a:moveTo>
                    <a:pt x="1981" y="0"/>
                  </a:moveTo>
                  <a:lnTo>
                    <a:pt x="1358" y="12"/>
                  </a:lnTo>
                  <a:lnTo>
                    <a:pt x="736" y="38"/>
                  </a:lnTo>
                  <a:lnTo>
                    <a:pt x="114" y="50"/>
                  </a:lnTo>
                  <a:lnTo>
                    <a:pt x="0" y="1828"/>
                  </a:lnTo>
                  <a:lnTo>
                    <a:pt x="1295" y="2578"/>
                  </a:lnTo>
                  <a:lnTo>
                    <a:pt x="2667" y="2451"/>
                  </a:lnTo>
                  <a:lnTo>
                    <a:pt x="4051" y="2159"/>
                  </a:lnTo>
                  <a:lnTo>
                    <a:pt x="4622" y="228"/>
                  </a:lnTo>
                  <a:lnTo>
                    <a:pt x="3136" y="27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4B7B8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3847750" y="5362620"/>
              <a:ext cx="3175" cy="13335"/>
            </a:xfrm>
            <a:custGeom>
              <a:rect b="b" l="l" r="r" t="t"/>
              <a:pathLst>
                <a:path extrusionOk="0" h="13335" w="3175">
                  <a:moveTo>
                    <a:pt x="1485" y="0"/>
                  </a:moveTo>
                  <a:lnTo>
                    <a:pt x="50" y="4318"/>
                  </a:lnTo>
                  <a:lnTo>
                    <a:pt x="0" y="8623"/>
                  </a:lnTo>
                  <a:lnTo>
                    <a:pt x="1524" y="12928"/>
                  </a:lnTo>
                  <a:lnTo>
                    <a:pt x="1879" y="8610"/>
                  </a:lnTo>
                  <a:lnTo>
                    <a:pt x="2959" y="4305"/>
                  </a:lnTo>
                  <a:lnTo>
                    <a:pt x="1485" y="0"/>
                  </a:lnTo>
                  <a:close/>
                </a:path>
              </a:pathLst>
            </a:custGeom>
            <a:solidFill>
              <a:srgbClr val="42799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3799994" y="5364181"/>
              <a:ext cx="3175" cy="3810"/>
            </a:xfrm>
            <a:custGeom>
              <a:rect b="b" l="l" r="r" t="t"/>
              <a:pathLst>
                <a:path extrusionOk="0" h="3810" w="3175">
                  <a:moveTo>
                    <a:pt x="2489" y="0"/>
                  </a:moveTo>
                  <a:lnTo>
                    <a:pt x="355" y="25"/>
                  </a:lnTo>
                  <a:lnTo>
                    <a:pt x="0" y="1054"/>
                  </a:lnTo>
                  <a:lnTo>
                    <a:pt x="190" y="3022"/>
                  </a:lnTo>
                  <a:lnTo>
                    <a:pt x="635" y="3657"/>
                  </a:lnTo>
                  <a:lnTo>
                    <a:pt x="1676" y="3759"/>
                  </a:lnTo>
                  <a:lnTo>
                    <a:pt x="2527" y="3428"/>
                  </a:lnTo>
                  <a:lnTo>
                    <a:pt x="2895" y="2705"/>
                  </a:lnTo>
                  <a:lnTo>
                    <a:pt x="2870" y="952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4F7F9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3897994" y="5321347"/>
              <a:ext cx="211454" cy="176530"/>
            </a:xfrm>
            <a:custGeom>
              <a:rect b="b" l="l" r="r" t="t"/>
              <a:pathLst>
                <a:path extrusionOk="0" h="176529" w="211454">
                  <a:moveTo>
                    <a:pt x="206286" y="76"/>
                  </a:moveTo>
                  <a:lnTo>
                    <a:pt x="202031" y="1028"/>
                  </a:lnTo>
                  <a:lnTo>
                    <a:pt x="192392" y="0"/>
                  </a:lnTo>
                  <a:lnTo>
                    <a:pt x="188696" y="2501"/>
                  </a:lnTo>
                  <a:lnTo>
                    <a:pt x="182549" y="10947"/>
                  </a:lnTo>
                  <a:lnTo>
                    <a:pt x="179806" y="15405"/>
                  </a:lnTo>
                  <a:lnTo>
                    <a:pt x="169423" y="27675"/>
                  </a:lnTo>
                  <a:lnTo>
                    <a:pt x="156223" y="44976"/>
                  </a:lnTo>
                  <a:lnTo>
                    <a:pt x="144591" y="59232"/>
                  </a:lnTo>
                  <a:lnTo>
                    <a:pt x="135551" y="71255"/>
                  </a:lnTo>
                  <a:lnTo>
                    <a:pt x="124253" y="85163"/>
                  </a:lnTo>
                  <a:lnTo>
                    <a:pt x="104927" y="109651"/>
                  </a:lnTo>
                  <a:lnTo>
                    <a:pt x="90323" y="129289"/>
                  </a:lnTo>
                  <a:lnTo>
                    <a:pt x="85255" y="135674"/>
                  </a:lnTo>
                  <a:lnTo>
                    <a:pt x="75501" y="147088"/>
                  </a:lnTo>
                  <a:lnTo>
                    <a:pt x="70946" y="153119"/>
                  </a:lnTo>
                  <a:lnTo>
                    <a:pt x="66967" y="159702"/>
                  </a:lnTo>
                  <a:lnTo>
                    <a:pt x="67487" y="156984"/>
                  </a:lnTo>
                  <a:lnTo>
                    <a:pt x="68287" y="154673"/>
                  </a:lnTo>
                  <a:lnTo>
                    <a:pt x="67627" y="152234"/>
                  </a:lnTo>
                  <a:lnTo>
                    <a:pt x="66738" y="151345"/>
                  </a:lnTo>
                  <a:lnTo>
                    <a:pt x="64452" y="152907"/>
                  </a:lnTo>
                  <a:lnTo>
                    <a:pt x="63195" y="155282"/>
                  </a:lnTo>
                  <a:lnTo>
                    <a:pt x="60210" y="151028"/>
                  </a:lnTo>
                  <a:lnTo>
                    <a:pt x="58991" y="148272"/>
                  </a:lnTo>
                  <a:lnTo>
                    <a:pt x="56921" y="145757"/>
                  </a:lnTo>
                  <a:lnTo>
                    <a:pt x="55067" y="144830"/>
                  </a:lnTo>
                  <a:lnTo>
                    <a:pt x="54216" y="142925"/>
                  </a:lnTo>
                  <a:lnTo>
                    <a:pt x="50266" y="139674"/>
                  </a:lnTo>
                  <a:lnTo>
                    <a:pt x="30987" y="115760"/>
                  </a:lnTo>
                  <a:lnTo>
                    <a:pt x="29502" y="117335"/>
                  </a:lnTo>
                  <a:lnTo>
                    <a:pt x="28460" y="115125"/>
                  </a:lnTo>
                  <a:lnTo>
                    <a:pt x="25463" y="115531"/>
                  </a:lnTo>
                  <a:lnTo>
                    <a:pt x="22821" y="109004"/>
                  </a:lnTo>
                  <a:lnTo>
                    <a:pt x="20751" y="104724"/>
                  </a:lnTo>
                  <a:lnTo>
                    <a:pt x="11950" y="102857"/>
                  </a:lnTo>
                  <a:lnTo>
                    <a:pt x="596" y="103860"/>
                  </a:lnTo>
                  <a:lnTo>
                    <a:pt x="0" y="105194"/>
                  </a:lnTo>
                  <a:lnTo>
                    <a:pt x="5956" y="112090"/>
                  </a:lnTo>
                  <a:lnTo>
                    <a:pt x="9740" y="117297"/>
                  </a:lnTo>
                  <a:lnTo>
                    <a:pt x="17017" y="123964"/>
                  </a:lnTo>
                  <a:lnTo>
                    <a:pt x="17322" y="129844"/>
                  </a:lnTo>
                  <a:lnTo>
                    <a:pt x="23279" y="128358"/>
                  </a:lnTo>
                  <a:lnTo>
                    <a:pt x="22783" y="128854"/>
                  </a:lnTo>
                  <a:lnTo>
                    <a:pt x="21424" y="131673"/>
                  </a:lnTo>
                  <a:lnTo>
                    <a:pt x="23317" y="133083"/>
                  </a:lnTo>
                  <a:lnTo>
                    <a:pt x="27216" y="137794"/>
                  </a:lnTo>
                  <a:lnTo>
                    <a:pt x="31013" y="139852"/>
                  </a:lnTo>
                  <a:lnTo>
                    <a:pt x="31991" y="144106"/>
                  </a:lnTo>
                  <a:lnTo>
                    <a:pt x="32715" y="145630"/>
                  </a:lnTo>
                  <a:lnTo>
                    <a:pt x="48252" y="163390"/>
                  </a:lnTo>
                  <a:lnTo>
                    <a:pt x="55460" y="170319"/>
                  </a:lnTo>
                  <a:lnTo>
                    <a:pt x="55067" y="171246"/>
                  </a:lnTo>
                  <a:lnTo>
                    <a:pt x="54063" y="172681"/>
                  </a:lnTo>
                  <a:lnTo>
                    <a:pt x="54279" y="173558"/>
                  </a:lnTo>
                  <a:lnTo>
                    <a:pt x="54838" y="174193"/>
                  </a:lnTo>
                  <a:lnTo>
                    <a:pt x="61562" y="175907"/>
                  </a:lnTo>
                  <a:lnTo>
                    <a:pt x="68208" y="175661"/>
                  </a:lnTo>
                  <a:lnTo>
                    <a:pt x="98577" y="147383"/>
                  </a:lnTo>
                  <a:lnTo>
                    <a:pt x="209562" y="4927"/>
                  </a:lnTo>
                  <a:lnTo>
                    <a:pt x="211302" y="3784"/>
                  </a:lnTo>
                  <a:lnTo>
                    <a:pt x="210311" y="1752"/>
                  </a:lnTo>
                  <a:lnTo>
                    <a:pt x="206286" y="76"/>
                  </a:lnTo>
                  <a:close/>
                </a:path>
              </a:pathLst>
            </a:custGeom>
            <a:solidFill>
              <a:srgbClr val="F0F0F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3989420" y="5316152"/>
              <a:ext cx="93980" cy="118110"/>
            </a:xfrm>
            <a:custGeom>
              <a:rect b="b" l="l" r="r" t="t"/>
              <a:pathLst>
                <a:path extrusionOk="0" h="118110" w="93979">
                  <a:moveTo>
                    <a:pt x="91808" y="12"/>
                  </a:moveTo>
                  <a:lnTo>
                    <a:pt x="90792" y="0"/>
                  </a:lnTo>
                  <a:lnTo>
                    <a:pt x="89344" y="876"/>
                  </a:lnTo>
                  <a:lnTo>
                    <a:pt x="82765" y="9194"/>
                  </a:lnTo>
                  <a:lnTo>
                    <a:pt x="78460" y="15100"/>
                  </a:lnTo>
                  <a:lnTo>
                    <a:pt x="72123" y="21069"/>
                  </a:lnTo>
                  <a:lnTo>
                    <a:pt x="70129" y="24587"/>
                  </a:lnTo>
                  <a:lnTo>
                    <a:pt x="69227" y="25539"/>
                  </a:lnTo>
                  <a:lnTo>
                    <a:pt x="65036" y="31203"/>
                  </a:lnTo>
                  <a:lnTo>
                    <a:pt x="61937" y="34086"/>
                  </a:lnTo>
                  <a:lnTo>
                    <a:pt x="47863" y="52795"/>
                  </a:lnTo>
                  <a:lnTo>
                    <a:pt x="35699" y="67932"/>
                  </a:lnTo>
                  <a:lnTo>
                    <a:pt x="17959" y="91026"/>
                  </a:lnTo>
                  <a:lnTo>
                    <a:pt x="11620" y="98386"/>
                  </a:lnTo>
                  <a:lnTo>
                    <a:pt x="9893" y="102387"/>
                  </a:lnTo>
                  <a:lnTo>
                    <a:pt x="6807" y="105435"/>
                  </a:lnTo>
                  <a:lnTo>
                    <a:pt x="4254" y="108864"/>
                  </a:lnTo>
                  <a:lnTo>
                    <a:pt x="3962" y="110362"/>
                  </a:lnTo>
                  <a:lnTo>
                    <a:pt x="3162" y="111544"/>
                  </a:lnTo>
                  <a:lnTo>
                    <a:pt x="1663" y="112763"/>
                  </a:lnTo>
                  <a:lnTo>
                    <a:pt x="977" y="114807"/>
                  </a:lnTo>
                  <a:lnTo>
                    <a:pt x="0" y="116128"/>
                  </a:lnTo>
                  <a:lnTo>
                    <a:pt x="1422" y="117335"/>
                  </a:lnTo>
                  <a:lnTo>
                    <a:pt x="2349" y="117500"/>
                  </a:lnTo>
                  <a:lnTo>
                    <a:pt x="5461" y="116382"/>
                  </a:lnTo>
                  <a:lnTo>
                    <a:pt x="12291" y="106688"/>
                  </a:lnTo>
                  <a:lnTo>
                    <a:pt x="20456" y="96614"/>
                  </a:lnTo>
                  <a:lnTo>
                    <a:pt x="45556" y="64272"/>
                  </a:lnTo>
                  <a:lnTo>
                    <a:pt x="52133" y="54851"/>
                  </a:lnTo>
                  <a:lnTo>
                    <a:pt x="54229" y="50761"/>
                  </a:lnTo>
                  <a:lnTo>
                    <a:pt x="56743" y="47015"/>
                  </a:lnTo>
                  <a:lnTo>
                    <a:pt x="60515" y="44246"/>
                  </a:lnTo>
                  <a:lnTo>
                    <a:pt x="64592" y="38265"/>
                  </a:lnTo>
                  <a:lnTo>
                    <a:pt x="66700" y="36194"/>
                  </a:lnTo>
                  <a:lnTo>
                    <a:pt x="68351" y="33604"/>
                  </a:lnTo>
                  <a:lnTo>
                    <a:pt x="70739" y="31114"/>
                  </a:lnTo>
                  <a:lnTo>
                    <a:pt x="72859" y="27533"/>
                  </a:lnTo>
                  <a:lnTo>
                    <a:pt x="74536" y="26238"/>
                  </a:lnTo>
                  <a:lnTo>
                    <a:pt x="76403" y="23520"/>
                  </a:lnTo>
                  <a:lnTo>
                    <a:pt x="80048" y="19697"/>
                  </a:lnTo>
                  <a:lnTo>
                    <a:pt x="82118" y="15836"/>
                  </a:lnTo>
                  <a:lnTo>
                    <a:pt x="83273" y="14579"/>
                  </a:lnTo>
                  <a:lnTo>
                    <a:pt x="87363" y="11595"/>
                  </a:lnTo>
                  <a:lnTo>
                    <a:pt x="88760" y="8610"/>
                  </a:lnTo>
                  <a:lnTo>
                    <a:pt x="90678" y="6045"/>
                  </a:lnTo>
                  <a:lnTo>
                    <a:pt x="91605" y="4140"/>
                  </a:lnTo>
                  <a:lnTo>
                    <a:pt x="93637" y="2438"/>
                  </a:lnTo>
                  <a:lnTo>
                    <a:pt x="91808" y="12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4023739" y="5316180"/>
              <a:ext cx="56515" cy="69215"/>
            </a:xfrm>
            <a:custGeom>
              <a:rect b="b" l="l" r="r" t="t"/>
              <a:pathLst>
                <a:path extrusionOk="0" h="69214" w="56514">
                  <a:moveTo>
                    <a:pt x="53454" y="0"/>
                  </a:moveTo>
                  <a:lnTo>
                    <a:pt x="52362" y="76"/>
                  </a:lnTo>
                  <a:lnTo>
                    <a:pt x="51650" y="101"/>
                  </a:lnTo>
                  <a:lnTo>
                    <a:pt x="50723" y="1346"/>
                  </a:lnTo>
                  <a:lnTo>
                    <a:pt x="45705" y="7922"/>
                  </a:lnTo>
                  <a:lnTo>
                    <a:pt x="35405" y="20880"/>
                  </a:lnTo>
                  <a:lnTo>
                    <a:pt x="30365" y="27457"/>
                  </a:lnTo>
                  <a:lnTo>
                    <a:pt x="24415" y="35294"/>
                  </a:lnTo>
                  <a:lnTo>
                    <a:pt x="18332" y="43030"/>
                  </a:lnTo>
                  <a:lnTo>
                    <a:pt x="6070" y="58432"/>
                  </a:lnTo>
                  <a:lnTo>
                    <a:pt x="4063" y="61861"/>
                  </a:lnTo>
                  <a:lnTo>
                    <a:pt x="660" y="64477"/>
                  </a:lnTo>
                  <a:lnTo>
                    <a:pt x="0" y="68707"/>
                  </a:lnTo>
                  <a:lnTo>
                    <a:pt x="723" y="69151"/>
                  </a:lnTo>
                  <a:lnTo>
                    <a:pt x="1409" y="69049"/>
                  </a:lnTo>
                  <a:lnTo>
                    <a:pt x="2057" y="68516"/>
                  </a:lnTo>
                  <a:lnTo>
                    <a:pt x="8026" y="64008"/>
                  </a:lnTo>
                  <a:lnTo>
                    <a:pt x="10718" y="56819"/>
                  </a:lnTo>
                  <a:lnTo>
                    <a:pt x="21437" y="46126"/>
                  </a:lnTo>
                  <a:lnTo>
                    <a:pt x="24676" y="38747"/>
                  </a:lnTo>
                  <a:lnTo>
                    <a:pt x="30264" y="33235"/>
                  </a:lnTo>
                  <a:lnTo>
                    <a:pt x="30835" y="30708"/>
                  </a:lnTo>
                  <a:lnTo>
                    <a:pt x="32943" y="29197"/>
                  </a:lnTo>
                  <a:lnTo>
                    <a:pt x="34302" y="27203"/>
                  </a:lnTo>
                  <a:lnTo>
                    <a:pt x="35013" y="25895"/>
                  </a:lnTo>
                  <a:lnTo>
                    <a:pt x="36042" y="24904"/>
                  </a:lnTo>
                  <a:lnTo>
                    <a:pt x="37325" y="24168"/>
                  </a:lnTo>
                  <a:lnTo>
                    <a:pt x="39331" y="21145"/>
                  </a:lnTo>
                  <a:lnTo>
                    <a:pt x="43408" y="15252"/>
                  </a:lnTo>
                  <a:lnTo>
                    <a:pt x="48374" y="10071"/>
                  </a:lnTo>
                  <a:lnTo>
                    <a:pt x="53581" y="3098"/>
                  </a:lnTo>
                  <a:lnTo>
                    <a:pt x="56159" y="1981"/>
                  </a:lnTo>
                  <a:lnTo>
                    <a:pt x="53454" y="0"/>
                  </a:lnTo>
                  <a:close/>
                </a:path>
              </a:pathLst>
            </a:custGeom>
            <a:solidFill>
              <a:srgbClr val="B8BAB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3957218" y="5384266"/>
              <a:ext cx="68580" cy="85725"/>
            </a:xfrm>
            <a:custGeom>
              <a:rect b="b" l="l" r="r" t="t"/>
              <a:pathLst>
                <a:path extrusionOk="0" h="85725" w="68579">
                  <a:moveTo>
                    <a:pt x="36550" y="40449"/>
                  </a:moveTo>
                  <a:lnTo>
                    <a:pt x="35763" y="38239"/>
                  </a:lnTo>
                  <a:lnTo>
                    <a:pt x="35280" y="37719"/>
                  </a:lnTo>
                  <a:lnTo>
                    <a:pt x="31051" y="44843"/>
                  </a:lnTo>
                  <a:lnTo>
                    <a:pt x="24447" y="49999"/>
                  </a:lnTo>
                  <a:lnTo>
                    <a:pt x="19659" y="56718"/>
                  </a:lnTo>
                  <a:lnTo>
                    <a:pt x="14909" y="63157"/>
                  </a:lnTo>
                  <a:lnTo>
                    <a:pt x="9982" y="69494"/>
                  </a:lnTo>
                  <a:lnTo>
                    <a:pt x="0" y="82067"/>
                  </a:lnTo>
                  <a:lnTo>
                    <a:pt x="584" y="84874"/>
                  </a:lnTo>
                  <a:lnTo>
                    <a:pt x="1333" y="85305"/>
                  </a:lnTo>
                  <a:lnTo>
                    <a:pt x="5448" y="81661"/>
                  </a:lnTo>
                  <a:lnTo>
                    <a:pt x="7264" y="79362"/>
                  </a:lnTo>
                  <a:lnTo>
                    <a:pt x="10439" y="71894"/>
                  </a:lnTo>
                  <a:lnTo>
                    <a:pt x="14439" y="68897"/>
                  </a:lnTo>
                  <a:lnTo>
                    <a:pt x="18288" y="65709"/>
                  </a:lnTo>
                  <a:lnTo>
                    <a:pt x="19913" y="64922"/>
                  </a:lnTo>
                  <a:lnTo>
                    <a:pt x="20421" y="64109"/>
                  </a:lnTo>
                  <a:lnTo>
                    <a:pt x="20802" y="62877"/>
                  </a:lnTo>
                  <a:lnTo>
                    <a:pt x="20574" y="61518"/>
                  </a:lnTo>
                  <a:lnTo>
                    <a:pt x="21170" y="60325"/>
                  </a:lnTo>
                  <a:lnTo>
                    <a:pt x="24714" y="54178"/>
                  </a:lnTo>
                  <a:lnTo>
                    <a:pt x="30391" y="49720"/>
                  </a:lnTo>
                  <a:lnTo>
                    <a:pt x="35280" y="42011"/>
                  </a:lnTo>
                  <a:lnTo>
                    <a:pt x="36550" y="40449"/>
                  </a:lnTo>
                  <a:close/>
                </a:path>
                <a:path extrusionOk="0" h="85725" w="68579">
                  <a:moveTo>
                    <a:pt x="68567" y="431"/>
                  </a:moveTo>
                  <a:lnTo>
                    <a:pt x="66535" y="431"/>
                  </a:lnTo>
                  <a:lnTo>
                    <a:pt x="64401" y="0"/>
                  </a:lnTo>
                  <a:lnTo>
                    <a:pt x="63652" y="1790"/>
                  </a:lnTo>
                  <a:lnTo>
                    <a:pt x="60477" y="6299"/>
                  </a:lnTo>
                  <a:lnTo>
                    <a:pt x="58102" y="9525"/>
                  </a:lnTo>
                  <a:lnTo>
                    <a:pt x="55511" y="12598"/>
                  </a:lnTo>
                  <a:lnTo>
                    <a:pt x="55143" y="14211"/>
                  </a:lnTo>
                  <a:lnTo>
                    <a:pt x="52768" y="16179"/>
                  </a:lnTo>
                  <a:lnTo>
                    <a:pt x="48729" y="19862"/>
                  </a:lnTo>
                  <a:lnTo>
                    <a:pt x="46316" y="24917"/>
                  </a:lnTo>
                  <a:lnTo>
                    <a:pt x="42341" y="28651"/>
                  </a:lnTo>
                  <a:lnTo>
                    <a:pt x="41021" y="29222"/>
                  </a:lnTo>
                  <a:lnTo>
                    <a:pt x="40335" y="30226"/>
                  </a:lnTo>
                  <a:lnTo>
                    <a:pt x="40335" y="31673"/>
                  </a:lnTo>
                  <a:lnTo>
                    <a:pt x="40894" y="31978"/>
                  </a:lnTo>
                  <a:lnTo>
                    <a:pt x="42252" y="32054"/>
                  </a:lnTo>
                  <a:lnTo>
                    <a:pt x="43434" y="31673"/>
                  </a:lnTo>
                  <a:lnTo>
                    <a:pt x="51104" y="23647"/>
                  </a:lnTo>
                  <a:lnTo>
                    <a:pt x="57175" y="16103"/>
                  </a:lnTo>
                  <a:lnTo>
                    <a:pt x="62903" y="8293"/>
                  </a:lnTo>
                  <a:lnTo>
                    <a:pt x="68567" y="431"/>
                  </a:lnTo>
                  <a:close/>
                </a:path>
              </a:pathLst>
            </a:custGeom>
            <a:solidFill>
              <a:srgbClr val="B9BBB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4010653" y="5374604"/>
              <a:ext cx="19685" cy="25400"/>
            </a:xfrm>
            <a:custGeom>
              <a:rect b="b" l="l" r="r" t="t"/>
              <a:pathLst>
                <a:path extrusionOk="0" h="25400" w="19685">
                  <a:moveTo>
                    <a:pt x="19151" y="0"/>
                  </a:moveTo>
                  <a:lnTo>
                    <a:pt x="14782" y="1244"/>
                  </a:lnTo>
                  <a:lnTo>
                    <a:pt x="14173" y="5829"/>
                  </a:lnTo>
                  <a:lnTo>
                    <a:pt x="2946" y="18338"/>
                  </a:lnTo>
                  <a:lnTo>
                    <a:pt x="0" y="24180"/>
                  </a:lnTo>
                  <a:lnTo>
                    <a:pt x="457" y="24625"/>
                  </a:lnTo>
                  <a:lnTo>
                    <a:pt x="1752" y="24930"/>
                  </a:lnTo>
                  <a:lnTo>
                    <a:pt x="3022" y="23177"/>
                  </a:lnTo>
                  <a:lnTo>
                    <a:pt x="6007" y="18529"/>
                  </a:lnTo>
                  <a:lnTo>
                    <a:pt x="9156" y="13995"/>
                  </a:lnTo>
                  <a:lnTo>
                    <a:pt x="13106" y="10083"/>
                  </a:lnTo>
                  <a:lnTo>
                    <a:pt x="15519" y="6959"/>
                  </a:lnTo>
                  <a:lnTo>
                    <a:pt x="17652" y="3670"/>
                  </a:lnTo>
                  <a:lnTo>
                    <a:pt x="19151" y="0"/>
                  </a:lnTo>
                  <a:close/>
                </a:path>
              </a:pathLst>
            </a:custGeom>
            <a:solidFill>
              <a:srgbClr val="B2B3B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3954561" y="5449195"/>
              <a:ext cx="22225" cy="24130"/>
            </a:xfrm>
            <a:custGeom>
              <a:rect b="b" l="l" r="r" t="t"/>
              <a:pathLst>
                <a:path extrusionOk="0" h="24129" w="22225">
                  <a:moveTo>
                    <a:pt x="660" y="17106"/>
                  </a:moveTo>
                  <a:lnTo>
                    <a:pt x="0" y="18440"/>
                  </a:lnTo>
                  <a:lnTo>
                    <a:pt x="1206" y="19164"/>
                  </a:lnTo>
                  <a:lnTo>
                    <a:pt x="1650" y="20142"/>
                  </a:lnTo>
                  <a:lnTo>
                    <a:pt x="4584" y="23761"/>
                  </a:lnTo>
                  <a:lnTo>
                    <a:pt x="6489" y="20637"/>
                  </a:lnTo>
                  <a:lnTo>
                    <a:pt x="6982" y="20053"/>
                  </a:lnTo>
                  <a:lnTo>
                    <a:pt x="3238" y="20053"/>
                  </a:lnTo>
                  <a:lnTo>
                    <a:pt x="2666" y="17132"/>
                  </a:lnTo>
                  <a:lnTo>
                    <a:pt x="660" y="17106"/>
                  </a:lnTo>
                  <a:close/>
                </a:path>
                <a:path extrusionOk="0" h="24129" w="22225">
                  <a:moveTo>
                    <a:pt x="20815" y="0"/>
                  </a:moveTo>
                  <a:lnTo>
                    <a:pt x="16421" y="2120"/>
                  </a:lnTo>
                  <a:lnTo>
                    <a:pt x="12725" y="5181"/>
                  </a:lnTo>
                  <a:lnTo>
                    <a:pt x="9537" y="12687"/>
                  </a:lnTo>
                  <a:lnTo>
                    <a:pt x="7327" y="14922"/>
                  </a:lnTo>
                  <a:lnTo>
                    <a:pt x="4787" y="18808"/>
                  </a:lnTo>
                  <a:lnTo>
                    <a:pt x="3238" y="20053"/>
                  </a:lnTo>
                  <a:lnTo>
                    <a:pt x="6982" y="20053"/>
                  </a:lnTo>
                  <a:lnTo>
                    <a:pt x="12420" y="13601"/>
                  </a:lnTo>
                  <a:lnTo>
                    <a:pt x="15989" y="7696"/>
                  </a:lnTo>
                  <a:lnTo>
                    <a:pt x="21412" y="1955"/>
                  </a:lnTo>
                  <a:lnTo>
                    <a:pt x="21691" y="927"/>
                  </a:lnTo>
                  <a:lnTo>
                    <a:pt x="20815" y="0"/>
                  </a:lnTo>
                  <a:close/>
                </a:path>
              </a:pathLst>
            </a:custGeom>
            <a:solidFill>
              <a:srgbClr val="B9BAB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4063076" y="5316152"/>
              <a:ext cx="17145" cy="21590"/>
            </a:xfrm>
            <a:custGeom>
              <a:rect b="b" l="l" r="r" t="t"/>
              <a:pathLst>
                <a:path extrusionOk="0" h="21589" w="17145">
                  <a:moveTo>
                    <a:pt x="17132" y="0"/>
                  </a:moveTo>
                  <a:lnTo>
                    <a:pt x="14122" y="25"/>
                  </a:lnTo>
                  <a:lnTo>
                    <a:pt x="15494" y="2400"/>
                  </a:lnTo>
                  <a:lnTo>
                    <a:pt x="13119" y="3124"/>
                  </a:lnTo>
                  <a:lnTo>
                    <a:pt x="8229" y="10134"/>
                  </a:lnTo>
                  <a:lnTo>
                    <a:pt x="2628" y="14566"/>
                  </a:lnTo>
                  <a:lnTo>
                    <a:pt x="0" y="21170"/>
                  </a:lnTo>
                  <a:lnTo>
                    <a:pt x="4778" y="16278"/>
                  </a:lnTo>
                  <a:lnTo>
                    <a:pt x="9256" y="11142"/>
                  </a:lnTo>
                  <a:lnTo>
                    <a:pt x="13389" y="5727"/>
                  </a:lnTo>
                  <a:lnTo>
                    <a:pt x="17132" y="0"/>
                  </a:lnTo>
                  <a:close/>
                </a:path>
              </a:pathLst>
            </a:custGeom>
            <a:solidFill>
              <a:srgbClr val="BDBE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3999569" y="5398792"/>
              <a:ext cx="12065" cy="14604"/>
            </a:xfrm>
            <a:custGeom>
              <a:rect b="b" l="l" r="r" t="t"/>
              <a:pathLst>
                <a:path extrusionOk="0" h="14604" w="12064">
                  <a:moveTo>
                    <a:pt x="11074" y="0"/>
                  </a:moveTo>
                  <a:lnTo>
                    <a:pt x="6095" y="3682"/>
                  </a:lnTo>
                  <a:lnTo>
                    <a:pt x="2565" y="8521"/>
                  </a:lnTo>
                  <a:lnTo>
                    <a:pt x="0" y="14109"/>
                  </a:lnTo>
                  <a:lnTo>
                    <a:pt x="5499" y="11734"/>
                  </a:lnTo>
                  <a:lnTo>
                    <a:pt x="7073" y="5753"/>
                  </a:lnTo>
                  <a:lnTo>
                    <a:pt x="11087" y="2019"/>
                  </a:lnTo>
                  <a:lnTo>
                    <a:pt x="11671" y="1358"/>
                  </a:lnTo>
                  <a:lnTo>
                    <a:pt x="11683" y="685"/>
                  </a:lnTo>
                  <a:lnTo>
                    <a:pt x="11074" y="0"/>
                  </a:lnTo>
                  <a:close/>
                </a:path>
              </a:pathLst>
            </a:custGeom>
            <a:solidFill>
              <a:srgbClr val="B2B3B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3992510" y="5415930"/>
              <a:ext cx="5715" cy="6350"/>
            </a:xfrm>
            <a:custGeom>
              <a:rect b="b" l="l" r="r" t="t"/>
              <a:pathLst>
                <a:path extrusionOk="0" h="6350" w="5714">
                  <a:moveTo>
                    <a:pt x="5041" y="0"/>
                  </a:moveTo>
                  <a:lnTo>
                    <a:pt x="2463" y="1269"/>
                  </a:lnTo>
                  <a:lnTo>
                    <a:pt x="1612" y="3975"/>
                  </a:lnTo>
                  <a:lnTo>
                    <a:pt x="0" y="6045"/>
                  </a:lnTo>
                  <a:lnTo>
                    <a:pt x="4191" y="5841"/>
                  </a:lnTo>
                  <a:lnTo>
                    <a:pt x="5194" y="4635"/>
                  </a:lnTo>
                  <a:lnTo>
                    <a:pt x="5054" y="12"/>
                  </a:lnTo>
                  <a:close/>
                </a:path>
              </a:pathLst>
            </a:custGeom>
            <a:solidFill>
              <a:srgbClr val="B9BBB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3952208" y="5464268"/>
              <a:ext cx="4445" cy="5080"/>
            </a:xfrm>
            <a:custGeom>
              <a:rect b="b" l="l" r="r" t="t"/>
              <a:pathLst>
                <a:path extrusionOk="0" h="5079" w="4445">
                  <a:moveTo>
                    <a:pt x="0" y="0"/>
                  </a:moveTo>
                  <a:lnTo>
                    <a:pt x="228" y="2578"/>
                  </a:lnTo>
                  <a:lnTo>
                    <a:pt x="4000" y="5067"/>
                  </a:lnTo>
                  <a:lnTo>
                    <a:pt x="3009" y="2031"/>
                  </a:lnTo>
                  <a:lnTo>
                    <a:pt x="1003" y="6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CCC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3802974" y="5495679"/>
              <a:ext cx="40640" cy="11430"/>
            </a:xfrm>
            <a:custGeom>
              <a:rect b="b" l="l" r="r" t="t"/>
              <a:pathLst>
                <a:path extrusionOk="0" h="11429" w="40639">
                  <a:moveTo>
                    <a:pt x="37744" y="0"/>
                  </a:moveTo>
                  <a:lnTo>
                    <a:pt x="36296" y="1879"/>
                  </a:lnTo>
                  <a:lnTo>
                    <a:pt x="37757" y="4571"/>
                  </a:lnTo>
                  <a:lnTo>
                    <a:pt x="37376" y="5537"/>
                  </a:lnTo>
                  <a:lnTo>
                    <a:pt x="33947" y="6413"/>
                  </a:lnTo>
                  <a:lnTo>
                    <a:pt x="26770" y="7614"/>
                  </a:lnTo>
                  <a:lnTo>
                    <a:pt x="19573" y="7913"/>
                  </a:lnTo>
                  <a:lnTo>
                    <a:pt x="12372" y="7844"/>
                  </a:lnTo>
                  <a:lnTo>
                    <a:pt x="5181" y="7937"/>
                  </a:lnTo>
                  <a:lnTo>
                    <a:pt x="3428" y="8026"/>
                  </a:lnTo>
                  <a:lnTo>
                    <a:pt x="1473" y="7289"/>
                  </a:lnTo>
                  <a:lnTo>
                    <a:pt x="0" y="8928"/>
                  </a:lnTo>
                  <a:lnTo>
                    <a:pt x="2057" y="11087"/>
                  </a:lnTo>
                  <a:lnTo>
                    <a:pt x="4000" y="11074"/>
                  </a:lnTo>
                  <a:lnTo>
                    <a:pt x="11252" y="9639"/>
                  </a:lnTo>
                  <a:lnTo>
                    <a:pt x="18592" y="10845"/>
                  </a:lnTo>
                  <a:lnTo>
                    <a:pt x="30454" y="10147"/>
                  </a:lnTo>
                  <a:lnTo>
                    <a:pt x="35077" y="10693"/>
                  </a:lnTo>
                  <a:lnTo>
                    <a:pt x="39611" y="9639"/>
                  </a:lnTo>
                  <a:lnTo>
                    <a:pt x="39763" y="6807"/>
                  </a:lnTo>
                  <a:lnTo>
                    <a:pt x="40500" y="3924"/>
                  </a:lnTo>
                  <a:lnTo>
                    <a:pt x="38988" y="1219"/>
                  </a:lnTo>
                  <a:lnTo>
                    <a:pt x="37744" y="0"/>
                  </a:lnTo>
                  <a:close/>
                </a:path>
              </a:pathLst>
            </a:custGeom>
            <a:solidFill>
              <a:srgbClr val="447F9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3806980" y="5504125"/>
              <a:ext cx="37465" cy="3175"/>
            </a:xfrm>
            <a:custGeom>
              <a:rect b="b" l="l" r="r" t="t"/>
              <a:pathLst>
                <a:path extrusionOk="0" h="3175" w="37464">
                  <a:moveTo>
                    <a:pt x="35991" y="0"/>
                  </a:moveTo>
                  <a:lnTo>
                    <a:pt x="35648" y="0"/>
                  </a:lnTo>
                  <a:lnTo>
                    <a:pt x="35318" y="495"/>
                  </a:lnTo>
                  <a:lnTo>
                    <a:pt x="34772" y="800"/>
                  </a:lnTo>
                  <a:lnTo>
                    <a:pt x="34213" y="1384"/>
                  </a:lnTo>
                  <a:lnTo>
                    <a:pt x="2641" y="1511"/>
                  </a:lnTo>
                  <a:lnTo>
                    <a:pt x="1041" y="1117"/>
                  </a:lnTo>
                  <a:lnTo>
                    <a:pt x="0" y="2628"/>
                  </a:lnTo>
                  <a:lnTo>
                    <a:pt x="9336" y="2828"/>
                  </a:lnTo>
                  <a:lnTo>
                    <a:pt x="18675" y="2924"/>
                  </a:lnTo>
                  <a:lnTo>
                    <a:pt x="28014" y="2843"/>
                  </a:lnTo>
                  <a:lnTo>
                    <a:pt x="37350" y="2514"/>
                  </a:lnTo>
                  <a:lnTo>
                    <a:pt x="37312" y="1689"/>
                  </a:lnTo>
                  <a:lnTo>
                    <a:pt x="37147" y="927"/>
                  </a:lnTo>
                  <a:lnTo>
                    <a:pt x="36334" y="482"/>
                  </a:lnTo>
                  <a:lnTo>
                    <a:pt x="35991" y="0"/>
                  </a:lnTo>
                  <a:close/>
                </a:path>
              </a:pathLst>
            </a:custGeom>
            <a:solidFill>
              <a:srgbClr val="4B7B8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4434253" y="5394678"/>
              <a:ext cx="165100" cy="6350"/>
            </a:xfrm>
            <a:custGeom>
              <a:rect b="b" l="l" r="r" t="t"/>
              <a:pathLst>
                <a:path extrusionOk="0" h="6350" w="165100">
                  <a:moveTo>
                    <a:pt x="156959" y="0"/>
                  </a:moveTo>
                  <a:lnTo>
                    <a:pt x="149745" y="660"/>
                  </a:lnTo>
                  <a:lnTo>
                    <a:pt x="0" y="571"/>
                  </a:lnTo>
                  <a:lnTo>
                    <a:pt x="1841" y="5118"/>
                  </a:lnTo>
                  <a:lnTo>
                    <a:pt x="71088" y="5068"/>
                  </a:lnTo>
                  <a:lnTo>
                    <a:pt x="147167" y="5448"/>
                  </a:lnTo>
                  <a:lnTo>
                    <a:pt x="153987" y="3073"/>
                  </a:lnTo>
                  <a:lnTo>
                    <a:pt x="162661" y="5943"/>
                  </a:lnTo>
                  <a:lnTo>
                    <a:pt x="164782" y="3835"/>
                  </a:lnTo>
                  <a:lnTo>
                    <a:pt x="164122" y="1079"/>
                  </a:lnTo>
                  <a:lnTo>
                    <a:pt x="156959" y="0"/>
                  </a:lnTo>
                  <a:close/>
                </a:path>
              </a:pathLst>
            </a:custGeom>
            <a:solidFill>
              <a:srgbClr val="45809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4434763" y="5394489"/>
              <a:ext cx="163195" cy="5080"/>
            </a:xfrm>
            <a:custGeom>
              <a:rect b="b" l="l" r="r" t="t"/>
              <a:pathLst>
                <a:path extrusionOk="0" h="5079" w="163195">
                  <a:moveTo>
                    <a:pt x="163055" y="0"/>
                  </a:moveTo>
                  <a:lnTo>
                    <a:pt x="762" y="0"/>
                  </a:lnTo>
                  <a:lnTo>
                    <a:pt x="762" y="1270"/>
                  </a:lnTo>
                  <a:lnTo>
                    <a:pt x="647" y="0"/>
                  </a:lnTo>
                  <a:lnTo>
                    <a:pt x="381" y="0"/>
                  </a:lnTo>
                  <a:lnTo>
                    <a:pt x="381" y="1270"/>
                  </a:lnTo>
                  <a:lnTo>
                    <a:pt x="520" y="1270"/>
                  </a:lnTo>
                  <a:lnTo>
                    <a:pt x="520" y="254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279" y="3810"/>
                  </a:lnTo>
                  <a:lnTo>
                    <a:pt x="279" y="5080"/>
                  </a:lnTo>
                  <a:lnTo>
                    <a:pt x="1181" y="5080"/>
                  </a:lnTo>
                  <a:lnTo>
                    <a:pt x="1181" y="3810"/>
                  </a:lnTo>
                  <a:lnTo>
                    <a:pt x="1003" y="3810"/>
                  </a:lnTo>
                  <a:lnTo>
                    <a:pt x="1003" y="2540"/>
                  </a:lnTo>
                  <a:lnTo>
                    <a:pt x="825" y="2540"/>
                  </a:lnTo>
                  <a:lnTo>
                    <a:pt x="825" y="1270"/>
                  </a:lnTo>
                  <a:lnTo>
                    <a:pt x="163055" y="1270"/>
                  </a:lnTo>
                  <a:lnTo>
                    <a:pt x="163055" y="0"/>
                  </a:lnTo>
                  <a:close/>
                </a:path>
              </a:pathLst>
            </a:custGeom>
            <a:solidFill>
              <a:srgbClr val="3F788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4479836" y="5420423"/>
              <a:ext cx="97790" cy="2540"/>
            </a:xfrm>
            <a:custGeom>
              <a:rect b="b" l="l" r="r" t="t"/>
              <a:pathLst>
                <a:path extrusionOk="0" h="2539" w="97789">
                  <a:moveTo>
                    <a:pt x="97370" y="0"/>
                  </a:moveTo>
                  <a:lnTo>
                    <a:pt x="97028" y="0"/>
                  </a:lnTo>
                  <a:lnTo>
                    <a:pt x="97028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97040" y="2540"/>
                  </a:lnTo>
                  <a:lnTo>
                    <a:pt x="97040" y="1270"/>
                  </a:lnTo>
                  <a:lnTo>
                    <a:pt x="97370" y="1270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38758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35"/>
            <p:cNvSpPr/>
            <p:nvPr/>
          </p:nvSpPr>
          <p:spPr>
            <a:xfrm>
              <a:off x="3870169" y="5416433"/>
              <a:ext cx="93345" cy="88900"/>
            </a:xfrm>
            <a:custGeom>
              <a:rect b="b" l="l" r="r" t="t"/>
              <a:pathLst>
                <a:path extrusionOk="0" h="88900" w="93345">
                  <a:moveTo>
                    <a:pt x="4102" y="0"/>
                  </a:moveTo>
                  <a:lnTo>
                    <a:pt x="317" y="584"/>
                  </a:lnTo>
                  <a:lnTo>
                    <a:pt x="0" y="2552"/>
                  </a:lnTo>
                  <a:lnTo>
                    <a:pt x="3556" y="1320"/>
                  </a:lnTo>
                  <a:lnTo>
                    <a:pt x="3695" y="5092"/>
                  </a:lnTo>
                  <a:lnTo>
                    <a:pt x="8788" y="12052"/>
                  </a:lnTo>
                  <a:lnTo>
                    <a:pt x="21602" y="25806"/>
                  </a:lnTo>
                  <a:lnTo>
                    <a:pt x="24472" y="29933"/>
                  </a:lnTo>
                  <a:lnTo>
                    <a:pt x="31546" y="38861"/>
                  </a:lnTo>
                  <a:lnTo>
                    <a:pt x="37820" y="42595"/>
                  </a:lnTo>
                  <a:lnTo>
                    <a:pt x="38671" y="49885"/>
                  </a:lnTo>
                  <a:lnTo>
                    <a:pt x="40678" y="49593"/>
                  </a:lnTo>
                  <a:lnTo>
                    <a:pt x="41414" y="50990"/>
                  </a:lnTo>
                  <a:lnTo>
                    <a:pt x="50774" y="62636"/>
                  </a:lnTo>
                  <a:lnTo>
                    <a:pt x="60693" y="72288"/>
                  </a:lnTo>
                  <a:lnTo>
                    <a:pt x="63931" y="79463"/>
                  </a:lnTo>
                  <a:lnTo>
                    <a:pt x="72745" y="82842"/>
                  </a:lnTo>
                  <a:lnTo>
                    <a:pt x="69621" y="82524"/>
                  </a:lnTo>
                  <a:lnTo>
                    <a:pt x="70078" y="84213"/>
                  </a:lnTo>
                  <a:lnTo>
                    <a:pt x="72999" y="83794"/>
                  </a:lnTo>
                  <a:lnTo>
                    <a:pt x="75717" y="84861"/>
                  </a:lnTo>
                  <a:lnTo>
                    <a:pt x="83273" y="87172"/>
                  </a:lnTo>
                  <a:lnTo>
                    <a:pt x="88188" y="88480"/>
                  </a:lnTo>
                  <a:lnTo>
                    <a:pt x="93103" y="86156"/>
                  </a:lnTo>
                  <a:lnTo>
                    <a:pt x="92151" y="84162"/>
                  </a:lnTo>
                  <a:lnTo>
                    <a:pt x="90297" y="84708"/>
                  </a:lnTo>
                  <a:lnTo>
                    <a:pt x="83388" y="84543"/>
                  </a:lnTo>
                  <a:lnTo>
                    <a:pt x="80987" y="83146"/>
                  </a:lnTo>
                  <a:lnTo>
                    <a:pt x="77978" y="83134"/>
                  </a:lnTo>
                  <a:lnTo>
                    <a:pt x="73075" y="80352"/>
                  </a:lnTo>
                  <a:lnTo>
                    <a:pt x="68567" y="77215"/>
                  </a:lnTo>
                  <a:lnTo>
                    <a:pt x="61239" y="67487"/>
                  </a:lnTo>
                  <a:lnTo>
                    <a:pt x="51765" y="56946"/>
                  </a:lnTo>
                  <a:lnTo>
                    <a:pt x="50088" y="54584"/>
                  </a:lnTo>
                  <a:lnTo>
                    <a:pt x="48006" y="52527"/>
                  </a:lnTo>
                  <a:lnTo>
                    <a:pt x="46736" y="49885"/>
                  </a:lnTo>
                  <a:lnTo>
                    <a:pt x="37902" y="40024"/>
                  </a:lnTo>
                  <a:lnTo>
                    <a:pt x="29335" y="29945"/>
                  </a:lnTo>
                  <a:lnTo>
                    <a:pt x="12458" y="9575"/>
                  </a:lnTo>
                  <a:lnTo>
                    <a:pt x="10617" y="8445"/>
                  </a:lnTo>
                  <a:lnTo>
                    <a:pt x="9423" y="6857"/>
                  </a:lnTo>
                  <a:lnTo>
                    <a:pt x="6540" y="2247"/>
                  </a:lnTo>
                  <a:lnTo>
                    <a:pt x="4102" y="0"/>
                  </a:lnTo>
                  <a:close/>
                </a:path>
              </a:pathLst>
            </a:custGeom>
            <a:solidFill>
              <a:srgbClr val="A7A9A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35"/>
            <p:cNvSpPr/>
            <p:nvPr/>
          </p:nvSpPr>
          <p:spPr>
            <a:xfrm>
              <a:off x="3951154" y="5499574"/>
              <a:ext cx="17780" cy="3175"/>
            </a:xfrm>
            <a:custGeom>
              <a:rect b="b" l="l" r="r" t="t"/>
              <a:pathLst>
                <a:path extrusionOk="0" h="3175" w="17779">
                  <a:moveTo>
                    <a:pt x="0" y="0"/>
                  </a:moveTo>
                  <a:lnTo>
                    <a:pt x="977" y="2108"/>
                  </a:lnTo>
                  <a:lnTo>
                    <a:pt x="2857" y="2006"/>
                  </a:lnTo>
                  <a:lnTo>
                    <a:pt x="7226" y="2057"/>
                  </a:lnTo>
                  <a:lnTo>
                    <a:pt x="9804" y="1587"/>
                  </a:lnTo>
                  <a:lnTo>
                    <a:pt x="12115" y="3009"/>
                  </a:lnTo>
                  <a:lnTo>
                    <a:pt x="13893" y="2578"/>
                  </a:lnTo>
                  <a:lnTo>
                    <a:pt x="15760" y="2349"/>
                  </a:lnTo>
                  <a:lnTo>
                    <a:pt x="17183" y="1016"/>
                  </a:lnTo>
                  <a:lnTo>
                    <a:pt x="5689" y="1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3B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35"/>
            <p:cNvSpPr/>
            <p:nvPr/>
          </p:nvSpPr>
          <p:spPr>
            <a:xfrm>
              <a:off x="3927957" y="5496369"/>
              <a:ext cx="13335" cy="8890"/>
            </a:xfrm>
            <a:custGeom>
              <a:rect b="b" l="l" r="r" t="t"/>
              <a:pathLst>
                <a:path extrusionOk="0" h="8889" w="13335">
                  <a:moveTo>
                    <a:pt x="3403" y="1625"/>
                  </a:moveTo>
                  <a:lnTo>
                    <a:pt x="3314" y="596"/>
                  </a:lnTo>
                  <a:lnTo>
                    <a:pt x="1943" y="0"/>
                  </a:lnTo>
                  <a:lnTo>
                    <a:pt x="825" y="63"/>
                  </a:lnTo>
                  <a:lnTo>
                    <a:pt x="0" y="1193"/>
                  </a:lnTo>
                  <a:lnTo>
                    <a:pt x="1028" y="2222"/>
                  </a:lnTo>
                  <a:lnTo>
                    <a:pt x="1816" y="2044"/>
                  </a:lnTo>
                  <a:lnTo>
                    <a:pt x="2603" y="1879"/>
                  </a:lnTo>
                  <a:lnTo>
                    <a:pt x="3403" y="1625"/>
                  </a:lnTo>
                  <a:close/>
                </a:path>
                <a:path extrusionOk="0" h="8889" w="13335">
                  <a:moveTo>
                    <a:pt x="13284" y="7835"/>
                  </a:moveTo>
                  <a:lnTo>
                    <a:pt x="11722" y="5651"/>
                  </a:lnTo>
                  <a:lnTo>
                    <a:pt x="9601" y="4965"/>
                  </a:lnTo>
                  <a:lnTo>
                    <a:pt x="7073" y="5194"/>
                  </a:lnTo>
                  <a:lnTo>
                    <a:pt x="7442" y="6184"/>
                  </a:lnTo>
                  <a:lnTo>
                    <a:pt x="8140" y="6845"/>
                  </a:lnTo>
                  <a:lnTo>
                    <a:pt x="9093" y="7264"/>
                  </a:lnTo>
                  <a:lnTo>
                    <a:pt x="10414" y="7759"/>
                  </a:lnTo>
                  <a:lnTo>
                    <a:pt x="11645" y="8775"/>
                  </a:lnTo>
                  <a:lnTo>
                    <a:pt x="13284" y="7835"/>
                  </a:lnTo>
                  <a:close/>
                </a:path>
              </a:pathLst>
            </a:custGeom>
            <a:solidFill>
              <a:srgbClr val="ABADA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35"/>
            <p:cNvSpPr/>
            <p:nvPr/>
          </p:nvSpPr>
          <p:spPr>
            <a:xfrm>
              <a:off x="3838269" y="5400968"/>
              <a:ext cx="6350" cy="97155"/>
            </a:xfrm>
            <a:custGeom>
              <a:rect b="b" l="l" r="r" t="t"/>
              <a:pathLst>
                <a:path extrusionOk="0" h="97154" w="6350">
                  <a:moveTo>
                    <a:pt x="2654" y="0"/>
                  </a:moveTo>
                  <a:lnTo>
                    <a:pt x="1003" y="863"/>
                  </a:lnTo>
                  <a:lnTo>
                    <a:pt x="1714" y="5562"/>
                  </a:lnTo>
                  <a:lnTo>
                    <a:pt x="584" y="10261"/>
                  </a:lnTo>
                  <a:lnTo>
                    <a:pt x="1006" y="32704"/>
                  </a:lnTo>
                  <a:lnTo>
                    <a:pt x="1003" y="86207"/>
                  </a:lnTo>
                  <a:lnTo>
                    <a:pt x="1231" y="90576"/>
                  </a:lnTo>
                  <a:lnTo>
                    <a:pt x="0" y="92557"/>
                  </a:lnTo>
                  <a:lnTo>
                    <a:pt x="1473" y="93611"/>
                  </a:lnTo>
                  <a:lnTo>
                    <a:pt x="863" y="95199"/>
                  </a:lnTo>
                  <a:lnTo>
                    <a:pt x="1003" y="96583"/>
                  </a:lnTo>
                  <a:lnTo>
                    <a:pt x="3022" y="95580"/>
                  </a:lnTo>
                  <a:lnTo>
                    <a:pt x="6286" y="94754"/>
                  </a:lnTo>
                  <a:lnTo>
                    <a:pt x="4952" y="92062"/>
                  </a:lnTo>
                  <a:lnTo>
                    <a:pt x="4952" y="3924"/>
                  </a:lnTo>
                  <a:lnTo>
                    <a:pt x="4813" y="2019"/>
                  </a:lnTo>
                  <a:lnTo>
                    <a:pt x="4000" y="127"/>
                  </a:lnTo>
                  <a:lnTo>
                    <a:pt x="2654" y="0"/>
                  </a:lnTo>
                  <a:close/>
                </a:path>
              </a:pathLst>
            </a:custGeom>
            <a:solidFill>
              <a:srgbClr val="4E7F9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35"/>
            <p:cNvSpPr/>
            <p:nvPr/>
          </p:nvSpPr>
          <p:spPr>
            <a:xfrm>
              <a:off x="3839274" y="5398979"/>
              <a:ext cx="5080" cy="5080"/>
            </a:xfrm>
            <a:custGeom>
              <a:rect b="b" l="l" r="r" t="t"/>
              <a:pathLst>
                <a:path extrusionOk="0" h="5079" w="5079">
                  <a:moveTo>
                    <a:pt x="3314" y="0"/>
                  </a:moveTo>
                  <a:lnTo>
                    <a:pt x="1739" y="2489"/>
                  </a:lnTo>
                  <a:lnTo>
                    <a:pt x="88" y="1968"/>
                  </a:lnTo>
                  <a:lnTo>
                    <a:pt x="38" y="2260"/>
                  </a:lnTo>
                  <a:lnTo>
                    <a:pt x="0" y="2552"/>
                  </a:lnTo>
                  <a:lnTo>
                    <a:pt x="0" y="2844"/>
                  </a:lnTo>
                  <a:lnTo>
                    <a:pt x="1104" y="2882"/>
                  </a:lnTo>
                  <a:lnTo>
                    <a:pt x="2298" y="2666"/>
                  </a:lnTo>
                  <a:lnTo>
                    <a:pt x="3022" y="3848"/>
                  </a:lnTo>
                  <a:lnTo>
                    <a:pt x="4978" y="4457"/>
                  </a:lnTo>
                  <a:lnTo>
                    <a:pt x="4152" y="2324"/>
                  </a:lnTo>
                  <a:lnTo>
                    <a:pt x="5003" y="1841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rgbClr val="447A9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35"/>
            <p:cNvSpPr/>
            <p:nvPr/>
          </p:nvSpPr>
          <p:spPr>
            <a:xfrm>
              <a:off x="4021768" y="5321683"/>
              <a:ext cx="90170" cy="114300"/>
            </a:xfrm>
            <a:custGeom>
              <a:rect b="b" l="l" r="r" t="t"/>
              <a:pathLst>
                <a:path extrusionOk="0" h="114300" w="90170">
                  <a:moveTo>
                    <a:pt x="88519" y="0"/>
                  </a:moveTo>
                  <a:lnTo>
                    <a:pt x="87845" y="76"/>
                  </a:lnTo>
                  <a:lnTo>
                    <a:pt x="87312" y="393"/>
                  </a:lnTo>
                  <a:lnTo>
                    <a:pt x="86893" y="927"/>
                  </a:lnTo>
                  <a:lnTo>
                    <a:pt x="86664" y="1524"/>
                  </a:lnTo>
                  <a:lnTo>
                    <a:pt x="70712" y="22423"/>
                  </a:lnTo>
                  <a:lnTo>
                    <a:pt x="65366" y="29362"/>
                  </a:lnTo>
                  <a:lnTo>
                    <a:pt x="18618" y="89217"/>
                  </a:lnTo>
                  <a:lnTo>
                    <a:pt x="13844" y="95171"/>
                  </a:lnTo>
                  <a:lnTo>
                    <a:pt x="9013" y="101079"/>
                  </a:lnTo>
                  <a:lnTo>
                    <a:pt x="4330" y="107101"/>
                  </a:lnTo>
                  <a:lnTo>
                    <a:pt x="0" y="113398"/>
                  </a:lnTo>
                  <a:lnTo>
                    <a:pt x="290" y="113715"/>
                  </a:lnTo>
                  <a:lnTo>
                    <a:pt x="596" y="113880"/>
                  </a:lnTo>
                  <a:lnTo>
                    <a:pt x="1003" y="113944"/>
                  </a:lnTo>
                  <a:lnTo>
                    <a:pt x="1433" y="113880"/>
                  </a:lnTo>
                  <a:lnTo>
                    <a:pt x="1750" y="113703"/>
                  </a:lnTo>
                  <a:lnTo>
                    <a:pt x="1993" y="113398"/>
                  </a:lnTo>
                  <a:lnTo>
                    <a:pt x="3086" y="111518"/>
                  </a:lnTo>
                  <a:lnTo>
                    <a:pt x="4864" y="110185"/>
                  </a:lnTo>
                  <a:lnTo>
                    <a:pt x="6045" y="108369"/>
                  </a:lnTo>
                  <a:lnTo>
                    <a:pt x="11137" y="101866"/>
                  </a:lnTo>
                  <a:lnTo>
                    <a:pt x="16192" y="95351"/>
                  </a:lnTo>
                  <a:lnTo>
                    <a:pt x="21323" y="88887"/>
                  </a:lnTo>
                  <a:lnTo>
                    <a:pt x="25515" y="83649"/>
                  </a:lnTo>
                  <a:lnTo>
                    <a:pt x="38163" y="67995"/>
                  </a:lnTo>
                  <a:lnTo>
                    <a:pt x="38493" y="67233"/>
                  </a:lnTo>
                  <a:lnTo>
                    <a:pt x="38671" y="66357"/>
                  </a:lnTo>
                  <a:lnTo>
                    <a:pt x="80556" y="13589"/>
                  </a:lnTo>
                  <a:lnTo>
                    <a:pt x="82245" y="11823"/>
                  </a:lnTo>
                  <a:lnTo>
                    <a:pt x="83248" y="9575"/>
                  </a:lnTo>
                  <a:lnTo>
                    <a:pt x="84670" y="7632"/>
                  </a:lnTo>
                  <a:lnTo>
                    <a:pt x="85686" y="6578"/>
                  </a:lnTo>
                  <a:lnTo>
                    <a:pt x="89662" y="508"/>
                  </a:lnTo>
                  <a:lnTo>
                    <a:pt x="89344" y="203"/>
                  </a:lnTo>
                  <a:lnTo>
                    <a:pt x="88963" y="38"/>
                  </a:lnTo>
                  <a:lnTo>
                    <a:pt x="88519" y="0"/>
                  </a:lnTo>
                  <a:close/>
                </a:path>
              </a:pathLst>
            </a:custGeom>
            <a:solidFill>
              <a:srgbClr val="DCDCD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35"/>
            <p:cNvSpPr/>
            <p:nvPr/>
          </p:nvSpPr>
          <p:spPr>
            <a:xfrm>
              <a:off x="3930138" y="5467831"/>
              <a:ext cx="67945" cy="31115"/>
            </a:xfrm>
            <a:custGeom>
              <a:rect b="b" l="l" r="r" t="t"/>
              <a:pathLst>
                <a:path extrusionOk="0" h="31114" w="67945">
                  <a:moveTo>
                    <a:pt x="67068" y="0"/>
                  </a:moveTo>
                  <a:lnTo>
                    <a:pt x="66725" y="25"/>
                  </a:lnTo>
                  <a:lnTo>
                    <a:pt x="66370" y="482"/>
                  </a:lnTo>
                  <a:lnTo>
                    <a:pt x="64655" y="2057"/>
                  </a:lnTo>
                  <a:lnTo>
                    <a:pt x="62623" y="3416"/>
                  </a:lnTo>
                  <a:lnTo>
                    <a:pt x="51841" y="18440"/>
                  </a:lnTo>
                  <a:lnTo>
                    <a:pt x="45643" y="23876"/>
                  </a:lnTo>
                  <a:lnTo>
                    <a:pt x="40537" y="26794"/>
                  </a:lnTo>
                  <a:lnTo>
                    <a:pt x="34202" y="28170"/>
                  </a:lnTo>
                  <a:lnTo>
                    <a:pt x="27689" y="27853"/>
                  </a:lnTo>
                  <a:lnTo>
                    <a:pt x="22047" y="25692"/>
                  </a:lnTo>
                  <a:lnTo>
                    <a:pt x="19011" y="21996"/>
                  </a:lnTo>
                  <a:lnTo>
                    <a:pt x="15201" y="20015"/>
                  </a:lnTo>
                  <a:lnTo>
                    <a:pt x="12903" y="16484"/>
                  </a:lnTo>
                  <a:lnTo>
                    <a:pt x="9423" y="12890"/>
                  </a:lnTo>
                  <a:lnTo>
                    <a:pt x="7264" y="9994"/>
                  </a:lnTo>
                  <a:lnTo>
                    <a:pt x="3733" y="6045"/>
                  </a:lnTo>
                  <a:lnTo>
                    <a:pt x="2781" y="4051"/>
                  </a:lnTo>
                  <a:lnTo>
                    <a:pt x="507" y="5588"/>
                  </a:lnTo>
                  <a:lnTo>
                    <a:pt x="114" y="6248"/>
                  </a:lnTo>
                  <a:lnTo>
                    <a:pt x="0" y="6959"/>
                  </a:lnTo>
                  <a:lnTo>
                    <a:pt x="126" y="7708"/>
                  </a:lnTo>
                  <a:lnTo>
                    <a:pt x="1485" y="10007"/>
                  </a:lnTo>
                  <a:lnTo>
                    <a:pt x="3047" y="12192"/>
                  </a:lnTo>
                  <a:lnTo>
                    <a:pt x="9194" y="19862"/>
                  </a:lnTo>
                  <a:lnTo>
                    <a:pt x="13461" y="25717"/>
                  </a:lnTo>
                  <a:lnTo>
                    <a:pt x="20510" y="28473"/>
                  </a:lnTo>
                  <a:lnTo>
                    <a:pt x="27713" y="30553"/>
                  </a:lnTo>
                  <a:lnTo>
                    <a:pt x="34729" y="30775"/>
                  </a:lnTo>
                  <a:lnTo>
                    <a:pt x="41557" y="29144"/>
                  </a:lnTo>
                  <a:lnTo>
                    <a:pt x="48196" y="25666"/>
                  </a:lnTo>
                  <a:lnTo>
                    <a:pt x="49326" y="23723"/>
                  </a:lnTo>
                  <a:lnTo>
                    <a:pt x="49783" y="22301"/>
                  </a:lnTo>
                  <a:lnTo>
                    <a:pt x="50850" y="21717"/>
                  </a:lnTo>
                  <a:lnTo>
                    <a:pt x="52273" y="21615"/>
                  </a:lnTo>
                  <a:lnTo>
                    <a:pt x="52260" y="19926"/>
                  </a:lnTo>
                  <a:lnTo>
                    <a:pt x="53644" y="19100"/>
                  </a:lnTo>
                  <a:lnTo>
                    <a:pt x="58508" y="11899"/>
                  </a:lnTo>
                  <a:lnTo>
                    <a:pt x="64236" y="7150"/>
                  </a:lnTo>
                  <a:lnTo>
                    <a:pt x="67398" y="495"/>
                  </a:lnTo>
                  <a:lnTo>
                    <a:pt x="67068" y="0"/>
                  </a:lnTo>
                  <a:close/>
                </a:path>
              </a:pathLst>
            </a:custGeom>
            <a:solidFill>
              <a:srgbClr val="D5D6D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3996512" y="5435080"/>
              <a:ext cx="26670" cy="33655"/>
            </a:xfrm>
            <a:custGeom>
              <a:rect b="b" l="l" r="r" t="t"/>
              <a:pathLst>
                <a:path extrusionOk="0" h="33654" w="26670">
                  <a:moveTo>
                    <a:pt x="26263" y="0"/>
                  </a:moveTo>
                  <a:lnTo>
                    <a:pt x="25260" y="0"/>
                  </a:lnTo>
                  <a:lnTo>
                    <a:pt x="21704" y="4381"/>
                  </a:lnTo>
                  <a:lnTo>
                    <a:pt x="17856" y="8547"/>
                  </a:lnTo>
                  <a:lnTo>
                    <a:pt x="10020" y="20053"/>
                  </a:lnTo>
                  <a:lnTo>
                    <a:pt x="3632" y="25641"/>
                  </a:lnTo>
                  <a:lnTo>
                    <a:pt x="0" y="33235"/>
                  </a:lnTo>
                  <a:lnTo>
                    <a:pt x="23215" y="5016"/>
                  </a:lnTo>
                  <a:lnTo>
                    <a:pt x="24561" y="3555"/>
                  </a:lnTo>
                  <a:lnTo>
                    <a:pt x="26441" y="2400"/>
                  </a:lnTo>
                  <a:lnTo>
                    <a:pt x="26263" y="0"/>
                  </a:lnTo>
                  <a:close/>
                </a:path>
              </a:pathLst>
            </a:custGeom>
            <a:solidFill>
              <a:srgbClr val="D9D9D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35"/>
            <p:cNvSpPr/>
            <p:nvPr/>
          </p:nvSpPr>
          <p:spPr>
            <a:xfrm>
              <a:off x="4019715" y="5430050"/>
              <a:ext cx="8255" cy="10160"/>
            </a:xfrm>
            <a:custGeom>
              <a:rect b="b" l="l" r="r" t="t"/>
              <a:pathLst>
                <a:path extrusionOk="0" h="10160" w="8254">
                  <a:moveTo>
                    <a:pt x="4127" y="7861"/>
                  </a:moveTo>
                  <a:lnTo>
                    <a:pt x="4038" y="5029"/>
                  </a:lnTo>
                  <a:lnTo>
                    <a:pt x="3378" y="5029"/>
                  </a:lnTo>
                  <a:lnTo>
                    <a:pt x="3048" y="5041"/>
                  </a:lnTo>
                  <a:lnTo>
                    <a:pt x="0" y="10058"/>
                  </a:lnTo>
                  <a:lnTo>
                    <a:pt x="2400" y="9232"/>
                  </a:lnTo>
                  <a:lnTo>
                    <a:pt x="4127" y="7861"/>
                  </a:lnTo>
                  <a:close/>
                </a:path>
                <a:path extrusionOk="0" h="10160" w="8254">
                  <a:moveTo>
                    <a:pt x="8089" y="0"/>
                  </a:moveTo>
                  <a:lnTo>
                    <a:pt x="6184" y="1231"/>
                  </a:lnTo>
                  <a:lnTo>
                    <a:pt x="4292" y="2476"/>
                  </a:lnTo>
                  <a:lnTo>
                    <a:pt x="4038" y="5029"/>
                  </a:lnTo>
                  <a:lnTo>
                    <a:pt x="5930" y="3797"/>
                  </a:lnTo>
                  <a:lnTo>
                    <a:pt x="7785" y="2527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rgbClr val="CCCAC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35"/>
            <p:cNvSpPr/>
            <p:nvPr/>
          </p:nvSpPr>
          <p:spPr>
            <a:xfrm>
              <a:off x="3879405" y="5416796"/>
              <a:ext cx="71120" cy="80010"/>
            </a:xfrm>
            <a:custGeom>
              <a:rect b="b" l="l" r="r" t="t"/>
              <a:pathLst>
                <a:path extrusionOk="0" h="80010" w="71120">
                  <a:moveTo>
                    <a:pt x="14300" y="0"/>
                  </a:moveTo>
                  <a:lnTo>
                    <a:pt x="7162" y="1727"/>
                  </a:lnTo>
                  <a:lnTo>
                    <a:pt x="0" y="1536"/>
                  </a:lnTo>
                  <a:lnTo>
                    <a:pt x="1917" y="3568"/>
                  </a:lnTo>
                  <a:lnTo>
                    <a:pt x="4775" y="4673"/>
                  </a:lnTo>
                  <a:lnTo>
                    <a:pt x="8547" y="13144"/>
                  </a:lnTo>
                  <a:lnTo>
                    <a:pt x="14427" y="17043"/>
                  </a:lnTo>
                  <a:lnTo>
                    <a:pt x="27458" y="33431"/>
                  </a:lnTo>
                  <a:lnTo>
                    <a:pt x="36652" y="44284"/>
                  </a:lnTo>
                  <a:lnTo>
                    <a:pt x="54586" y="65873"/>
                  </a:lnTo>
                  <a:lnTo>
                    <a:pt x="66141" y="79387"/>
                  </a:lnTo>
                  <a:lnTo>
                    <a:pt x="70764" y="79755"/>
                  </a:lnTo>
                  <a:lnTo>
                    <a:pt x="71107" y="79184"/>
                  </a:lnTo>
                  <a:lnTo>
                    <a:pt x="70764" y="78739"/>
                  </a:lnTo>
                  <a:lnTo>
                    <a:pt x="68910" y="77914"/>
                  </a:lnTo>
                  <a:lnTo>
                    <a:pt x="67360" y="76707"/>
                  </a:lnTo>
                  <a:lnTo>
                    <a:pt x="60210" y="70484"/>
                  </a:lnTo>
                  <a:lnTo>
                    <a:pt x="56210" y="64287"/>
                  </a:lnTo>
                  <a:lnTo>
                    <a:pt x="51600" y="58585"/>
                  </a:lnTo>
                  <a:lnTo>
                    <a:pt x="50838" y="55994"/>
                  </a:lnTo>
                  <a:lnTo>
                    <a:pt x="44627" y="48069"/>
                  </a:lnTo>
                  <a:lnTo>
                    <a:pt x="40487" y="45262"/>
                  </a:lnTo>
                  <a:lnTo>
                    <a:pt x="38404" y="40754"/>
                  </a:lnTo>
                  <a:lnTo>
                    <a:pt x="31281" y="32028"/>
                  </a:lnTo>
                  <a:lnTo>
                    <a:pt x="8724" y="5194"/>
                  </a:lnTo>
                  <a:lnTo>
                    <a:pt x="7658" y="4483"/>
                  </a:lnTo>
                  <a:lnTo>
                    <a:pt x="6921" y="3581"/>
                  </a:lnTo>
                  <a:lnTo>
                    <a:pt x="11696" y="2679"/>
                  </a:lnTo>
                  <a:lnTo>
                    <a:pt x="16789" y="4927"/>
                  </a:lnTo>
                  <a:lnTo>
                    <a:pt x="21412" y="2120"/>
                  </a:lnTo>
                  <a:lnTo>
                    <a:pt x="14300" y="0"/>
                  </a:lnTo>
                  <a:close/>
                </a:path>
              </a:pathLst>
            </a:custGeom>
            <a:solidFill>
              <a:srgbClr val="CBCBC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35"/>
            <p:cNvSpPr/>
            <p:nvPr/>
          </p:nvSpPr>
          <p:spPr>
            <a:xfrm>
              <a:off x="3882618" y="5426011"/>
              <a:ext cx="66040" cy="73660"/>
            </a:xfrm>
            <a:custGeom>
              <a:rect b="b" l="l" r="r" t="t"/>
              <a:pathLst>
                <a:path extrusionOk="0" h="73660" w="66039">
                  <a:moveTo>
                    <a:pt x="34302" y="38379"/>
                  </a:moveTo>
                  <a:lnTo>
                    <a:pt x="32753" y="37452"/>
                  </a:lnTo>
                  <a:lnTo>
                    <a:pt x="17830" y="19583"/>
                  </a:lnTo>
                  <a:lnTo>
                    <a:pt x="9004" y="9271"/>
                  </a:lnTo>
                  <a:lnTo>
                    <a:pt x="5334" y="3797"/>
                  </a:lnTo>
                  <a:lnTo>
                    <a:pt x="0" y="0"/>
                  </a:lnTo>
                  <a:lnTo>
                    <a:pt x="177" y="635"/>
                  </a:lnTo>
                  <a:lnTo>
                    <a:pt x="190" y="1409"/>
                  </a:lnTo>
                  <a:lnTo>
                    <a:pt x="19710" y="25006"/>
                  </a:lnTo>
                  <a:lnTo>
                    <a:pt x="28651" y="35318"/>
                  </a:lnTo>
                  <a:lnTo>
                    <a:pt x="29819" y="39624"/>
                  </a:lnTo>
                  <a:lnTo>
                    <a:pt x="34277" y="40309"/>
                  </a:lnTo>
                  <a:lnTo>
                    <a:pt x="34302" y="38379"/>
                  </a:lnTo>
                  <a:close/>
                </a:path>
                <a:path extrusionOk="0" h="73660" w="66039">
                  <a:moveTo>
                    <a:pt x="65532" y="73558"/>
                  </a:moveTo>
                  <a:lnTo>
                    <a:pt x="44335" y="48729"/>
                  </a:lnTo>
                  <a:lnTo>
                    <a:pt x="40309" y="48374"/>
                  </a:lnTo>
                  <a:lnTo>
                    <a:pt x="43205" y="54343"/>
                  </a:lnTo>
                  <a:lnTo>
                    <a:pt x="48247" y="58686"/>
                  </a:lnTo>
                  <a:lnTo>
                    <a:pt x="55511" y="68618"/>
                  </a:lnTo>
                  <a:lnTo>
                    <a:pt x="59791" y="72097"/>
                  </a:lnTo>
                  <a:lnTo>
                    <a:pt x="65532" y="73558"/>
                  </a:lnTo>
                  <a:close/>
                </a:path>
              </a:pathLst>
            </a:custGeom>
            <a:solidFill>
              <a:srgbClr val="B2B3B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35"/>
            <p:cNvSpPr/>
            <p:nvPr/>
          </p:nvSpPr>
          <p:spPr>
            <a:xfrm>
              <a:off x="3950168" y="5493424"/>
              <a:ext cx="28575" cy="6985"/>
            </a:xfrm>
            <a:custGeom>
              <a:rect b="b" l="l" r="r" t="t"/>
              <a:pathLst>
                <a:path extrusionOk="0" h="6985" w="28575">
                  <a:moveTo>
                    <a:pt x="26733" y="0"/>
                  </a:moveTo>
                  <a:lnTo>
                    <a:pt x="26200" y="304"/>
                  </a:lnTo>
                  <a:lnTo>
                    <a:pt x="19811" y="3117"/>
                  </a:lnTo>
                  <a:lnTo>
                    <a:pt x="13314" y="4325"/>
                  </a:lnTo>
                  <a:lnTo>
                    <a:pt x="6710" y="3974"/>
                  </a:lnTo>
                  <a:lnTo>
                    <a:pt x="0" y="2108"/>
                  </a:lnTo>
                  <a:lnTo>
                    <a:pt x="0" y="3124"/>
                  </a:lnTo>
                  <a:lnTo>
                    <a:pt x="6769" y="6756"/>
                  </a:lnTo>
                  <a:lnTo>
                    <a:pt x="13893" y="6845"/>
                  </a:lnTo>
                  <a:lnTo>
                    <a:pt x="21170" y="5143"/>
                  </a:lnTo>
                  <a:lnTo>
                    <a:pt x="23901" y="4000"/>
                  </a:lnTo>
                  <a:lnTo>
                    <a:pt x="28168" y="76"/>
                  </a:lnTo>
                  <a:lnTo>
                    <a:pt x="27508" y="139"/>
                  </a:lnTo>
                  <a:lnTo>
                    <a:pt x="26733" y="0"/>
                  </a:lnTo>
                  <a:close/>
                </a:path>
              </a:pathLst>
            </a:custGeom>
            <a:solidFill>
              <a:srgbClr val="CBCBC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35"/>
            <p:cNvSpPr/>
            <p:nvPr/>
          </p:nvSpPr>
          <p:spPr>
            <a:xfrm>
              <a:off x="3882684" y="5418917"/>
              <a:ext cx="29845" cy="5080"/>
            </a:xfrm>
            <a:custGeom>
              <a:rect b="b" l="l" r="r" t="t"/>
              <a:pathLst>
                <a:path extrusionOk="0" h="5079" w="29845">
                  <a:moveTo>
                    <a:pt x="29184" y="25"/>
                  </a:moveTo>
                  <a:lnTo>
                    <a:pt x="0" y="0"/>
                  </a:lnTo>
                  <a:lnTo>
                    <a:pt x="5981" y="5080"/>
                  </a:lnTo>
                  <a:lnTo>
                    <a:pt x="6350" y="4787"/>
                  </a:lnTo>
                  <a:lnTo>
                    <a:pt x="6642" y="4445"/>
                  </a:lnTo>
                  <a:lnTo>
                    <a:pt x="7188" y="3467"/>
                  </a:lnTo>
                  <a:lnTo>
                    <a:pt x="7493" y="2679"/>
                  </a:lnTo>
                  <a:lnTo>
                    <a:pt x="13220" y="2895"/>
                  </a:lnTo>
                  <a:lnTo>
                    <a:pt x="18211" y="1752"/>
                  </a:lnTo>
                  <a:lnTo>
                    <a:pt x="25438" y="3022"/>
                  </a:lnTo>
                  <a:lnTo>
                    <a:pt x="27533" y="3136"/>
                  </a:lnTo>
                  <a:lnTo>
                    <a:pt x="29260" y="1346"/>
                  </a:lnTo>
                  <a:lnTo>
                    <a:pt x="29514" y="596"/>
                  </a:lnTo>
                  <a:lnTo>
                    <a:pt x="29425" y="304"/>
                  </a:lnTo>
                  <a:lnTo>
                    <a:pt x="29184" y="25"/>
                  </a:lnTo>
                  <a:close/>
                </a:path>
              </a:pathLst>
            </a:custGeom>
            <a:solidFill>
              <a:srgbClr val="D0D0D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35"/>
            <p:cNvSpPr/>
            <p:nvPr/>
          </p:nvSpPr>
          <p:spPr>
            <a:xfrm>
              <a:off x="3916906" y="5466318"/>
              <a:ext cx="5080" cy="7620"/>
            </a:xfrm>
            <a:custGeom>
              <a:rect b="b" l="l" r="r" t="t"/>
              <a:pathLst>
                <a:path extrusionOk="0" h="7620" w="5079">
                  <a:moveTo>
                    <a:pt x="0" y="0"/>
                  </a:moveTo>
                  <a:lnTo>
                    <a:pt x="457" y="3213"/>
                  </a:lnTo>
                  <a:lnTo>
                    <a:pt x="2374" y="5410"/>
                  </a:lnTo>
                  <a:lnTo>
                    <a:pt x="5029" y="7061"/>
                  </a:lnTo>
                  <a:lnTo>
                    <a:pt x="4610" y="3809"/>
                  </a:lnTo>
                  <a:lnTo>
                    <a:pt x="2209" y="1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3B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35"/>
            <p:cNvSpPr/>
            <p:nvPr/>
          </p:nvSpPr>
          <p:spPr>
            <a:xfrm>
              <a:off x="3911855" y="5416734"/>
              <a:ext cx="5080" cy="5080"/>
            </a:xfrm>
            <a:custGeom>
              <a:rect b="b" l="l" r="r" t="t"/>
              <a:pathLst>
                <a:path extrusionOk="0" h="5079" w="5079">
                  <a:moveTo>
                    <a:pt x="1485" y="0"/>
                  </a:moveTo>
                  <a:lnTo>
                    <a:pt x="0" y="203"/>
                  </a:lnTo>
                  <a:lnTo>
                    <a:pt x="88" y="863"/>
                  </a:lnTo>
                  <a:lnTo>
                    <a:pt x="1117" y="1536"/>
                  </a:lnTo>
                  <a:lnTo>
                    <a:pt x="12" y="2209"/>
                  </a:lnTo>
                  <a:lnTo>
                    <a:pt x="0" y="2552"/>
                  </a:lnTo>
                  <a:lnTo>
                    <a:pt x="0" y="3238"/>
                  </a:lnTo>
                  <a:lnTo>
                    <a:pt x="317" y="3543"/>
                  </a:lnTo>
                  <a:lnTo>
                    <a:pt x="647" y="3530"/>
                  </a:lnTo>
                  <a:lnTo>
                    <a:pt x="977" y="3251"/>
                  </a:lnTo>
                  <a:lnTo>
                    <a:pt x="1955" y="2514"/>
                  </a:lnTo>
                  <a:lnTo>
                    <a:pt x="5067" y="4965"/>
                  </a:lnTo>
                  <a:lnTo>
                    <a:pt x="4038" y="1206"/>
                  </a:lnTo>
                  <a:lnTo>
                    <a:pt x="2781" y="508"/>
                  </a:lnTo>
                  <a:lnTo>
                    <a:pt x="1485" y="0"/>
                  </a:lnTo>
                  <a:close/>
                </a:path>
              </a:pathLst>
            </a:custGeom>
            <a:solidFill>
              <a:srgbClr val="CBCBC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35"/>
            <p:cNvSpPr/>
            <p:nvPr/>
          </p:nvSpPr>
          <p:spPr>
            <a:xfrm>
              <a:off x="4436097" y="5497547"/>
              <a:ext cx="143510" cy="6985"/>
            </a:xfrm>
            <a:custGeom>
              <a:rect b="b" l="l" r="r" t="t"/>
              <a:pathLst>
                <a:path extrusionOk="0" h="6985" w="143510">
                  <a:moveTo>
                    <a:pt x="143141" y="0"/>
                  </a:moveTo>
                  <a:lnTo>
                    <a:pt x="141274" y="711"/>
                  </a:lnTo>
                  <a:lnTo>
                    <a:pt x="140449" y="3136"/>
                  </a:lnTo>
                  <a:lnTo>
                    <a:pt x="138099" y="3035"/>
                  </a:lnTo>
                  <a:lnTo>
                    <a:pt x="136880" y="3860"/>
                  </a:lnTo>
                  <a:lnTo>
                    <a:pt x="135496" y="3530"/>
                  </a:lnTo>
                  <a:lnTo>
                    <a:pt x="19735" y="3530"/>
                  </a:lnTo>
                  <a:lnTo>
                    <a:pt x="18351" y="3860"/>
                  </a:lnTo>
                  <a:lnTo>
                    <a:pt x="17132" y="3035"/>
                  </a:lnTo>
                  <a:lnTo>
                    <a:pt x="15113" y="3721"/>
                  </a:lnTo>
                  <a:lnTo>
                    <a:pt x="13093" y="3721"/>
                  </a:lnTo>
                  <a:lnTo>
                    <a:pt x="11074" y="3035"/>
                  </a:lnTo>
                  <a:lnTo>
                    <a:pt x="7708" y="3873"/>
                  </a:lnTo>
                  <a:lnTo>
                    <a:pt x="4356" y="3886"/>
                  </a:lnTo>
                  <a:lnTo>
                    <a:pt x="1003" y="3022"/>
                  </a:lnTo>
                  <a:lnTo>
                    <a:pt x="673" y="2539"/>
                  </a:lnTo>
                  <a:lnTo>
                    <a:pt x="342" y="2565"/>
                  </a:lnTo>
                  <a:lnTo>
                    <a:pt x="0" y="3009"/>
                  </a:lnTo>
                  <a:lnTo>
                    <a:pt x="381" y="6553"/>
                  </a:lnTo>
                  <a:lnTo>
                    <a:pt x="3175" y="4940"/>
                  </a:lnTo>
                  <a:lnTo>
                    <a:pt x="142443" y="5181"/>
                  </a:lnTo>
                  <a:lnTo>
                    <a:pt x="143141" y="0"/>
                  </a:lnTo>
                  <a:close/>
                </a:path>
              </a:pathLst>
            </a:custGeom>
            <a:solidFill>
              <a:srgbClr val="3F7A9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35"/>
            <p:cNvSpPr/>
            <p:nvPr/>
          </p:nvSpPr>
          <p:spPr>
            <a:xfrm>
              <a:off x="4436097" y="5498033"/>
              <a:ext cx="139065" cy="2540"/>
            </a:xfrm>
            <a:custGeom>
              <a:rect b="b" l="l" r="r" t="t"/>
              <a:pathLst>
                <a:path extrusionOk="0" h="2539" w="139064">
                  <a:moveTo>
                    <a:pt x="139001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612" y="2540"/>
                  </a:lnTo>
                  <a:lnTo>
                    <a:pt x="1612" y="1270"/>
                  </a:lnTo>
                  <a:lnTo>
                    <a:pt x="3937" y="1270"/>
                  </a:lnTo>
                  <a:lnTo>
                    <a:pt x="4800" y="1574"/>
                  </a:lnTo>
                  <a:lnTo>
                    <a:pt x="135305" y="1511"/>
                  </a:lnTo>
                  <a:lnTo>
                    <a:pt x="137439" y="2273"/>
                  </a:lnTo>
                  <a:lnTo>
                    <a:pt x="138176" y="1498"/>
                  </a:lnTo>
                  <a:lnTo>
                    <a:pt x="138391" y="1270"/>
                  </a:lnTo>
                  <a:lnTo>
                    <a:pt x="139001" y="1270"/>
                  </a:lnTo>
                  <a:lnTo>
                    <a:pt x="139001" y="0"/>
                  </a:lnTo>
                  <a:close/>
                </a:path>
              </a:pathLst>
            </a:custGeom>
            <a:solidFill>
              <a:srgbClr val="4A7F9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35"/>
            <p:cNvSpPr/>
            <p:nvPr/>
          </p:nvSpPr>
          <p:spPr>
            <a:xfrm>
              <a:off x="4592358" y="5431447"/>
              <a:ext cx="5080" cy="4445"/>
            </a:xfrm>
            <a:custGeom>
              <a:rect b="b" l="l" r="r" t="t"/>
              <a:pathLst>
                <a:path extrusionOk="0" h="4445" w="5079">
                  <a:moveTo>
                    <a:pt x="4864" y="0"/>
                  </a:moveTo>
                  <a:lnTo>
                    <a:pt x="2222" y="1905"/>
                  </a:lnTo>
                  <a:lnTo>
                    <a:pt x="990" y="1727"/>
                  </a:lnTo>
                  <a:lnTo>
                    <a:pt x="0" y="2616"/>
                  </a:lnTo>
                  <a:lnTo>
                    <a:pt x="977" y="4076"/>
                  </a:lnTo>
                  <a:lnTo>
                    <a:pt x="2476" y="3530"/>
                  </a:lnTo>
                  <a:lnTo>
                    <a:pt x="3810" y="3606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547D8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4102320" y="5329304"/>
              <a:ext cx="4445" cy="6350"/>
            </a:xfrm>
            <a:custGeom>
              <a:rect b="b" l="l" r="r" t="t"/>
              <a:pathLst>
                <a:path extrusionOk="0" h="6350" w="4445">
                  <a:moveTo>
                    <a:pt x="4114" y="0"/>
                  </a:moveTo>
                  <a:lnTo>
                    <a:pt x="1930" y="1435"/>
                  </a:lnTo>
                  <a:lnTo>
                    <a:pt x="800" y="3594"/>
                  </a:lnTo>
                  <a:lnTo>
                    <a:pt x="0" y="5969"/>
                  </a:lnTo>
                  <a:lnTo>
                    <a:pt x="2527" y="4775"/>
                  </a:lnTo>
                  <a:lnTo>
                    <a:pt x="3632" y="2603"/>
                  </a:lnTo>
                  <a:lnTo>
                    <a:pt x="4114" y="0"/>
                  </a:lnTo>
                  <a:close/>
                </a:path>
              </a:pathLst>
            </a:custGeom>
            <a:solidFill>
              <a:srgbClr val="C1C1C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3840580" y="5403825"/>
              <a:ext cx="3810" cy="100965"/>
            </a:xfrm>
            <a:custGeom>
              <a:rect b="b" l="l" r="r" t="t"/>
              <a:pathLst>
                <a:path extrusionOk="0" h="100964" w="3810">
                  <a:moveTo>
                    <a:pt x="3670" y="0"/>
                  </a:moveTo>
                  <a:lnTo>
                    <a:pt x="1714" y="12"/>
                  </a:lnTo>
                  <a:lnTo>
                    <a:pt x="0" y="3441"/>
                  </a:lnTo>
                  <a:lnTo>
                    <a:pt x="1803" y="6857"/>
                  </a:lnTo>
                  <a:lnTo>
                    <a:pt x="1689" y="89280"/>
                  </a:lnTo>
                  <a:lnTo>
                    <a:pt x="2362" y="91236"/>
                  </a:lnTo>
                  <a:lnTo>
                    <a:pt x="711" y="92722"/>
                  </a:lnTo>
                  <a:lnTo>
                    <a:pt x="1523" y="95351"/>
                  </a:lnTo>
                  <a:lnTo>
                    <a:pt x="1955" y="98031"/>
                  </a:lnTo>
                  <a:lnTo>
                    <a:pt x="1727" y="100787"/>
                  </a:lnTo>
                  <a:lnTo>
                    <a:pt x="2743" y="100774"/>
                  </a:lnTo>
                  <a:lnTo>
                    <a:pt x="2260" y="98755"/>
                  </a:lnTo>
                  <a:lnTo>
                    <a:pt x="3797" y="96748"/>
                  </a:lnTo>
                  <a:lnTo>
                    <a:pt x="2743" y="94729"/>
                  </a:lnTo>
                  <a:lnTo>
                    <a:pt x="3187" y="93852"/>
                  </a:lnTo>
                  <a:lnTo>
                    <a:pt x="3187" y="1498"/>
                  </a:lnTo>
                  <a:lnTo>
                    <a:pt x="3670" y="0"/>
                  </a:lnTo>
                  <a:close/>
                </a:path>
              </a:pathLst>
            </a:custGeom>
            <a:solidFill>
              <a:srgbClr val="447A9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3842297" y="5400818"/>
              <a:ext cx="3175" cy="97790"/>
            </a:xfrm>
            <a:custGeom>
              <a:rect b="b" l="l" r="r" t="t"/>
              <a:pathLst>
                <a:path extrusionOk="0" h="97789" w="3175">
                  <a:moveTo>
                    <a:pt x="1981" y="0"/>
                  </a:moveTo>
                  <a:lnTo>
                    <a:pt x="0" y="2006"/>
                  </a:lnTo>
                  <a:lnTo>
                    <a:pt x="0" y="3022"/>
                  </a:lnTo>
                  <a:lnTo>
                    <a:pt x="1739" y="4686"/>
                  </a:lnTo>
                  <a:lnTo>
                    <a:pt x="965" y="6819"/>
                  </a:lnTo>
                  <a:lnTo>
                    <a:pt x="1028" y="97739"/>
                  </a:lnTo>
                  <a:lnTo>
                    <a:pt x="2552" y="96418"/>
                  </a:lnTo>
                  <a:lnTo>
                    <a:pt x="1993" y="94627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447F9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3886924" y="5419470"/>
              <a:ext cx="42545" cy="17780"/>
            </a:xfrm>
            <a:custGeom>
              <a:rect b="b" l="l" r="r" t="t"/>
              <a:pathLst>
                <a:path extrusionOk="0" h="17779" w="42545">
                  <a:moveTo>
                    <a:pt x="42024" y="17665"/>
                  </a:moveTo>
                  <a:lnTo>
                    <a:pt x="41986" y="17513"/>
                  </a:lnTo>
                  <a:lnTo>
                    <a:pt x="41084" y="15938"/>
                  </a:lnTo>
                  <a:lnTo>
                    <a:pt x="39776" y="14554"/>
                  </a:lnTo>
                  <a:lnTo>
                    <a:pt x="38061" y="13576"/>
                  </a:lnTo>
                  <a:lnTo>
                    <a:pt x="36690" y="9779"/>
                  </a:lnTo>
                  <a:lnTo>
                    <a:pt x="33375" y="7505"/>
                  </a:lnTo>
                  <a:lnTo>
                    <a:pt x="31013" y="4508"/>
                  </a:lnTo>
                  <a:lnTo>
                    <a:pt x="31076" y="914"/>
                  </a:lnTo>
                  <a:lnTo>
                    <a:pt x="27355" y="2171"/>
                  </a:lnTo>
                  <a:lnTo>
                    <a:pt x="25908" y="520"/>
                  </a:lnTo>
                  <a:lnTo>
                    <a:pt x="24930" y="508"/>
                  </a:lnTo>
                  <a:lnTo>
                    <a:pt x="2476" y="596"/>
                  </a:lnTo>
                  <a:lnTo>
                    <a:pt x="0" y="0"/>
                  </a:lnTo>
                  <a:lnTo>
                    <a:pt x="1752" y="3505"/>
                  </a:lnTo>
                  <a:lnTo>
                    <a:pt x="3238" y="4940"/>
                  </a:lnTo>
                  <a:lnTo>
                    <a:pt x="3822" y="7848"/>
                  </a:lnTo>
                  <a:lnTo>
                    <a:pt x="6908" y="6629"/>
                  </a:lnTo>
                  <a:lnTo>
                    <a:pt x="7366" y="5829"/>
                  </a:lnTo>
                  <a:lnTo>
                    <a:pt x="7137" y="4292"/>
                  </a:lnTo>
                  <a:lnTo>
                    <a:pt x="15811" y="5486"/>
                  </a:lnTo>
                  <a:lnTo>
                    <a:pt x="23101" y="3911"/>
                  </a:lnTo>
                  <a:lnTo>
                    <a:pt x="30365" y="4787"/>
                  </a:lnTo>
                  <a:lnTo>
                    <a:pt x="30962" y="4533"/>
                  </a:lnTo>
                  <a:lnTo>
                    <a:pt x="30010" y="9753"/>
                  </a:lnTo>
                  <a:lnTo>
                    <a:pt x="33896" y="11645"/>
                  </a:lnTo>
                  <a:lnTo>
                    <a:pt x="37363" y="13817"/>
                  </a:lnTo>
                  <a:lnTo>
                    <a:pt x="38011" y="13601"/>
                  </a:lnTo>
                  <a:lnTo>
                    <a:pt x="36741" y="16738"/>
                  </a:lnTo>
                  <a:lnTo>
                    <a:pt x="37515" y="17513"/>
                  </a:lnTo>
                  <a:lnTo>
                    <a:pt x="42024" y="17665"/>
                  </a:lnTo>
                  <a:close/>
                </a:path>
              </a:pathLst>
            </a:custGeom>
            <a:solidFill>
              <a:srgbClr val="F0F0F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4005766" y="5498561"/>
              <a:ext cx="44450" cy="6350"/>
            </a:xfrm>
            <a:custGeom>
              <a:rect b="b" l="l" r="r" t="t"/>
              <a:pathLst>
                <a:path extrusionOk="0" h="6350" w="44450">
                  <a:moveTo>
                    <a:pt x="5892" y="0"/>
                  </a:moveTo>
                  <a:lnTo>
                    <a:pt x="2895" y="0"/>
                  </a:lnTo>
                  <a:lnTo>
                    <a:pt x="2349" y="1282"/>
                  </a:lnTo>
                  <a:lnTo>
                    <a:pt x="1333" y="1930"/>
                  </a:lnTo>
                  <a:lnTo>
                    <a:pt x="0" y="2146"/>
                  </a:lnTo>
                  <a:lnTo>
                    <a:pt x="901" y="6286"/>
                  </a:lnTo>
                  <a:lnTo>
                    <a:pt x="3946" y="2273"/>
                  </a:lnTo>
                  <a:lnTo>
                    <a:pt x="3695" y="2273"/>
                  </a:lnTo>
                  <a:lnTo>
                    <a:pt x="5892" y="0"/>
                  </a:lnTo>
                  <a:close/>
                </a:path>
                <a:path extrusionOk="0" h="6350" w="44450">
                  <a:moveTo>
                    <a:pt x="44195" y="2019"/>
                  </a:moveTo>
                  <a:lnTo>
                    <a:pt x="5549" y="2019"/>
                  </a:lnTo>
                  <a:lnTo>
                    <a:pt x="4884" y="2110"/>
                  </a:lnTo>
                  <a:lnTo>
                    <a:pt x="5943" y="3962"/>
                  </a:lnTo>
                  <a:lnTo>
                    <a:pt x="7454" y="2400"/>
                  </a:lnTo>
                  <a:lnTo>
                    <a:pt x="43853" y="2400"/>
                  </a:lnTo>
                  <a:lnTo>
                    <a:pt x="44195" y="2019"/>
                  </a:lnTo>
                  <a:close/>
                </a:path>
                <a:path extrusionOk="0" h="6350" w="44450">
                  <a:moveTo>
                    <a:pt x="43328" y="2984"/>
                  </a:moveTo>
                  <a:lnTo>
                    <a:pt x="40779" y="2984"/>
                  </a:lnTo>
                  <a:lnTo>
                    <a:pt x="42722" y="3657"/>
                  </a:lnTo>
                  <a:lnTo>
                    <a:pt x="43328" y="2984"/>
                  </a:lnTo>
                  <a:close/>
                </a:path>
                <a:path extrusionOk="0" h="6350" w="44450">
                  <a:moveTo>
                    <a:pt x="43853" y="2400"/>
                  </a:moveTo>
                  <a:lnTo>
                    <a:pt x="7454" y="2400"/>
                  </a:lnTo>
                  <a:lnTo>
                    <a:pt x="9397" y="3073"/>
                  </a:lnTo>
                  <a:lnTo>
                    <a:pt x="43328" y="2984"/>
                  </a:lnTo>
                  <a:lnTo>
                    <a:pt x="43853" y="2400"/>
                  </a:lnTo>
                  <a:close/>
                </a:path>
                <a:path extrusionOk="0" h="6350" w="44450">
                  <a:moveTo>
                    <a:pt x="3975" y="2235"/>
                  </a:moveTo>
                  <a:lnTo>
                    <a:pt x="3695" y="2273"/>
                  </a:lnTo>
                  <a:lnTo>
                    <a:pt x="3946" y="2273"/>
                  </a:lnTo>
                  <a:close/>
                </a:path>
                <a:path extrusionOk="0" h="6350" w="44450">
                  <a:moveTo>
                    <a:pt x="4533" y="1498"/>
                  </a:moveTo>
                  <a:lnTo>
                    <a:pt x="3975" y="2235"/>
                  </a:lnTo>
                  <a:lnTo>
                    <a:pt x="4884" y="2110"/>
                  </a:lnTo>
                  <a:lnTo>
                    <a:pt x="4533" y="1498"/>
                  </a:lnTo>
                  <a:close/>
                </a:path>
              </a:pathLst>
            </a:custGeom>
            <a:solidFill>
              <a:srgbClr val="4A7F9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3983255" y="5315634"/>
              <a:ext cx="120014" cy="129539"/>
            </a:xfrm>
            <a:custGeom>
              <a:rect b="b" l="l" r="r" t="t"/>
              <a:pathLst>
                <a:path extrusionOk="0" h="129539" w="120014">
                  <a:moveTo>
                    <a:pt x="100228" y="0"/>
                  </a:moveTo>
                  <a:lnTo>
                    <a:pt x="95948" y="6565"/>
                  </a:lnTo>
                  <a:lnTo>
                    <a:pt x="89903" y="13627"/>
                  </a:lnTo>
                  <a:lnTo>
                    <a:pt x="89001" y="15049"/>
                  </a:lnTo>
                  <a:lnTo>
                    <a:pt x="87820" y="16268"/>
                  </a:lnTo>
                  <a:lnTo>
                    <a:pt x="84861" y="20688"/>
                  </a:lnTo>
                  <a:lnTo>
                    <a:pt x="83756" y="22555"/>
                  </a:lnTo>
                  <a:lnTo>
                    <a:pt x="81978" y="23888"/>
                  </a:lnTo>
                  <a:lnTo>
                    <a:pt x="80822" y="25717"/>
                  </a:lnTo>
                  <a:lnTo>
                    <a:pt x="79819" y="26733"/>
                  </a:lnTo>
                  <a:lnTo>
                    <a:pt x="78232" y="27635"/>
                  </a:lnTo>
                  <a:lnTo>
                    <a:pt x="77952" y="29527"/>
                  </a:lnTo>
                  <a:lnTo>
                    <a:pt x="76796" y="30759"/>
                  </a:lnTo>
                  <a:lnTo>
                    <a:pt x="75704" y="32639"/>
                  </a:lnTo>
                  <a:lnTo>
                    <a:pt x="73914" y="33959"/>
                  </a:lnTo>
                  <a:lnTo>
                    <a:pt x="72718" y="35853"/>
                  </a:lnTo>
                  <a:lnTo>
                    <a:pt x="70726" y="38468"/>
                  </a:lnTo>
                  <a:lnTo>
                    <a:pt x="68821" y="41236"/>
                  </a:lnTo>
                  <a:lnTo>
                    <a:pt x="66713" y="43865"/>
                  </a:lnTo>
                  <a:lnTo>
                    <a:pt x="63182" y="47142"/>
                  </a:lnTo>
                  <a:lnTo>
                    <a:pt x="60464" y="51079"/>
                  </a:lnTo>
                  <a:lnTo>
                    <a:pt x="57645" y="54940"/>
                  </a:lnTo>
                  <a:lnTo>
                    <a:pt x="53474" y="59813"/>
                  </a:lnTo>
                  <a:lnTo>
                    <a:pt x="49717" y="65000"/>
                  </a:lnTo>
                  <a:lnTo>
                    <a:pt x="46050" y="70265"/>
                  </a:lnTo>
                  <a:lnTo>
                    <a:pt x="42151" y="75374"/>
                  </a:lnTo>
                  <a:lnTo>
                    <a:pt x="34516" y="84816"/>
                  </a:lnTo>
                  <a:lnTo>
                    <a:pt x="27076" y="94426"/>
                  </a:lnTo>
                  <a:lnTo>
                    <a:pt x="19712" y="104104"/>
                  </a:lnTo>
                  <a:lnTo>
                    <a:pt x="11201" y="115176"/>
                  </a:lnTo>
                  <a:lnTo>
                    <a:pt x="9613" y="116217"/>
                  </a:lnTo>
                  <a:lnTo>
                    <a:pt x="6896" y="118618"/>
                  </a:lnTo>
                  <a:lnTo>
                    <a:pt x="5664" y="119964"/>
                  </a:lnTo>
                  <a:lnTo>
                    <a:pt x="3302" y="123621"/>
                  </a:lnTo>
                  <a:lnTo>
                    <a:pt x="0" y="124853"/>
                  </a:lnTo>
                  <a:lnTo>
                    <a:pt x="1054" y="128320"/>
                  </a:lnTo>
                  <a:lnTo>
                    <a:pt x="2794" y="129286"/>
                  </a:lnTo>
                  <a:lnTo>
                    <a:pt x="3733" y="127825"/>
                  </a:lnTo>
                  <a:lnTo>
                    <a:pt x="4876" y="127025"/>
                  </a:lnTo>
                  <a:lnTo>
                    <a:pt x="11210" y="119888"/>
                  </a:lnTo>
                  <a:lnTo>
                    <a:pt x="17205" y="112477"/>
                  </a:lnTo>
                  <a:lnTo>
                    <a:pt x="23071" y="104961"/>
                  </a:lnTo>
                  <a:lnTo>
                    <a:pt x="33572" y="91828"/>
                  </a:lnTo>
                  <a:lnTo>
                    <a:pt x="42521" y="80329"/>
                  </a:lnTo>
                  <a:lnTo>
                    <a:pt x="47117" y="74676"/>
                  </a:lnTo>
                  <a:lnTo>
                    <a:pt x="52184" y="68097"/>
                  </a:lnTo>
                  <a:lnTo>
                    <a:pt x="56654" y="61023"/>
                  </a:lnTo>
                  <a:lnTo>
                    <a:pt x="62979" y="55473"/>
                  </a:lnTo>
                  <a:lnTo>
                    <a:pt x="64262" y="54368"/>
                  </a:lnTo>
                  <a:lnTo>
                    <a:pt x="64998" y="52870"/>
                  </a:lnTo>
                  <a:lnTo>
                    <a:pt x="65773" y="51409"/>
                  </a:lnTo>
                  <a:lnTo>
                    <a:pt x="71368" y="43476"/>
                  </a:lnTo>
                  <a:lnTo>
                    <a:pt x="77418" y="35801"/>
                  </a:lnTo>
                  <a:lnTo>
                    <a:pt x="83463" y="28290"/>
                  </a:lnTo>
                  <a:lnTo>
                    <a:pt x="89293" y="20535"/>
                  </a:lnTo>
                  <a:lnTo>
                    <a:pt x="90297" y="19329"/>
                  </a:lnTo>
                  <a:lnTo>
                    <a:pt x="91440" y="18275"/>
                  </a:lnTo>
                  <a:lnTo>
                    <a:pt x="92379" y="17018"/>
                  </a:lnTo>
                  <a:lnTo>
                    <a:pt x="93243" y="15506"/>
                  </a:lnTo>
                  <a:lnTo>
                    <a:pt x="94335" y="14211"/>
                  </a:lnTo>
                  <a:lnTo>
                    <a:pt x="95872" y="13335"/>
                  </a:lnTo>
                  <a:lnTo>
                    <a:pt x="97205" y="12420"/>
                  </a:lnTo>
                  <a:lnTo>
                    <a:pt x="98298" y="11315"/>
                  </a:lnTo>
                  <a:lnTo>
                    <a:pt x="98844" y="9753"/>
                  </a:lnTo>
                  <a:lnTo>
                    <a:pt x="99275" y="7721"/>
                  </a:lnTo>
                  <a:lnTo>
                    <a:pt x="100253" y="6108"/>
                  </a:lnTo>
                  <a:lnTo>
                    <a:pt x="102235" y="5245"/>
                  </a:lnTo>
                  <a:lnTo>
                    <a:pt x="106578" y="4635"/>
                  </a:lnTo>
                  <a:lnTo>
                    <a:pt x="118756" y="4635"/>
                  </a:lnTo>
                  <a:lnTo>
                    <a:pt x="119253" y="4000"/>
                  </a:lnTo>
                  <a:lnTo>
                    <a:pt x="119468" y="3568"/>
                  </a:lnTo>
                  <a:lnTo>
                    <a:pt x="119456" y="2654"/>
                  </a:lnTo>
                  <a:lnTo>
                    <a:pt x="119179" y="2260"/>
                  </a:lnTo>
                  <a:lnTo>
                    <a:pt x="117729" y="2260"/>
                  </a:lnTo>
                  <a:lnTo>
                    <a:pt x="117230" y="1689"/>
                  </a:lnTo>
                  <a:lnTo>
                    <a:pt x="106934" y="1689"/>
                  </a:lnTo>
                  <a:lnTo>
                    <a:pt x="100228" y="0"/>
                  </a:lnTo>
                  <a:close/>
                </a:path>
                <a:path extrusionOk="0" h="129539" w="120014">
                  <a:moveTo>
                    <a:pt x="118756" y="4635"/>
                  </a:moveTo>
                  <a:lnTo>
                    <a:pt x="106578" y="4635"/>
                  </a:lnTo>
                  <a:lnTo>
                    <a:pt x="110934" y="4711"/>
                  </a:lnTo>
                  <a:lnTo>
                    <a:pt x="115277" y="5181"/>
                  </a:lnTo>
                  <a:lnTo>
                    <a:pt x="115773" y="5270"/>
                  </a:lnTo>
                  <a:lnTo>
                    <a:pt x="116255" y="5308"/>
                  </a:lnTo>
                  <a:lnTo>
                    <a:pt x="116751" y="5295"/>
                  </a:lnTo>
                  <a:lnTo>
                    <a:pt x="117779" y="5219"/>
                  </a:lnTo>
                  <a:lnTo>
                    <a:pt x="118618" y="4813"/>
                  </a:lnTo>
                  <a:lnTo>
                    <a:pt x="118756" y="4635"/>
                  </a:lnTo>
                  <a:close/>
                </a:path>
                <a:path extrusionOk="0" h="129539" w="120014">
                  <a:moveTo>
                    <a:pt x="118884" y="1841"/>
                  </a:moveTo>
                  <a:lnTo>
                    <a:pt x="117729" y="2260"/>
                  </a:lnTo>
                  <a:lnTo>
                    <a:pt x="119179" y="2260"/>
                  </a:lnTo>
                  <a:lnTo>
                    <a:pt x="118884" y="1841"/>
                  </a:lnTo>
                  <a:close/>
                </a:path>
                <a:path extrusionOk="0" h="129539" w="120014">
                  <a:moveTo>
                    <a:pt x="113093" y="1536"/>
                  </a:moveTo>
                  <a:lnTo>
                    <a:pt x="106934" y="1689"/>
                  </a:lnTo>
                  <a:lnTo>
                    <a:pt x="117230" y="1689"/>
                  </a:lnTo>
                  <a:lnTo>
                    <a:pt x="117119" y="1562"/>
                  </a:lnTo>
                  <a:lnTo>
                    <a:pt x="113093" y="1536"/>
                  </a:lnTo>
                  <a:close/>
                </a:path>
              </a:pathLst>
            </a:custGeom>
            <a:solidFill>
              <a:srgbClr val="DBDB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35"/>
            <p:cNvSpPr/>
            <p:nvPr/>
          </p:nvSpPr>
          <p:spPr>
            <a:xfrm>
              <a:off x="4011659" y="5496971"/>
              <a:ext cx="7620" cy="3175"/>
            </a:xfrm>
            <a:custGeom>
              <a:rect b="b" l="l" r="r" t="t"/>
              <a:pathLst>
                <a:path extrusionOk="0" h="3175" w="7620">
                  <a:moveTo>
                    <a:pt x="4711" y="0"/>
                  </a:moveTo>
                  <a:lnTo>
                    <a:pt x="2362" y="12"/>
                  </a:lnTo>
                  <a:lnTo>
                    <a:pt x="0" y="1587"/>
                  </a:lnTo>
                  <a:lnTo>
                    <a:pt x="2362" y="1092"/>
                  </a:lnTo>
                  <a:lnTo>
                    <a:pt x="4711" y="2578"/>
                  </a:lnTo>
                  <a:lnTo>
                    <a:pt x="7061" y="1587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4A7F9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35"/>
            <p:cNvSpPr/>
            <p:nvPr/>
          </p:nvSpPr>
          <p:spPr>
            <a:xfrm>
              <a:off x="4482476" y="5420229"/>
              <a:ext cx="92075" cy="1905"/>
            </a:xfrm>
            <a:custGeom>
              <a:rect b="b" l="l" r="r" t="t"/>
              <a:pathLst>
                <a:path extrusionOk="0" h="1904" w="92075">
                  <a:moveTo>
                    <a:pt x="1676" y="0"/>
                  </a:moveTo>
                  <a:lnTo>
                    <a:pt x="0" y="1727"/>
                  </a:lnTo>
                  <a:lnTo>
                    <a:pt x="91719" y="1727"/>
                  </a:lnTo>
                  <a:lnTo>
                    <a:pt x="91719" y="736"/>
                  </a:lnTo>
                  <a:lnTo>
                    <a:pt x="3809" y="774"/>
                  </a:lnTo>
                  <a:lnTo>
                    <a:pt x="1676" y="0"/>
                  </a:lnTo>
                  <a:close/>
                </a:path>
              </a:pathLst>
            </a:custGeom>
            <a:solidFill>
              <a:srgbClr val="42819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35"/>
            <p:cNvSpPr/>
            <p:nvPr/>
          </p:nvSpPr>
          <p:spPr>
            <a:xfrm>
              <a:off x="4437088" y="5500573"/>
              <a:ext cx="137160" cy="1905"/>
            </a:xfrm>
            <a:custGeom>
              <a:rect b="b" l="l" r="r" t="t"/>
              <a:pathLst>
                <a:path extrusionOk="0" h="1904" w="137160">
                  <a:moveTo>
                    <a:pt x="10083" y="12"/>
                  </a:moveTo>
                  <a:lnTo>
                    <a:pt x="0" y="0"/>
                  </a:lnTo>
                  <a:lnTo>
                    <a:pt x="3365" y="1587"/>
                  </a:lnTo>
                  <a:lnTo>
                    <a:pt x="6718" y="1574"/>
                  </a:lnTo>
                  <a:lnTo>
                    <a:pt x="10083" y="12"/>
                  </a:lnTo>
                  <a:close/>
                </a:path>
                <a:path extrusionOk="0" h="1904" w="137160">
                  <a:moveTo>
                    <a:pt x="137096" y="25"/>
                  </a:moveTo>
                  <a:lnTo>
                    <a:pt x="16129" y="25"/>
                  </a:lnTo>
                  <a:lnTo>
                    <a:pt x="17614" y="1663"/>
                  </a:lnTo>
                  <a:lnTo>
                    <a:pt x="19583" y="990"/>
                  </a:lnTo>
                  <a:lnTo>
                    <a:pt x="133642" y="990"/>
                  </a:lnTo>
                  <a:lnTo>
                    <a:pt x="135610" y="1663"/>
                  </a:lnTo>
                  <a:lnTo>
                    <a:pt x="137096" y="25"/>
                  </a:lnTo>
                  <a:close/>
                </a:path>
              </a:pathLst>
            </a:custGeom>
            <a:solidFill>
              <a:srgbClr val="3B7A9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3963225" y="5319477"/>
              <a:ext cx="146050" cy="165100"/>
            </a:xfrm>
            <a:custGeom>
              <a:rect b="b" l="l" r="r" t="t"/>
              <a:pathLst>
                <a:path extrusionOk="0" h="165100" w="146050">
                  <a:moveTo>
                    <a:pt x="122783" y="0"/>
                  </a:moveTo>
                  <a:lnTo>
                    <a:pt x="121132" y="1663"/>
                  </a:lnTo>
                  <a:lnTo>
                    <a:pt x="119341" y="2463"/>
                  </a:lnTo>
                  <a:lnTo>
                    <a:pt x="119011" y="4356"/>
                  </a:lnTo>
                  <a:lnTo>
                    <a:pt x="118021" y="5765"/>
                  </a:lnTo>
                  <a:lnTo>
                    <a:pt x="117335" y="7099"/>
                  </a:lnTo>
                  <a:lnTo>
                    <a:pt x="116331" y="8115"/>
                  </a:lnTo>
                  <a:lnTo>
                    <a:pt x="114985" y="8788"/>
                  </a:lnTo>
                  <a:lnTo>
                    <a:pt x="114363" y="9702"/>
                  </a:lnTo>
                  <a:lnTo>
                    <a:pt x="113703" y="10591"/>
                  </a:lnTo>
                  <a:lnTo>
                    <a:pt x="113182" y="11569"/>
                  </a:lnTo>
                  <a:lnTo>
                    <a:pt x="112090" y="14300"/>
                  </a:lnTo>
                  <a:lnTo>
                    <a:pt x="110007" y="16255"/>
                  </a:lnTo>
                  <a:lnTo>
                    <a:pt x="107962" y="18237"/>
                  </a:lnTo>
                  <a:lnTo>
                    <a:pt x="96497" y="32778"/>
                  </a:lnTo>
                  <a:lnTo>
                    <a:pt x="90685" y="39986"/>
                  </a:lnTo>
                  <a:lnTo>
                    <a:pt x="84747" y="47091"/>
                  </a:lnTo>
                  <a:lnTo>
                    <a:pt x="82676" y="51066"/>
                  </a:lnTo>
                  <a:lnTo>
                    <a:pt x="76974" y="56984"/>
                  </a:lnTo>
                  <a:lnTo>
                    <a:pt x="72262" y="63715"/>
                  </a:lnTo>
                  <a:lnTo>
                    <a:pt x="67208" y="70167"/>
                  </a:lnTo>
                  <a:lnTo>
                    <a:pt x="62369" y="75526"/>
                  </a:lnTo>
                  <a:lnTo>
                    <a:pt x="58077" y="81343"/>
                  </a:lnTo>
                  <a:lnTo>
                    <a:pt x="28496" y="118862"/>
                  </a:lnTo>
                  <a:lnTo>
                    <a:pt x="19938" y="129349"/>
                  </a:lnTo>
                  <a:lnTo>
                    <a:pt x="16713" y="134150"/>
                  </a:lnTo>
                  <a:lnTo>
                    <a:pt x="13042" y="138607"/>
                  </a:lnTo>
                  <a:lnTo>
                    <a:pt x="8826" y="143217"/>
                  </a:lnTo>
                  <a:lnTo>
                    <a:pt x="8547" y="143573"/>
                  </a:lnTo>
                  <a:lnTo>
                    <a:pt x="8305" y="143967"/>
                  </a:lnTo>
                  <a:lnTo>
                    <a:pt x="7238" y="146126"/>
                  </a:lnTo>
                  <a:lnTo>
                    <a:pt x="6095" y="148196"/>
                  </a:lnTo>
                  <a:lnTo>
                    <a:pt x="1955" y="151676"/>
                  </a:lnTo>
                  <a:lnTo>
                    <a:pt x="1990" y="153428"/>
                  </a:lnTo>
                  <a:lnTo>
                    <a:pt x="2070" y="153898"/>
                  </a:lnTo>
                  <a:lnTo>
                    <a:pt x="0" y="164731"/>
                  </a:lnTo>
                  <a:lnTo>
                    <a:pt x="5295" y="159613"/>
                  </a:lnTo>
                  <a:lnTo>
                    <a:pt x="7835" y="153428"/>
                  </a:lnTo>
                  <a:lnTo>
                    <a:pt x="16929" y="142760"/>
                  </a:lnTo>
                  <a:lnTo>
                    <a:pt x="22009" y="137274"/>
                  </a:lnTo>
                  <a:lnTo>
                    <a:pt x="26530" y="131292"/>
                  </a:lnTo>
                  <a:lnTo>
                    <a:pt x="31559" y="124417"/>
                  </a:lnTo>
                  <a:lnTo>
                    <a:pt x="36550" y="117505"/>
                  </a:lnTo>
                  <a:lnTo>
                    <a:pt x="41732" y="110723"/>
                  </a:lnTo>
                  <a:lnTo>
                    <a:pt x="47332" y="104241"/>
                  </a:lnTo>
                  <a:lnTo>
                    <a:pt x="52362" y="98882"/>
                  </a:lnTo>
                  <a:lnTo>
                    <a:pt x="56045" y="92240"/>
                  </a:lnTo>
                  <a:lnTo>
                    <a:pt x="60934" y="86613"/>
                  </a:lnTo>
                  <a:lnTo>
                    <a:pt x="65850" y="80588"/>
                  </a:lnTo>
                  <a:lnTo>
                    <a:pt x="75195" y="68170"/>
                  </a:lnTo>
                  <a:lnTo>
                    <a:pt x="80060" y="62166"/>
                  </a:lnTo>
                  <a:lnTo>
                    <a:pt x="84539" y="56866"/>
                  </a:lnTo>
                  <a:lnTo>
                    <a:pt x="88915" y="51481"/>
                  </a:lnTo>
                  <a:lnTo>
                    <a:pt x="93201" y="46041"/>
                  </a:lnTo>
                  <a:lnTo>
                    <a:pt x="97408" y="40576"/>
                  </a:lnTo>
                  <a:lnTo>
                    <a:pt x="103657" y="32636"/>
                  </a:lnTo>
                  <a:lnTo>
                    <a:pt x="109996" y="24757"/>
                  </a:lnTo>
                  <a:lnTo>
                    <a:pt x="116184" y="16761"/>
                  </a:lnTo>
                  <a:lnTo>
                    <a:pt x="121983" y="8470"/>
                  </a:lnTo>
                  <a:lnTo>
                    <a:pt x="124155" y="5118"/>
                  </a:lnTo>
                  <a:lnTo>
                    <a:pt x="127253" y="3200"/>
                  </a:lnTo>
                  <a:lnTo>
                    <a:pt x="145520" y="3200"/>
                  </a:lnTo>
                  <a:lnTo>
                    <a:pt x="145999" y="2374"/>
                  </a:lnTo>
                  <a:lnTo>
                    <a:pt x="145605" y="1422"/>
                  </a:lnTo>
                  <a:lnTo>
                    <a:pt x="141685" y="1117"/>
                  </a:lnTo>
                  <a:lnTo>
                    <a:pt x="129895" y="1117"/>
                  </a:lnTo>
                  <a:lnTo>
                    <a:pt x="124752" y="380"/>
                  </a:lnTo>
                  <a:lnTo>
                    <a:pt x="122783" y="0"/>
                  </a:lnTo>
                  <a:close/>
                </a:path>
                <a:path extrusionOk="0" h="165100" w="146050">
                  <a:moveTo>
                    <a:pt x="145520" y="3200"/>
                  </a:moveTo>
                  <a:lnTo>
                    <a:pt x="127253" y="3200"/>
                  </a:lnTo>
                  <a:lnTo>
                    <a:pt x="136182" y="4076"/>
                  </a:lnTo>
                  <a:lnTo>
                    <a:pt x="140715" y="3733"/>
                  </a:lnTo>
                  <a:lnTo>
                    <a:pt x="145211" y="3733"/>
                  </a:lnTo>
                  <a:lnTo>
                    <a:pt x="145520" y="3200"/>
                  </a:lnTo>
                  <a:close/>
                </a:path>
                <a:path extrusionOk="0" h="165100" w="146050">
                  <a:moveTo>
                    <a:pt x="133032" y="177"/>
                  </a:moveTo>
                  <a:lnTo>
                    <a:pt x="129895" y="1117"/>
                  </a:lnTo>
                  <a:lnTo>
                    <a:pt x="141685" y="1117"/>
                  </a:lnTo>
                  <a:lnTo>
                    <a:pt x="139542" y="736"/>
                  </a:lnTo>
                  <a:lnTo>
                    <a:pt x="137147" y="736"/>
                  </a:lnTo>
                  <a:lnTo>
                    <a:pt x="136156" y="698"/>
                  </a:lnTo>
                  <a:lnTo>
                    <a:pt x="133032" y="177"/>
                  </a:lnTo>
                  <a:close/>
                </a:path>
                <a:path extrusionOk="0" h="165100" w="146050">
                  <a:moveTo>
                    <a:pt x="139471" y="723"/>
                  </a:moveTo>
                  <a:lnTo>
                    <a:pt x="137147" y="736"/>
                  </a:lnTo>
                  <a:lnTo>
                    <a:pt x="139542" y="736"/>
                  </a:lnTo>
                  <a:close/>
                </a:path>
              </a:pathLst>
            </a:custGeom>
            <a:solidFill>
              <a:srgbClr val="F9F9FA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3891348" y="5421350"/>
              <a:ext cx="40005" cy="45720"/>
            </a:xfrm>
            <a:custGeom>
              <a:rect b="b" l="l" r="r" t="t"/>
              <a:pathLst>
                <a:path extrusionOk="0" h="45720" w="40004">
                  <a:moveTo>
                    <a:pt x="1955" y="0"/>
                  </a:moveTo>
                  <a:lnTo>
                    <a:pt x="0" y="2667"/>
                  </a:lnTo>
                  <a:lnTo>
                    <a:pt x="2146" y="3429"/>
                  </a:lnTo>
                  <a:lnTo>
                    <a:pt x="2336" y="4699"/>
                  </a:lnTo>
                  <a:lnTo>
                    <a:pt x="1384" y="5854"/>
                  </a:lnTo>
                  <a:lnTo>
                    <a:pt x="1841" y="6946"/>
                  </a:lnTo>
                  <a:lnTo>
                    <a:pt x="2679" y="7823"/>
                  </a:lnTo>
                  <a:lnTo>
                    <a:pt x="7251" y="13052"/>
                  </a:lnTo>
                  <a:lnTo>
                    <a:pt x="11585" y="18489"/>
                  </a:lnTo>
                  <a:lnTo>
                    <a:pt x="15981" y="23876"/>
                  </a:lnTo>
                  <a:lnTo>
                    <a:pt x="20739" y="28956"/>
                  </a:lnTo>
                  <a:lnTo>
                    <a:pt x="24866" y="32105"/>
                  </a:lnTo>
                  <a:lnTo>
                    <a:pt x="27635" y="36525"/>
                  </a:lnTo>
                  <a:lnTo>
                    <a:pt x="32981" y="42189"/>
                  </a:lnTo>
                  <a:lnTo>
                    <a:pt x="33858" y="45402"/>
                  </a:lnTo>
                  <a:lnTo>
                    <a:pt x="37337" y="45389"/>
                  </a:lnTo>
                  <a:lnTo>
                    <a:pt x="37706" y="44234"/>
                  </a:lnTo>
                  <a:lnTo>
                    <a:pt x="38493" y="43789"/>
                  </a:lnTo>
                  <a:lnTo>
                    <a:pt x="39649" y="43789"/>
                  </a:lnTo>
                  <a:lnTo>
                    <a:pt x="39268" y="38696"/>
                  </a:lnTo>
                  <a:lnTo>
                    <a:pt x="34620" y="36677"/>
                  </a:lnTo>
                  <a:lnTo>
                    <a:pt x="29883" y="31534"/>
                  </a:lnTo>
                  <a:lnTo>
                    <a:pt x="28130" y="29832"/>
                  </a:lnTo>
                  <a:lnTo>
                    <a:pt x="30321" y="28956"/>
                  </a:lnTo>
                  <a:lnTo>
                    <a:pt x="27050" y="28956"/>
                  </a:lnTo>
                  <a:lnTo>
                    <a:pt x="26123" y="24790"/>
                  </a:lnTo>
                  <a:lnTo>
                    <a:pt x="17983" y="16802"/>
                  </a:lnTo>
                  <a:lnTo>
                    <a:pt x="13614" y="10502"/>
                  </a:lnTo>
                  <a:lnTo>
                    <a:pt x="7111" y="4076"/>
                  </a:lnTo>
                  <a:lnTo>
                    <a:pt x="17138" y="4076"/>
                  </a:lnTo>
                  <a:lnTo>
                    <a:pt x="20357" y="2146"/>
                  </a:lnTo>
                  <a:lnTo>
                    <a:pt x="14782" y="2146"/>
                  </a:lnTo>
                  <a:lnTo>
                    <a:pt x="9690" y="1993"/>
                  </a:lnTo>
                  <a:lnTo>
                    <a:pt x="3441" y="1016"/>
                  </a:lnTo>
                  <a:lnTo>
                    <a:pt x="1955" y="0"/>
                  </a:lnTo>
                  <a:close/>
                </a:path>
                <a:path extrusionOk="0" h="45720" w="40004">
                  <a:moveTo>
                    <a:pt x="39649" y="43789"/>
                  </a:moveTo>
                  <a:lnTo>
                    <a:pt x="38493" y="43789"/>
                  </a:lnTo>
                  <a:lnTo>
                    <a:pt x="39662" y="43954"/>
                  </a:lnTo>
                  <a:lnTo>
                    <a:pt x="39649" y="43789"/>
                  </a:lnTo>
                  <a:close/>
                </a:path>
                <a:path extrusionOk="0" h="45720" w="40004">
                  <a:moveTo>
                    <a:pt x="32384" y="28130"/>
                  </a:moveTo>
                  <a:lnTo>
                    <a:pt x="27050" y="28956"/>
                  </a:lnTo>
                  <a:lnTo>
                    <a:pt x="30321" y="28956"/>
                  </a:lnTo>
                  <a:lnTo>
                    <a:pt x="32384" y="28130"/>
                  </a:lnTo>
                  <a:close/>
                </a:path>
                <a:path extrusionOk="0" h="45720" w="40004">
                  <a:moveTo>
                    <a:pt x="35801" y="14884"/>
                  </a:moveTo>
                  <a:lnTo>
                    <a:pt x="33616" y="19862"/>
                  </a:lnTo>
                  <a:lnTo>
                    <a:pt x="35356" y="21234"/>
                  </a:lnTo>
                  <a:lnTo>
                    <a:pt x="37007" y="19659"/>
                  </a:lnTo>
                  <a:lnTo>
                    <a:pt x="37109" y="17640"/>
                  </a:lnTo>
                  <a:lnTo>
                    <a:pt x="37604" y="15786"/>
                  </a:lnTo>
                  <a:lnTo>
                    <a:pt x="35801" y="14884"/>
                  </a:lnTo>
                  <a:close/>
                </a:path>
                <a:path extrusionOk="0" h="45720" w="40004">
                  <a:moveTo>
                    <a:pt x="25773" y="2032"/>
                  </a:moveTo>
                  <a:lnTo>
                    <a:pt x="20548" y="2032"/>
                  </a:lnTo>
                  <a:lnTo>
                    <a:pt x="28003" y="9309"/>
                  </a:lnTo>
                  <a:lnTo>
                    <a:pt x="31889" y="12306"/>
                  </a:lnTo>
                  <a:lnTo>
                    <a:pt x="30441" y="17856"/>
                  </a:lnTo>
                  <a:lnTo>
                    <a:pt x="33150" y="15570"/>
                  </a:lnTo>
                  <a:lnTo>
                    <a:pt x="32397" y="15570"/>
                  </a:lnTo>
                  <a:lnTo>
                    <a:pt x="33591" y="11722"/>
                  </a:lnTo>
                  <a:lnTo>
                    <a:pt x="30505" y="9271"/>
                  </a:lnTo>
                  <a:lnTo>
                    <a:pt x="27279" y="6934"/>
                  </a:lnTo>
                  <a:lnTo>
                    <a:pt x="26542" y="2654"/>
                  </a:lnTo>
                  <a:lnTo>
                    <a:pt x="25773" y="2032"/>
                  </a:lnTo>
                  <a:close/>
                </a:path>
                <a:path extrusionOk="0" h="45720" w="40004">
                  <a:moveTo>
                    <a:pt x="33385" y="15371"/>
                  </a:moveTo>
                  <a:lnTo>
                    <a:pt x="32397" y="15570"/>
                  </a:lnTo>
                  <a:lnTo>
                    <a:pt x="33150" y="15570"/>
                  </a:lnTo>
                  <a:lnTo>
                    <a:pt x="33385" y="15371"/>
                  </a:lnTo>
                  <a:close/>
                </a:path>
                <a:path extrusionOk="0" h="45720" w="40004">
                  <a:moveTo>
                    <a:pt x="36715" y="12560"/>
                  </a:moveTo>
                  <a:lnTo>
                    <a:pt x="33385" y="15371"/>
                  </a:lnTo>
                  <a:lnTo>
                    <a:pt x="35722" y="14900"/>
                  </a:lnTo>
                  <a:lnTo>
                    <a:pt x="36715" y="12560"/>
                  </a:lnTo>
                  <a:close/>
                </a:path>
                <a:path extrusionOk="0" h="45720" w="40004">
                  <a:moveTo>
                    <a:pt x="17138" y="4076"/>
                  </a:moveTo>
                  <a:lnTo>
                    <a:pt x="7111" y="4076"/>
                  </a:lnTo>
                  <a:lnTo>
                    <a:pt x="14109" y="5892"/>
                  </a:lnTo>
                  <a:lnTo>
                    <a:pt x="17138" y="4076"/>
                  </a:lnTo>
                  <a:close/>
                </a:path>
                <a:path extrusionOk="0" h="45720" w="40004">
                  <a:moveTo>
                    <a:pt x="22478" y="698"/>
                  </a:moveTo>
                  <a:lnTo>
                    <a:pt x="14782" y="2146"/>
                  </a:lnTo>
                  <a:lnTo>
                    <a:pt x="20357" y="2146"/>
                  </a:lnTo>
                  <a:lnTo>
                    <a:pt x="20548" y="2032"/>
                  </a:lnTo>
                  <a:lnTo>
                    <a:pt x="25773" y="2032"/>
                  </a:lnTo>
                  <a:lnTo>
                    <a:pt x="24485" y="990"/>
                  </a:lnTo>
                  <a:lnTo>
                    <a:pt x="22478" y="698"/>
                  </a:lnTo>
                  <a:close/>
                </a:path>
              </a:pathLst>
            </a:custGeom>
            <a:solidFill>
              <a:srgbClr val="F3F3F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35"/>
            <p:cNvSpPr/>
            <p:nvPr/>
          </p:nvSpPr>
          <p:spPr>
            <a:xfrm>
              <a:off x="3955823" y="5432531"/>
              <a:ext cx="36195" cy="43815"/>
            </a:xfrm>
            <a:custGeom>
              <a:rect b="b" l="l" r="r" t="t"/>
              <a:pathLst>
                <a:path extrusionOk="0" h="43814" w="36195">
                  <a:moveTo>
                    <a:pt x="31724" y="0"/>
                  </a:moveTo>
                  <a:lnTo>
                    <a:pt x="30861" y="2692"/>
                  </a:lnTo>
                  <a:lnTo>
                    <a:pt x="29184" y="4089"/>
                  </a:lnTo>
                  <a:lnTo>
                    <a:pt x="28879" y="4445"/>
                  </a:lnTo>
                  <a:lnTo>
                    <a:pt x="26111" y="8699"/>
                  </a:lnTo>
                  <a:lnTo>
                    <a:pt x="23723" y="12090"/>
                  </a:lnTo>
                  <a:lnTo>
                    <a:pt x="21564" y="15646"/>
                  </a:lnTo>
                  <a:lnTo>
                    <a:pt x="19545" y="16662"/>
                  </a:lnTo>
                  <a:lnTo>
                    <a:pt x="3149" y="37922"/>
                  </a:lnTo>
                  <a:lnTo>
                    <a:pt x="1803" y="37630"/>
                  </a:lnTo>
                  <a:lnTo>
                    <a:pt x="393" y="36804"/>
                  </a:lnTo>
                  <a:lnTo>
                    <a:pt x="0" y="38925"/>
                  </a:lnTo>
                  <a:lnTo>
                    <a:pt x="1498" y="40246"/>
                  </a:lnTo>
                  <a:lnTo>
                    <a:pt x="2463" y="41795"/>
                  </a:lnTo>
                  <a:lnTo>
                    <a:pt x="4546" y="43319"/>
                  </a:lnTo>
                  <a:lnTo>
                    <a:pt x="6146" y="42837"/>
                  </a:lnTo>
                  <a:lnTo>
                    <a:pt x="10718" y="34620"/>
                  </a:lnTo>
                  <a:lnTo>
                    <a:pt x="15608" y="29794"/>
                  </a:lnTo>
                  <a:lnTo>
                    <a:pt x="19799" y="24434"/>
                  </a:lnTo>
                  <a:lnTo>
                    <a:pt x="21780" y="19723"/>
                  </a:lnTo>
                  <a:lnTo>
                    <a:pt x="25679" y="16395"/>
                  </a:lnTo>
                  <a:lnTo>
                    <a:pt x="28486" y="12293"/>
                  </a:lnTo>
                  <a:lnTo>
                    <a:pt x="28575" y="11836"/>
                  </a:lnTo>
                  <a:lnTo>
                    <a:pt x="28600" y="9690"/>
                  </a:lnTo>
                  <a:lnTo>
                    <a:pt x="30226" y="8826"/>
                  </a:lnTo>
                  <a:lnTo>
                    <a:pt x="32778" y="5245"/>
                  </a:lnTo>
                  <a:lnTo>
                    <a:pt x="35458" y="3670"/>
                  </a:lnTo>
                  <a:lnTo>
                    <a:pt x="35687" y="533"/>
                  </a:lnTo>
                  <a:lnTo>
                    <a:pt x="34671" y="520"/>
                  </a:lnTo>
                  <a:lnTo>
                    <a:pt x="31724" y="0"/>
                  </a:lnTo>
                  <a:close/>
                </a:path>
              </a:pathLst>
            </a:custGeom>
            <a:solidFill>
              <a:srgbClr val="CBCCC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3927734" y="5464540"/>
              <a:ext cx="28575" cy="29845"/>
            </a:xfrm>
            <a:custGeom>
              <a:rect b="b" l="l" r="r" t="t"/>
              <a:pathLst>
                <a:path extrusionOk="0" h="29845" w="28575">
                  <a:moveTo>
                    <a:pt x="27744" y="28714"/>
                  </a:moveTo>
                  <a:lnTo>
                    <a:pt x="25653" y="28714"/>
                  </a:lnTo>
                  <a:lnTo>
                    <a:pt x="27482" y="29705"/>
                  </a:lnTo>
                  <a:lnTo>
                    <a:pt x="27744" y="28714"/>
                  </a:lnTo>
                  <a:close/>
                </a:path>
                <a:path extrusionOk="0" h="29845" w="28575">
                  <a:moveTo>
                    <a:pt x="1206" y="0"/>
                  </a:moveTo>
                  <a:lnTo>
                    <a:pt x="1257" y="1778"/>
                  </a:lnTo>
                  <a:lnTo>
                    <a:pt x="0" y="3492"/>
                  </a:lnTo>
                  <a:lnTo>
                    <a:pt x="1282" y="4533"/>
                  </a:lnTo>
                  <a:lnTo>
                    <a:pt x="6794" y="9969"/>
                  </a:lnTo>
                  <a:lnTo>
                    <a:pt x="10604" y="14922"/>
                  </a:lnTo>
                  <a:lnTo>
                    <a:pt x="14350" y="19939"/>
                  </a:lnTo>
                  <a:lnTo>
                    <a:pt x="17792" y="22860"/>
                  </a:lnTo>
                  <a:lnTo>
                    <a:pt x="20891" y="26174"/>
                  </a:lnTo>
                  <a:lnTo>
                    <a:pt x="24447" y="28981"/>
                  </a:lnTo>
                  <a:lnTo>
                    <a:pt x="25653" y="28714"/>
                  </a:lnTo>
                  <a:lnTo>
                    <a:pt x="27744" y="28714"/>
                  </a:lnTo>
                  <a:lnTo>
                    <a:pt x="28333" y="26479"/>
                  </a:lnTo>
                  <a:lnTo>
                    <a:pt x="26746" y="25793"/>
                  </a:lnTo>
                  <a:lnTo>
                    <a:pt x="24891" y="24701"/>
                  </a:lnTo>
                  <a:lnTo>
                    <a:pt x="24041" y="24434"/>
                  </a:lnTo>
                  <a:lnTo>
                    <a:pt x="18449" y="18101"/>
                  </a:lnTo>
                  <a:lnTo>
                    <a:pt x="3276" y="762"/>
                  </a:lnTo>
                  <a:lnTo>
                    <a:pt x="2184" y="254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rgbClr val="F8F8F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3958283" y="5455912"/>
              <a:ext cx="19050" cy="21590"/>
            </a:xfrm>
            <a:custGeom>
              <a:rect b="b" l="l" r="r" t="t"/>
              <a:pathLst>
                <a:path extrusionOk="0" h="21589" w="19050">
                  <a:moveTo>
                    <a:pt x="0" y="18415"/>
                  </a:moveTo>
                  <a:lnTo>
                    <a:pt x="292" y="19443"/>
                  </a:lnTo>
                  <a:lnTo>
                    <a:pt x="1003" y="20091"/>
                  </a:lnTo>
                  <a:lnTo>
                    <a:pt x="1955" y="20497"/>
                  </a:lnTo>
                  <a:lnTo>
                    <a:pt x="2641" y="21082"/>
                  </a:lnTo>
                  <a:lnTo>
                    <a:pt x="3314" y="21069"/>
                  </a:lnTo>
                  <a:lnTo>
                    <a:pt x="3975" y="20472"/>
                  </a:lnTo>
                  <a:lnTo>
                    <a:pt x="4678" y="19101"/>
                  </a:lnTo>
                  <a:lnTo>
                    <a:pt x="0" y="18415"/>
                  </a:lnTo>
                  <a:close/>
                </a:path>
                <a:path extrusionOk="0" h="21589" w="19050">
                  <a:moveTo>
                    <a:pt x="5074" y="18357"/>
                  </a:moveTo>
                  <a:lnTo>
                    <a:pt x="4678" y="19101"/>
                  </a:lnTo>
                  <a:lnTo>
                    <a:pt x="5194" y="19177"/>
                  </a:lnTo>
                  <a:lnTo>
                    <a:pt x="5074" y="18357"/>
                  </a:lnTo>
                  <a:close/>
                </a:path>
                <a:path extrusionOk="0" h="21589" w="19050">
                  <a:moveTo>
                    <a:pt x="17513" y="0"/>
                  </a:moveTo>
                  <a:lnTo>
                    <a:pt x="17041" y="342"/>
                  </a:lnTo>
                  <a:lnTo>
                    <a:pt x="12611" y="3136"/>
                  </a:lnTo>
                  <a:lnTo>
                    <a:pt x="10858" y="8407"/>
                  </a:lnTo>
                  <a:lnTo>
                    <a:pt x="4394" y="13703"/>
                  </a:lnTo>
                  <a:lnTo>
                    <a:pt x="5074" y="18357"/>
                  </a:lnTo>
                  <a:lnTo>
                    <a:pt x="5918" y="17068"/>
                  </a:lnTo>
                  <a:lnTo>
                    <a:pt x="7175" y="15900"/>
                  </a:lnTo>
                  <a:lnTo>
                    <a:pt x="8013" y="14427"/>
                  </a:lnTo>
                  <a:lnTo>
                    <a:pt x="9017" y="13423"/>
                  </a:lnTo>
                  <a:lnTo>
                    <a:pt x="10972" y="11633"/>
                  </a:lnTo>
                  <a:lnTo>
                    <a:pt x="12547" y="9537"/>
                  </a:lnTo>
                  <a:lnTo>
                    <a:pt x="14058" y="7378"/>
                  </a:lnTo>
                  <a:lnTo>
                    <a:pt x="15189" y="4851"/>
                  </a:lnTo>
                  <a:lnTo>
                    <a:pt x="18935" y="3924"/>
                  </a:lnTo>
                  <a:lnTo>
                    <a:pt x="18351" y="342"/>
                  </a:lnTo>
                  <a:lnTo>
                    <a:pt x="17932" y="12"/>
                  </a:lnTo>
                  <a:lnTo>
                    <a:pt x="17513" y="0"/>
                  </a:lnTo>
                  <a:close/>
                </a:path>
              </a:pathLst>
            </a:custGeom>
            <a:solidFill>
              <a:srgbClr val="DDDED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35"/>
            <p:cNvSpPr/>
            <p:nvPr/>
          </p:nvSpPr>
          <p:spPr>
            <a:xfrm>
              <a:off x="3960012" y="5470347"/>
              <a:ext cx="6985" cy="8890"/>
            </a:xfrm>
            <a:custGeom>
              <a:rect b="b" l="l" r="r" t="t"/>
              <a:pathLst>
                <a:path extrusionOk="0" h="8889" w="6985">
                  <a:moveTo>
                    <a:pt x="2755" y="8636"/>
                  </a:moveTo>
                  <a:lnTo>
                    <a:pt x="2019" y="6972"/>
                  </a:lnTo>
                  <a:lnTo>
                    <a:pt x="2247" y="6045"/>
                  </a:lnTo>
                  <a:lnTo>
                    <a:pt x="1574" y="6057"/>
                  </a:lnTo>
                  <a:lnTo>
                    <a:pt x="901" y="6057"/>
                  </a:lnTo>
                  <a:lnTo>
                    <a:pt x="228" y="6070"/>
                  </a:lnTo>
                  <a:lnTo>
                    <a:pt x="330" y="6959"/>
                  </a:lnTo>
                  <a:lnTo>
                    <a:pt x="0" y="8394"/>
                  </a:lnTo>
                  <a:lnTo>
                    <a:pt x="2755" y="8636"/>
                  </a:lnTo>
                  <a:close/>
                </a:path>
                <a:path extrusionOk="0" h="8889" w="6985">
                  <a:moveTo>
                    <a:pt x="6464" y="2298"/>
                  </a:moveTo>
                  <a:lnTo>
                    <a:pt x="6248" y="1117"/>
                  </a:lnTo>
                  <a:lnTo>
                    <a:pt x="6273" y="0"/>
                  </a:lnTo>
                  <a:lnTo>
                    <a:pt x="4673" y="901"/>
                  </a:lnTo>
                  <a:lnTo>
                    <a:pt x="3327" y="1993"/>
                  </a:lnTo>
                  <a:lnTo>
                    <a:pt x="3263" y="4038"/>
                  </a:lnTo>
                  <a:lnTo>
                    <a:pt x="3937" y="3708"/>
                  </a:lnTo>
                  <a:lnTo>
                    <a:pt x="5270" y="3035"/>
                  </a:lnTo>
                  <a:lnTo>
                    <a:pt x="6464" y="2298"/>
                  </a:lnTo>
                  <a:close/>
                </a:path>
              </a:pathLst>
            </a:custGeom>
            <a:solidFill>
              <a:srgbClr val="EBEBE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35"/>
            <p:cNvSpPr/>
            <p:nvPr/>
          </p:nvSpPr>
          <p:spPr>
            <a:xfrm>
              <a:off x="3977109" y="5414764"/>
              <a:ext cx="24765" cy="30480"/>
            </a:xfrm>
            <a:custGeom>
              <a:rect b="b" l="l" r="r" t="t"/>
              <a:pathLst>
                <a:path extrusionOk="0" h="30479" w="24764">
                  <a:moveTo>
                    <a:pt x="23025" y="0"/>
                  </a:moveTo>
                  <a:lnTo>
                    <a:pt x="21704" y="457"/>
                  </a:lnTo>
                  <a:lnTo>
                    <a:pt x="20459" y="1181"/>
                  </a:lnTo>
                  <a:lnTo>
                    <a:pt x="19481" y="3784"/>
                  </a:lnTo>
                  <a:lnTo>
                    <a:pt x="18719" y="6565"/>
                  </a:lnTo>
                  <a:lnTo>
                    <a:pt x="15417" y="7226"/>
                  </a:lnTo>
                  <a:lnTo>
                    <a:pt x="15532" y="9347"/>
                  </a:lnTo>
                  <a:lnTo>
                    <a:pt x="14693" y="11125"/>
                  </a:lnTo>
                  <a:lnTo>
                    <a:pt x="9766" y="17030"/>
                  </a:lnTo>
                  <a:lnTo>
                    <a:pt x="6184" y="21386"/>
                  </a:lnTo>
                  <a:lnTo>
                    <a:pt x="1219" y="27051"/>
                  </a:lnTo>
                  <a:lnTo>
                    <a:pt x="0" y="28333"/>
                  </a:lnTo>
                  <a:lnTo>
                    <a:pt x="279" y="30391"/>
                  </a:lnTo>
                  <a:lnTo>
                    <a:pt x="4432" y="29705"/>
                  </a:lnTo>
                  <a:lnTo>
                    <a:pt x="4749" y="24663"/>
                  </a:lnTo>
                  <a:lnTo>
                    <a:pt x="8331" y="23317"/>
                  </a:lnTo>
                  <a:lnTo>
                    <a:pt x="8343" y="22326"/>
                  </a:lnTo>
                  <a:lnTo>
                    <a:pt x="9994" y="19367"/>
                  </a:lnTo>
                  <a:lnTo>
                    <a:pt x="13487" y="17792"/>
                  </a:lnTo>
                  <a:lnTo>
                    <a:pt x="14389" y="14262"/>
                  </a:lnTo>
                  <a:lnTo>
                    <a:pt x="15684" y="13538"/>
                  </a:lnTo>
                  <a:lnTo>
                    <a:pt x="16395" y="12242"/>
                  </a:lnTo>
                  <a:lnTo>
                    <a:pt x="17411" y="11239"/>
                  </a:lnTo>
                  <a:lnTo>
                    <a:pt x="19532" y="7391"/>
                  </a:lnTo>
                  <a:lnTo>
                    <a:pt x="23787" y="4914"/>
                  </a:lnTo>
                  <a:lnTo>
                    <a:pt x="24498" y="165"/>
                  </a:lnTo>
                  <a:lnTo>
                    <a:pt x="23025" y="0"/>
                  </a:lnTo>
                  <a:close/>
                </a:path>
              </a:pathLst>
            </a:custGeom>
            <a:solidFill>
              <a:srgbClr val="B9BAB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35"/>
            <p:cNvSpPr/>
            <p:nvPr/>
          </p:nvSpPr>
          <p:spPr>
            <a:xfrm>
              <a:off x="4040898" y="5351437"/>
              <a:ext cx="15240" cy="19685"/>
            </a:xfrm>
            <a:custGeom>
              <a:rect b="b" l="l" r="r" t="t"/>
              <a:pathLst>
                <a:path extrusionOk="0" h="19685" w="15239">
                  <a:moveTo>
                    <a:pt x="9067" y="8064"/>
                  </a:moveTo>
                  <a:lnTo>
                    <a:pt x="4178" y="10223"/>
                  </a:lnTo>
                  <a:lnTo>
                    <a:pt x="1803" y="14465"/>
                  </a:lnTo>
                  <a:lnTo>
                    <a:pt x="0" y="19151"/>
                  </a:lnTo>
                  <a:lnTo>
                    <a:pt x="3987" y="16243"/>
                  </a:lnTo>
                  <a:lnTo>
                    <a:pt x="6629" y="12242"/>
                  </a:lnTo>
                  <a:lnTo>
                    <a:pt x="9067" y="8064"/>
                  </a:lnTo>
                  <a:close/>
                </a:path>
                <a:path extrusionOk="0" h="19685" w="15239">
                  <a:moveTo>
                    <a:pt x="15113" y="0"/>
                  </a:moveTo>
                  <a:lnTo>
                    <a:pt x="12052" y="1905"/>
                  </a:lnTo>
                  <a:lnTo>
                    <a:pt x="10160" y="4686"/>
                  </a:lnTo>
                  <a:lnTo>
                    <a:pt x="9067" y="8064"/>
                  </a:lnTo>
                  <a:lnTo>
                    <a:pt x="12115" y="6146"/>
                  </a:lnTo>
                  <a:lnTo>
                    <a:pt x="14020" y="3378"/>
                  </a:lnTo>
                  <a:lnTo>
                    <a:pt x="15113" y="0"/>
                  </a:lnTo>
                  <a:close/>
                </a:path>
              </a:pathLst>
            </a:custGeom>
            <a:solidFill>
              <a:srgbClr val="CECED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35"/>
            <p:cNvSpPr/>
            <p:nvPr/>
          </p:nvSpPr>
          <p:spPr>
            <a:xfrm>
              <a:off x="3985453" y="5429026"/>
              <a:ext cx="6350" cy="8255"/>
            </a:xfrm>
            <a:custGeom>
              <a:rect b="b" l="l" r="r" t="t"/>
              <a:pathLst>
                <a:path extrusionOk="0" h="8254" w="6350">
                  <a:moveTo>
                    <a:pt x="6045" y="0"/>
                  </a:moveTo>
                  <a:lnTo>
                    <a:pt x="4343" y="2921"/>
                  </a:lnTo>
                  <a:lnTo>
                    <a:pt x="749" y="4419"/>
                  </a:lnTo>
                  <a:lnTo>
                    <a:pt x="0" y="8064"/>
                  </a:lnTo>
                  <a:lnTo>
                    <a:pt x="5029" y="4025"/>
                  </a:lnTo>
                  <a:lnTo>
                    <a:pt x="5727" y="2781"/>
                  </a:lnTo>
                  <a:lnTo>
                    <a:pt x="6210" y="1473"/>
                  </a:lnTo>
                  <a:lnTo>
                    <a:pt x="6045" y="0"/>
                  </a:lnTo>
                  <a:close/>
                </a:path>
              </a:pathLst>
            </a:custGeom>
            <a:solidFill>
              <a:srgbClr val="C4C5C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4053737" y="5343384"/>
              <a:ext cx="4445" cy="6350"/>
            </a:xfrm>
            <a:custGeom>
              <a:rect b="b" l="l" r="r" t="t"/>
              <a:pathLst>
                <a:path extrusionOk="0" h="6350" w="4445">
                  <a:moveTo>
                    <a:pt x="4305" y="0"/>
                  </a:moveTo>
                  <a:lnTo>
                    <a:pt x="2082" y="1422"/>
                  </a:lnTo>
                  <a:lnTo>
                    <a:pt x="0" y="2946"/>
                  </a:lnTo>
                  <a:lnTo>
                    <a:pt x="266" y="6032"/>
                  </a:lnTo>
                  <a:lnTo>
                    <a:pt x="1651" y="4051"/>
                  </a:lnTo>
                  <a:lnTo>
                    <a:pt x="3987" y="2692"/>
                  </a:lnTo>
                  <a:lnTo>
                    <a:pt x="4305" y="0"/>
                  </a:lnTo>
                  <a:close/>
                </a:path>
              </a:pathLst>
            </a:custGeom>
            <a:solidFill>
              <a:srgbClr val="BDBE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35"/>
            <p:cNvSpPr/>
            <p:nvPr/>
          </p:nvSpPr>
          <p:spPr>
            <a:xfrm>
              <a:off x="4056011" y="5336324"/>
              <a:ext cx="12700" cy="15240"/>
            </a:xfrm>
            <a:custGeom>
              <a:rect b="b" l="l" r="r" t="t"/>
              <a:pathLst>
                <a:path extrusionOk="0" h="15239" w="12700">
                  <a:moveTo>
                    <a:pt x="4038" y="10083"/>
                  </a:moveTo>
                  <a:lnTo>
                    <a:pt x="2159" y="11328"/>
                  </a:lnTo>
                  <a:lnTo>
                    <a:pt x="254" y="12560"/>
                  </a:lnTo>
                  <a:lnTo>
                    <a:pt x="0" y="15113"/>
                  </a:lnTo>
                  <a:lnTo>
                    <a:pt x="1879" y="13868"/>
                  </a:lnTo>
                  <a:lnTo>
                    <a:pt x="3784" y="12636"/>
                  </a:lnTo>
                  <a:lnTo>
                    <a:pt x="4038" y="10083"/>
                  </a:lnTo>
                  <a:close/>
                </a:path>
                <a:path extrusionOk="0" h="15239" w="12700">
                  <a:moveTo>
                    <a:pt x="12090" y="0"/>
                  </a:moveTo>
                  <a:lnTo>
                    <a:pt x="10223" y="1257"/>
                  </a:lnTo>
                  <a:lnTo>
                    <a:pt x="8305" y="2476"/>
                  </a:lnTo>
                  <a:lnTo>
                    <a:pt x="8064" y="5041"/>
                  </a:lnTo>
                  <a:lnTo>
                    <a:pt x="9944" y="3784"/>
                  </a:lnTo>
                  <a:lnTo>
                    <a:pt x="11849" y="2565"/>
                  </a:lnTo>
                  <a:lnTo>
                    <a:pt x="12090" y="0"/>
                  </a:lnTo>
                  <a:close/>
                </a:path>
              </a:pathLst>
            </a:custGeom>
            <a:solidFill>
              <a:srgbClr val="CECED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35"/>
            <p:cNvSpPr/>
            <p:nvPr/>
          </p:nvSpPr>
          <p:spPr>
            <a:xfrm>
              <a:off x="3991502" y="5426007"/>
              <a:ext cx="3175" cy="3175"/>
            </a:xfrm>
            <a:custGeom>
              <a:rect b="b" l="l" r="r" t="t"/>
              <a:pathLst>
                <a:path extrusionOk="0" h="3175" w="3175">
                  <a:moveTo>
                    <a:pt x="3022" y="0"/>
                  </a:moveTo>
                  <a:lnTo>
                    <a:pt x="1041" y="38"/>
                  </a:lnTo>
                  <a:lnTo>
                    <a:pt x="723" y="1727"/>
                  </a:lnTo>
                  <a:lnTo>
                    <a:pt x="0" y="3022"/>
                  </a:lnTo>
                  <a:lnTo>
                    <a:pt x="1930" y="2933"/>
                  </a:lnTo>
                  <a:lnTo>
                    <a:pt x="2933" y="1917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C4C5C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35"/>
            <p:cNvSpPr/>
            <p:nvPr/>
          </p:nvSpPr>
          <p:spPr>
            <a:xfrm>
              <a:off x="4060050" y="5329262"/>
              <a:ext cx="13335" cy="17145"/>
            </a:xfrm>
            <a:custGeom>
              <a:rect b="b" l="l" r="r" t="t"/>
              <a:pathLst>
                <a:path extrusionOk="0" h="17145" w="13335">
                  <a:moveTo>
                    <a:pt x="3022" y="13106"/>
                  </a:moveTo>
                  <a:lnTo>
                    <a:pt x="635" y="13411"/>
                  </a:lnTo>
                  <a:lnTo>
                    <a:pt x="342" y="15303"/>
                  </a:lnTo>
                  <a:lnTo>
                    <a:pt x="0" y="17145"/>
                  </a:lnTo>
                  <a:lnTo>
                    <a:pt x="1828" y="16408"/>
                  </a:lnTo>
                  <a:lnTo>
                    <a:pt x="2197" y="14579"/>
                  </a:lnTo>
                  <a:lnTo>
                    <a:pt x="3022" y="13106"/>
                  </a:lnTo>
                  <a:close/>
                </a:path>
                <a:path extrusionOk="0" h="17145" w="13335">
                  <a:moveTo>
                    <a:pt x="13106" y="0"/>
                  </a:moveTo>
                  <a:lnTo>
                    <a:pt x="11493" y="889"/>
                  </a:lnTo>
                  <a:lnTo>
                    <a:pt x="10160" y="1993"/>
                  </a:lnTo>
                  <a:lnTo>
                    <a:pt x="10083" y="4025"/>
                  </a:lnTo>
                  <a:lnTo>
                    <a:pt x="11709" y="3149"/>
                  </a:lnTo>
                  <a:lnTo>
                    <a:pt x="13030" y="2044"/>
                  </a:lnTo>
                  <a:lnTo>
                    <a:pt x="13106" y="0"/>
                  </a:lnTo>
                  <a:close/>
                </a:path>
              </a:pathLst>
            </a:custGeom>
            <a:solidFill>
              <a:srgbClr val="CECED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4058047" y="5340345"/>
              <a:ext cx="3175" cy="3175"/>
            </a:xfrm>
            <a:custGeom>
              <a:rect b="b" l="l" r="r" t="t"/>
              <a:pathLst>
                <a:path extrusionOk="0" h="3175" w="3175">
                  <a:moveTo>
                    <a:pt x="3009" y="0"/>
                  </a:moveTo>
                  <a:lnTo>
                    <a:pt x="1092" y="101"/>
                  </a:lnTo>
                  <a:lnTo>
                    <a:pt x="76" y="1104"/>
                  </a:lnTo>
                  <a:lnTo>
                    <a:pt x="0" y="3035"/>
                  </a:lnTo>
                  <a:lnTo>
                    <a:pt x="1358" y="2374"/>
                  </a:lnTo>
                  <a:lnTo>
                    <a:pt x="2374" y="1371"/>
                  </a:lnTo>
                  <a:lnTo>
                    <a:pt x="3009" y="0"/>
                  </a:lnTo>
                  <a:close/>
                </a:path>
              </a:pathLst>
            </a:custGeom>
            <a:solidFill>
              <a:srgbClr val="BDBE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35"/>
            <p:cNvSpPr/>
            <p:nvPr/>
          </p:nvSpPr>
          <p:spPr>
            <a:xfrm>
              <a:off x="3975786" y="5438082"/>
              <a:ext cx="10160" cy="10160"/>
            </a:xfrm>
            <a:custGeom>
              <a:rect b="b" l="l" r="r" t="t"/>
              <a:pathLst>
                <a:path extrusionOk="0" h="10160" w="10160">
                  <a:moveTo>
                    <a:pt x="9651" y="0"/>
                  </a:moveTo>
                  <a:lnTo>
                    <a:pt x="5676" y="889"/>
                  </a:lnTo>
                  <a:lnTo>
                    <a:pt x="4190" y="4610"/>
                  </a:lnTo>
                  <a:lnTo>
                    <a:pt x="1600" y="7073"/>
                  </a:lnTo>
                  <a:lnTo>
                    <a:pt x="0" y="8077"/>
                  </a:lnTo>
                  <a:lnTo>
                    <a:pt x="1333" y="9093"/>
                  </a:lnTo>
                  <a:lnTo>
                    <a:pt x="1600" y="10096"/>
                  </a:lnTo>
                  <a:lnTo>
                    <a:pt x="5867" y="7988"/>
                  </a:lnTo>
                  <a:lnTo>
                    <a:pt x="6756" y="3200"/>
                  </a:lnTo>
                  <a:lnTo>
                    <a:pt x="9651" y="0"/>
                  </a:lnTo>
                  <a:close/>
                </a:path>
              </a:pathLst>
            </a:custGeom>
            <a:solidFill>
              <a:srgbClr val="C4C5C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4010656" y="5397789"/>
              <a:ext cx="3175" cy="3175"/>
            </a:xfrm>
            <a:custGeom>
              <a:rect b="b" l="l" r="r" t="t"/>
              <a:pathLst>
                <a:path extrusionOk="0" h="3175" w="3175">
                  <a:moveTo>
                    <a:pt x="3022" y="0"/>
                  </a:moveTo>
                  <a:lnTo>
                    <a:pt x="2019" y="342"/>
                  </a:lnTo>
                  <a:lnTo>
                    <a:pt x="1016" y="673"/>
                  </a:lnTo>
                  <a:lnTo>
                    <a:pt x="12" y="1015"/>
                  </a:lnTo>
                  <a:lnTo>
                    <a:pt x="12" y="1689"/>
                  </a:lnTo>
                  <a:lnTo>
                    <a:pt x="0" y="2349"/>
                  </a:lnTo>
                  <a:lnTo>
                    <a:pt x="0" y="3022"/>
                  </a:lnTo>
                  <a:lnTo>
                    <a:pt x="1282" y="2298"/>
                  </a:lnTo>
                  <a:lnTo>
                    <a:pt x="2997" y="1981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B8BAB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3912049" y="5449211"/>
              <a:ext cx="30480" cy="35560"/>
            </a:xfrm>
            <a:custGeom>
              <a:rect b="b" l="l" r="r" t="t"/>
              <a:pathLst>
                <a:path extrusionOk="0" h="35560" w="30479">
                  <a:moveTo>
                    <a:pt x="762" y="0"/>
                  </a:moveTo>
                  <a:lnTo>
                    <a:pt x="0" y="4229"/>
                  </a:lnTo>
                  <a:lnTo>
                    <a:pt x="4495" y="5676"/>
                  </a:lnTo>
                  <a:lnTo>
                    <a:pt x="5499" y="8966"/>
                  </a:lnTo>
                  <a:lnTo>
                    <a:pt x="9626" y="14351"/>
                  </a:lnTo>
                  <a:lnTo>
                    <a:pt x="14338" y="19215"/>
                  </a:lnTo>
                  <a:lnTo>
                    <a:pt x="18973" y="24142"/>
                  </a:lnTo>
                  <a:lnTo>
                    <a:pt x="23723" y="26797"/>
                  </a:lnTo>
                  <a:lnTo>
                    <a:pt x="25438" y="32461"/>
                  </a:lnTo>
                  <a:lnTo>
                    <a:pt x="30035" y="35267"/>
                  </a:lnTo>
                  <a:lnTo>
                    <a:pt x="29438" y="32359"/>
                  </a:lnTo>
                  <a:lnTo>
                    <a:pt x="27381" y="30416"/>
                  </a:lnTo>
                  <a:lnTo>
                    <a:pt x="22644" y="24599"/>
                  </a:lnTo>
                  <a:lnTo>
                    <a:pt x="19824" y="20828"/>
                  </a:lnTo>
                  <a:lnTo>
                    <a:pt x="16941" y="17106"/>
                  </a:lnTo>
                  <a:lnTo>
                    <a:pt x="15836" y="17056"/>
                  </a:lnTo>
                  <a:lnTo>
                    <a:pt x="15290" y="16294"/>
                  </a:lnTo>
                  <a:lnTo>
                    <a:pt x="9918" y="10401"/>
                  </a:lnTo>
                  <a:lnTo>
                    <a:pt x="6184" y="4457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0F0F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3916898" y="5457732"/>
              <a:ext cx="14604" cy="17780"/>
            </a:xfrm>
            <a:custGeom>
              <a:rect b="b" l="l" r="r" t="t"/>
              <a:pathLst>
                <a:path extrusionOk="0" h="17779" w="14604">
                  <a:moveTo>
                    <a:pt x="711" y="0"/>
                  </a:moveTo>
                  <a:lnTo>
                    <a:pt x="342" y="50"/>
                  </a:lnTo>
                  <a:lnTo>
                    <a:pt x="0" y="508"/>
                  </a:lnTo>
                  <a:lnTo>
                    <a:pt x="3708" y="7035"/>
                  </a:lnTo>
                  <a:lnTo>
                    <a:pt x="9867" y="11557"/>
                  </a:lnTo>
                  <a:lnTo>
                    <a:pt x="14109" y="17653"/>
                  </a:lnTo>
                  <a:lnTo>
                    <a:pt x="14122" y="15621"/>
                  </a:lnTo>
                  <a:lnTo>
                    <a:pt x="10540" y="9918"/>
                  </a:lnTo>
                  <a:lnTo>
                    <a:pt x="5905" y="5118"/>
                  </a:lnTo>
                  <a:lnTo>
                    <a:pt x="1104" y="45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CBCBC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3942082" y="5484474"/>
              <a:ext cx="10160" cy="9525"/>
            </a:xfrm>
            <a:custGeom>
              <a:rect b="b" l="l" r="r" t="t"/>
              <a:pathLst>
                <a:path extrusionOk="0" h="9525" w="10160">
                  <a:moveTo>
                    <a:pt x="0" y="0"/>
                  </a:moveTo>
                  <a:lnTo>
                    <a:pt x="2311" y="4190"/>
                  </a:lnTo>
                  <a:lnTo>
                    <a:pt x="5943" y="6921"/>
                  </a:lnTo>
                  <a:lnTo>
                    <a:pt x="10096" y="9055"/>
                  </a:lnTo>
                  <a:lnTo>
                    <a:pt x="7277" y="5435"/>
                  </a:lnTo>
                  <a:lnTo>
                    <a:pt x="4191" y="20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3888666" y="5422972"/>
              <a:ext cx="29845" cy="35560"/>
            </a:xfrm>
            <a:custGeom>
              <a:rect b="b" l="l" r="r" t="t"/>
              <a:pathLst>
                <a:path extrusionOk="0" h="35560" w="29845">
                  <a:moveTo>
                    <a:pt x="12" y="0"/>
                  </a:moveTo>
                  <a:lnTo>
                    <a:pt x="0" y="1028"/>
                  </a:lnTo>
                  <a:lnTo>
                    <a:pt x="28232" y="35267"/>
                  </a:lnTo>
                  <a:lnTo>
                    <a:pt x="29337" y="35217"/>
                  </a:lnTo>
                  <a:lnTo>
                    <a:pt x="28486" y="31711"/>
                  </a:lnTo>
                  <a:lnTo>
                    <a:pt x="24739" y="29883"/>
                  </a:lnTo>
                  <a:lnTo>
                    <a:pt x="24155" y="26238"/>
                  </a:lnTo>
                  <a:lnTo>
                    <a:pt x="20586" y="24866"/>
                  </a:lnTo>
                  <a:lnTo>
                    <a:pt x="19342" y="21310"/>
                  </a:lnTo>
                  <a:lnTo>
                    <a:pt x="13246" y="13411"/>
                  </a:lnTo>
                  <a:lnTo>
                    <a:pt x="7823" y="9258"/>
                  </a:lnTo>
                  <a:lnTo>
                    <a:pt x="5029" y="3073"/>
                  </a:lnTo>
                  <a:lnTo>
                    <a:pt x="2717" y="3086"/>
                  </a:lnTo>
                  <a:lnTo>
                    <a:pt x="1866" y="7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2D2D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3983106" y="5389299"/>
              <a:ext cx="48260" cy="60325"/>
            </a:xfrm>
            <a:custGeom>
              <a:rect b="b" l="l" r="r" t="t"/>
              <a:pathLst>
                <a:path extrusionOk="0" h="60325" w="48260">
                  <a:moveTo>
                    <a:pt x="47383" y="0"/>
                  </a:moveTo>
                  <a:lnTo>
                    <a:pt x="47040" y="0"/>
                  </a:lnTo>
                  <a:lnTo>
                    <a:pt x="46697" y="419"/>
                  </a:lnTo>
                  <a:lnTo>
                    <a:pt x="45580" y="1409"/>
                  </a:lnTo>
                  <a:lnTo>
                    <a:pt x="44234" y="2247"/>
                  </a:lnTo>
                  <a:lnTo>
                    <a:pt x="33883" y="15988"/>
                  </a:lnTo>
                  <a:lnTo>
                    <a:pt x="24144" y="28349"/>
                  </a:lnTo>
                  <a:lnTo>
                    <a:pt x="4356" y="52831"/>
                  </a:lnTo>
                  <a:lnTo>
                    <a:pt x="2730" y="55206"/>
                  </a:lnTo>
                  <a:lnTo>
                    <a:pt x="1447" y="55968"/>
                  </a:lnTo>
                  <a:lnTo>
                    <a:pt x="876" y="56578"/>
                  </a:lnTo>
                  <a:lnTo>
                    <a:pt x="0" y="58483"/>
                  </a:lnTo>
                  <a:lnTo>
                    <a:pt x="38" y="59347"/>
                  </a:lnTo>
                  <a:lnTo>
                    <a:pt x="342" y="59893"/>
                  </a:lnTo>
                  <a:lnTo>
                    <a:pt x="2019" y="59931"/>
                  </a:lnTo>
                  <a:lnTo>
                    <a:pt x="2489" y="58470"/>
                  </a:lnTo>
                  <a:lnTo>
                    <a:pt x="30287" y="23520"/>
                  </a:lnTo>
                  <a:lnTo>
                    <a:pt x="42113" y="8318"/>
                  </a:lnTo>
                  <a:lnTo>
                    <a:pt x="45656" y="4889"/>
                  </a:lnTo>
                  <a:lnTo>
                    <a:pt x="47726" y="431"/>
                  </a:lnTo>
                  <a:lnTo>
                    <a:pt x="47383" y="0"/>
                  </a:lnTo>
                  <a:close/>
                </a:path>
              </a:pathLst>
            </a:custGeom>
            <a:solidFill>
              <a:srgbClr val="EBEBE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35"/>
            <p:cNvSpPr/>
            <p:nvPr/>
          </p:nvSpPr>
          <p:spPr>
            <a:xfrm>
              <a:off x="4047967" y="5335306"/>
              <a:ext cx="25400" cy="31750"/>
            </a:xfrm>
            <a:custGeom>
              <a:rect b="b" l="l" r="r" t="t"/>
              <a:pathLst>
                <a:path extrusionOk="0" h="31750" w="25400">
                  <a:moveTo>
                    <a:pt x="24180" y="0"/>
                  </a:moveTo>
                  <a:lnTo>
                    <a:pt x="21386" y="2158"/>
                  </a:lnTo>
                  <a:lnTo>
                    <a:pt x="19748" y="5283"/>
                  </a:lnTo>
                  <a:lnTo>
                    <a:pt x="17716" y="8051"/>
                  </a:lnTo>
                  <a:lnTo>
                    <a:pt x="13207" y="13795"/>
                  </a:lnTo>
                  <a:lnTo>
                    <a:pt x="8539" y="19415"/>
                  </a:lnTo>
                  <a:lnTo>
                    <a:pt x="4030" y="25153"/>
                  </a:lnTo>
                  <a:lnTo>
                    <a:pt x="0" y="31254"/>
                  </a:lnTo>
                  <a:lnTo>
                    <a:pt x="4432" y="28536"/>
                  </a:lnTo>
                  <a:lnTo>
                    <a:pt x="6934" y="24015"/>
                  </a:lnTo>
                  <a:lnTo>
                    <a:pt x="14985" y="14592"/>
                  </a:lnTo>
                  <a:lnTo>
                    <a:pt x="19532" y="8762"/>
                  </a:lnTo>
                  <a:lnTo>
                    <a:pt x="24180" y="3022"/>
                  </a:lnTo>
                  <a:lnTo>
                    <a:pt x="24891" y="2019"/>
                  </a:lnTo>
                  <a:lnTo>
                    <a:pt x="25069" y="1015"/>
                  </a:lnTo>
                  <a:lnTo>
                    <a:pt x="24180" y="0"/>
                  </a:lnTo>
                  <a:close/>
                </a:path>
              </a:pathLst>
            </a:custGeom>
            <a:solidFill>
              <a:srgbClr val="E8EAE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4029804" y="5370541"/>
              <a:ext cx="16510" cy="19685"/>
            </a:xfrm>
            <a:custGeom>
              <a:rect b="b" l="l" r="r" t="t"/>
              <a:pathLst>
                <a:path extrusionOk="0" h="19685" w="16510">
                  <a:moveTo>
                    <a:pt x="16103" y="0"/>
                  </a:moveTo>
                  <a:lnTo>
                    <a:pt x="15341" y="304"/>
                  </a:lnTo>
                  <a:lnTo>
                    <a:pt x="14300" y="380"/>
                  </a:lnTo>
                  <a:lnTo>
                    <a:pt x="9105" y="6921"/>
                  </a:lnTo>
                  <a:lnTo>
                    <a:pt x="3733" y="12433"/>
                  </a:lnTo>
                  <a:lnTo>
                    <a:pt x="0" y="19176"/>
                  </a:lnTo>
                  <a:lnTo>
                    <a:pt x="1028" y="19189"/>
                  </a:lnTo>
                  <a:lnTo>
                    <a:pt x="6515" y="13157"/>
                  </a:lnTo>
                  <a:lnTo>
                    <a:pt x="11709" y="6896"/>
                  </a:lnTo>
                  <a:lnTo>
                    <a:pt x="16103" y="0"/>
                  </a:lnTo>
                  <a:close/>
                </a:path>
              </a:pathLst>
            </a:custGeom>
            <a:solidFill>
              <a:srgbClr val="EAEAE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4072148" y="5330633"/>
              <a:ext cx="5080" cy="8255"/>
            </a:xfrm>
            <a:custGeom>
              <a:rect b="b" l="l" r="r" t="t"/>
              <a:pathLst>
                <a:path extrusionOk="0" h="8254" w="5079">
                  <a:moveTo>
                    <a:pt x="3873" y="0"/>
                  </a:moveTo>
                  <a:lnTo>
                    <a:pt x="3594" y="1117"/>
                  </a:lnTo>
                  <a:lnTo>
                    <a:pt x="3009" y="1651"/>
                  </a:lnTo>
                  <a:lnTo>
                    <a:pt x="1663" y="2311"/>
                  </a:lnTo>
                  <a:lnTo>
                    <a:pt x="647" y="3314"/>
                  </a:lnTo>
                  <a:lnTo>
                    <a:pt x="0" y="4673"/>
                  </a:lnTo>
                  <a:lnTo>
                    <a:pt x="0" y="7696"/>
                  </a:lnTo>
                  <a:lnTo>
                    <a:pt x="2108" y="5651"/>
                  </a:lnTo>
                  <a:lnTo>
                    <a:pt x="4241" y="3632"/>
                  </a:lnTo>
                  <a:lnTo>
                    <a:pt x="5029" y="647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F0F0F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35"/>
            <p:cNvSpPr/>
            <p:nvPr/>
          </p:nvSpPr>
          <p:spPr>
            <a:xfrm>
              <a:off x="3983795" y="5442129"/>
              <a:ext cx="3810" cy="4445"/>
            </a:xfrm>
            <a:custGeom>
              <a:rect b="b" l="l" r="r" t="t"/>
              <a:pathLst>
                <a:path extrusionOk="0" h="4445" w="3810">
                  <a:moveTo>
                    <a:pt x="3670" y="0"/>
                  </a:moveTo>
                  <a:lnTo>
                    <a:pt x="647" y="2019"/>
                  </a:lnTo>
                  <a:lnTo>
                    <a:pt x="101" y="2679"/>
                  </a:lnTo>
                  <a:lnTo>
                    <a:pt x="0" y="3352"/>
                  </a:lnTo>
                  <a:lnTo>
                    <a:pt x="647" y="4025"/>
                  </a:lnTo>
                  <a:lnTo>
                    <a:pt x="2260" y="3149"/>
                  </a:lnTo>
                  <a:lnTo>
                    <a:pt x="3594" y="2044"/>
                  </a:lnTo>
                  <a:lnTo>
                    <a:pt x="3670" y="0"/>
                  </a:lnTo>
                  <a:close/>
                </a:path>
              </a:pathLst>
            </a:custGeom>
            <a:solidFill>
              <a:srgbClr val="DDDED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35"/>
            <p:cNvSpPr/>
            <p:nvPr/>
          </p:nvSpPr>
          <p:spPr>
            <a:xfrm>
              <a:off x="4075163" y="5328266"/>
              <a:ext cx="3175" cy="4445"/>
            </a:xfrm>
            <a:custGeom>
              <a:rect b="b" l="l" r="r" t="t"/>
              <a:pathLst>
                <a:path extrusionOk="0" h="4445" w="3175">
                  <a:moveTo>
                    <a:pt x="3047" y="0"/>
                  </a:moveTo>
                  <a:lnTo>
                    <a:pt x="1409" y="863"/>
                  </a:lnTo>
                  <a:lnTo>
                    <a:pt x="101" y="1981"/>
                  </a:lnTo>
                  <a:lnTo>
                    <a:pt x="0" y="4013"/>
                  </a:lnTo>
                  <a:lnTo>
                    <a:pt x="673" y="3682"/>
                  </a:lnTo>
                  <a:lnTo>
                    <a:pt x="1346" y="3340"/>
                  </a:lnTo>
                  <a:lnTo>
                    <a:pt x="2019" y="3009"/>
                  </a:lnTo>
                  <a:lnTo>
                    <a:pt x="3047" y="0"/>
                  </a:lnTo>
                  <a:close/>
                </a:path>
              </a:pathLst>
            </a:custGeom>
            <a:solidFill>
              <a:srgbClr val="E8EAE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3967302" y="5449176"/>
              <a:ext cx="16510" cy="20320"/>
            </a:xfrm>
            <a:custGeom>
              <a:rect b="b" l="l" r="r" t="t"/>
              <a:pathLst>
                <a:path extrusionOk="0" h="20320" w="16510">
                  <a:moveTo>
                    <a:pt x="5041" y="14122"/>
                  </a:moveTo>
                  <a:lnTo>
                    <a:pt x="2895" y="15748"/>
                  </a:lnTo>
                  <a:lnTo>
                    <a:pt x="495" y="17157"/>
                  </a:lnTo>
                  <a:lnTo>
                    <a:pt x="0" y="20167"/>
                  </a:lnTo>
                  <a:lnTo>
                    <a:pt x="3454" y="19634"/>
                  </a:lnTo>
                  <a:lnTo>
                    <a:pt x="4394" y="17005"/>
                  </a:lnTo>
                  <a:lnTo>
                    <a:pt x="5041" y="14122"/>
                  </a:lnTo>
                  <a:close/>
                </a:path>
                <a:path extrusionOk="0" h="20320" w="16510">
                  <a:moveTo>
                    <a:pt x="16129" y="38"/>
                  </a:moveTo>
                  <a:lnTo>
                    <a:pt x="12560" y="38"/>
                  </a:lnTo>
                  <a:lnTo>
                    <a:pt x="12153" y="4064"/>
                  </a:lnTo>
                  <a:lnTo>
                    <a:pt x="9512" y="5245"/>
                  </a:lnTo>
                  <a:lnTo>
                    <a:pt x="8597" y="6311"/>
                  </a:lnTo>
                  <a:lnTo>
                    <a:pt x="9067" y="7073"/>
                  </a:lnTo>
                  <a:lnTo>
                    <a:pt x="9118" y="10210"/>
                  </a:lnTo>
                  <a:lnTo>
                    <a:pt x="5003" y="10985"/>
                  </a:lnTo>
                  <a:lnTo>
                    <a:pt x="5041" y="14122"/>
                  </a:lnTo>
                  <a:lnTo>
                    <a:pt x="9842" y="10287"/>
                  </a:lnTo>
                  <a:lnTo>
                    <a:pt x="13830" y="5816"/>
                  </a:lnTo>
                  <a:lnTo>
                    <a:pt x="16129" y="38"/>
                  </a:lnTo>
                  <a:close/>
                </a:path>
              </a:pathLst>
            </a:custGeom>
            <a:solidFill>
              <a:srgbClr val="EBEBE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3975366" y="5444134"/>
              <a:ext cx="9525" cy="12700"/>
            </a:xfrm>
            <a:custGeom>
              <a:rect b="b" l="l" r="r" t="t"/>
              <a:pathLst>
                <a:path extrusionOk="0" h="12700" w="9525">
                  <a:moveTo>
                    <a:pt x="9067" y="0"/>
                  </a:moveTo>
                  <a:lnTo>
                    <a:pt x="5130" y="3352"/>
                  </a:lnTo>
                  <a:lnTo>
                    <a:pt x="1358" y="6819"/>
                  </a:lnTo>
                  <a:lnTo>
                    <a:pt x="0" y="12103"/>
                  </a:lnTo>
                  <a:lnTo>
                    <a:pt x="1015" y="12103"/>
                  </a:lnTo>
                  <a:lnTo>
                    <a:pt x="2019" y="11087"/>
                  </a:lnTo>
                  <a:lnTo>
                    <a:pt x="4394" y="8089"/>
                  </a:lnTo>
                  <a:lnTo>
                    <a:pt x="6654" y="4991"/>
                  </a:lnTo>
                  <a:lnTo>
                    <a:pt x="9080" y="2019"/>
                  </a:lnTo>
                  <a:lnTo>
                    <a:pt x="9067" y="0"/>
                  </a:lnTo>
                  <a:close/>
                </a:path>
              </a:pathLst>
            </a:custGeom>
            <a:solidFill>
              <a:srgbClr val="DBDBD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3977385" y="5446153"/>
              <a:ext cx="7620" cy="9525"/>
            </a:xfrm>
            <a:custGeom>
              <a:rect b="b" l="l" r="r" t="t"/>
              <a:pathLst>
                <a:path extrusionOk="0" h="9525" w="7620">
                  <a:moveTo>
                    <a:pt x="7061" y="0"/>
                  </a:moveTo>
                  <a:lnTo>
                    <a:pt x="3733" y="2273"/>
                  </a:lnTo>
                  <a:lnTo>
                    <a:pt x="1562" y="5435"/>
                  </a:lnTo>
                  <a:lnTo>
                    <a:pt x="0" y="9067"/>
                  </a:lnTo>
                  <a:lnTo>
                    <a:pt x="2895" y="7937"/>
                  </a:lnTo>
                  <a:lnTo>
                    <a:pt x="3530" y="4546"/>
                  </a:lnTo>
                  <a:lnTo>
                    <a:pt x="6032" y="302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DDDED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7" name="Google Shape;787;p35"/>
          <p:cNvSpPr txBox="1"/>
          <p:nvPr/>
        </p:nvSpPr>
        <p:spPr>
          <a:xfrm>
            <a:off x="6100452" y="1921527"/>
            <a:ext cx="27159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A3E64"/>
                </a:solidFill>
                <a:latin typeface="Lucida Sans"/>
                <a:ea typeface="Lucida Sans"/>
                <a:cs typeface="Lucida Sans"/>
                <a:sym typeface="Lucida Sans"/>
              </a:rPr>
              <a:t>हामी विभिन्न कार्यहरू व्यवस्थित गर्छौं, र सार्वजनिक कोषमा पहुँचका लागि सार्वजनिक निकायहरूसँग काम गर्छौं।</a:t>
            </a:r>
            <a:endParaRPr sz="1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88" name="Google Shape;788;p35"/>
          <p:cNvSpPr txBox="1"/>
          <p:nvPr/>
        </p:nvSpPr>
        <p:spPr>
          <a:xfrm>
            <a:off x="3780829" y="5529444"/>
            <a:ext cx="779145" cy="182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5080" rtl="0" algn="l">
              <a:lnSpc>
                <a:spcPct val="10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>
                <a:solidFill>
                  <a:srgbClr val="2B2B2A"/>
                </a:solidFill>
                <a:latin typeface="Trebuchet MS"/>
                <a:ea typeface="Trebuchet MS"/>
                <a:cs typeface="Trebuchet MS"/>
                <a:sym typeface="Trebuchet MS"/>
              </a:rPr>
              <a:t>INSTITUTO VALENCIANO DE  COMPETITIVIDAD EMPRESARIAL</a:t>
            </a:r>
            <a:endParaRPr sz="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789" name="Google Shape;789;p35"/>
          <p:cNvGrpSpPr/>
          <p:nvPr/>
        </p:nvGrpSpPr>
        <p:grpSpPr>
          <a:xfrm>
            <a:off x="2040564" y="2685839"/>
            <a:ext cx="6802933" cy="3792492"/>
            <a:chOff x="2035949" y="2725292"/>
            <a:chExt cx="6802933" cy="3792492"/>
          </a:xfrm>
        </p:grpSpPr>
        <p:pic>
          <p:nvPicPr>
            <p:cNvPr id="790" name="Google Shape;790;p3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035949" y="4176128"/>
              <a:ext cx="2735592" cy="471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1" name="Google Shape;791;p3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111454" y="2725292"/>
              <a:ext cx="2727428" cy="15831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2" name="Google Shape;792;p3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108627" y="4989004"/>
              <a:ext cx="2718796" cy="15287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3" name="Google Shape;793;p35"/>
            <p:cNvSpPr/>
            <p:nvPr/>
          </p:nvSpPr>
          <p:spPr>
            <a:xfrm>
              <a:off x="7299528" y="4473727"/>
              <a:ext cx="354330" cy="354330"/>
            </a:xfrm>
            <a:custGeom>
              <a:rect b="b" l="l" r="r" t="t"/>
              <a:pathLst>
                <a:path extrusionOk="0" h="354329" w="354329">
                  <a:moveTo>
                    <a:pt x="211937" y="175221"/>
                  </a:moveTo>
                  <a:lnTo>
                    <a:pt x="155308" y="144399"/>
                  </a:lnTo>
                  <a:lnTo>
                    <a:pt x="155321" y="205803"/>
                  </a:lnTo>
                  <a:lnTo>
                    <a:pt x="211937" y="175221"/>
                  </a:lnTo>
                  <a:close/>
                </a:path>
                <a:path extrusionOk="0" h="354329" w="354329">
                  <a:moveTo>
                    <a:pt x="353910" y="176961"/>
                  </a:moveTo>
                  <a:lnTo>
                    <a:pt x="347586" y="129921"/>
                  </a:lnTo>
                  <a:lnTo>
                    <a:pt x="329742" y="87642"/>
                  </a:lnTo>
                  <a:lnTo>
                    <a:pt x="302082" y="51828"/>
                  </a:lnTo>
                  <a:lnTo>
                    <a:pt x="281762" y="36131"/>
                  </a:lnTo>
                  <a:lnTo>
                    <a:pt x="281762" y="185712"/>
                  </a:lnTo>
                  <a:lnTo>
                    <a:pt x="281432" y="198691"/>
                  </a:lnTo>
                  <a:lnTo>
                    <a:pt x="271322" y="242785"/>
                  </a:lnTo>
                  <a:lnTo>
                    <a:pt x="263359" y="251485"/>
                  </a:lnTo>
                  <a:lnTo>
                    <a:pt x="254431" y="251523"/>
                  </a:lnTo>
                  <a:lnTo>
                    <a:pt x="250342" y="252044"/>
                  </a:lnTo>
                  <a:lnTo>
                    <a:pt x="226491" y="253326"/>
                  </a:lnTo>
                  <a:lnTo>
                    <a:pt x="202641" y="254000"/>
                  </a:lnTo>
                  <a:lnTo>
                    <a:pt x="176961" y="254317"/>
                  </a:lnTo>
                  <a:lnTo>
                    <a:pt x="127177" y="253631"/>
                  </a:lnTo>
                  <a:lnTo>
                    <a:pt x="116230" y="253085"/>
                  </a:lnTo>
                  <a:lnTo>
                    <a:pt x="105689" y="252120"/>
                  </a:lnTo>
                  <a:lnTo>
                    <a:pt x="102450" y="251485"/>
                  </a:lnTo>
                  <a:lnTo>
                    <a:pt x="101041" y="251206"/>
                  </a:lnTo>
                  <a:lnTo>
                    <a:pt x="90563" y="251485"/>
                  </a:lnTo>
                  <a:lnTo>
                    <a:pt x="82562" y="242773"/>
                  </a:lnTo>
                  <a:lnTo>
                    <a:pt x="76288" y="236143"/>
                  </a:lnTo>
                  <a:lnTo>
                    <a:pt x="74244" y="221081"/>
                  </a:lnTo>
                  <a:lnTo>
                    <a:pt x="73037" y="210591"/>
                  </a:lnTo>
                  <a:lnTo>
                    <a:pt x="72402" y="203403"/>
                  </a:lnTo>
                  <a:lnTo>
                    <a:pt x="72250" y="198691"/>
                  </a:lnTo>
                  <a:lnTo>
                    <a:pt x="72148" y="169138"/>
                  </a:lnTo>
                  <a:lnTo>
                    <a:pt x="72466" y="156146"/>
                  </a:lnTo>
                  <a:lnTo>
                    <a:pt x="82575" y="112052"/>
                  </a:lnTo>
                  <a:lnTo>
                    <a:pt x="90563" y="103365"/>
                  </a:lnTo>
                  <a:lnTo>
                    <a:pt x="99479" y="103301"/>
                  </a:lnTo>
                  <a:lnTo>
                    <a:pt x="103581" y="102806"/>
                  </a:lnTo>
                  <a:lnTo>
                    <a:pt x="127406" y="101536"/>
                  </a:lnTo>
                  <a:lnTo>
                    <a:pt x="151231" y="100876"/>
                  </a:lnTo>
                  <a:lnTo>
                    <a:pt x="176911" y="100609"/>
                  </a:lnTo>
                  <a:lnTo>
                    <a:pt x="202895" y="100634"/>
                  </a:lnTo>
                  <a:lnTo>
                    <a:pt x="219163" y="100876"/>
                  </a:lnTo>
                  <a:lnTo>
                    <a:pt x="232676" y="101536"/>
                  </a:lnTo>
                  <a:lnTo>
                    <a:pt x="250342" y="102806"/>
                  </a:lnTo>
                  <a:lnTo>
                    <a:pt x="254431" y="103301"/>
                  </a:lnTo>
                  <a:lnTo>
                    <a:pt x="263359" y="103365"/>
                  </a:lnTo>
                  <a:lnTo>
                    <a:pt x="271335" y="112064"/>
                  </a:lnTo>
                  <a:lnTo>
                    <a:pt x="277622" y="118694"/>
                  </a:lnTo>
                  <a:lnTo>
                    <a:pt x="279654" y="133769"/>
                  </a:lnTo>
                  <a:lnTo>
                    <a:pt x="280860" y="144259"/>
                  </a:lnTo>
                  <a:lnTo>
                    <a:pt x="281495" y="151447"/>
                  </a:lnTo>
                  <a:lnTo>
                    <a:pt x="281647" y="156146"/>
                  </a:lnTo>
                  <a:lnTo>
                    <a:pt x="281762" y="185712"/>
                  </a:lnTo>
                  <a:lnTo>
                    <a:pt x="281762" y="36131"/>
                  </a:lnTo>
                  <a:lnTo>
                    <a:pt x="266268" y="24155"/>
                  </a:lnTo>
                  <a:lnTo>
                    <a:pt x="223989" y="6311"/>
                  </a:lnTo>
                  <a:lnTo>
                    <a:pt x="176961" y="0"/>
                  </a:lnTo>
                  <a:lnTo>
                    <a:pt x="129908" y="6311"/>
                  </a:lnTo>
                  <a:lnTo>
                    <a:pt x="87642" y="24155"/>
                  </a:lnTo>
                  <a:lnTo>
                    <a:pt x="51828" y="51828"/>
                  </a:lnTo>
                  <a:lnTo>
                    <a:pt x="24155" y="87642"/>
                  </a:lnTo>
                  <a:lnTo>
                    <a:pt x="6311" y="129921"/>
                  </a:lnTo>
                  <a:lnTo>
                    <a:pt x="0" y="176961"/>
                  </a:lnTo>
                  <a:lnTo>
                    <a:pt x="6311" y="224002"/>
                  </a:lnTo>
                  <a:lnTo>
                    <a:pt x="24155" y="266268"/>
                  </a:lnTo>
                  <a:lnTo>
                    <a:pt x="51828" y="302082"/>
                  </a:lnTo>
                  <a:lnTo>
                    <a:pt x="87642" y="329742"/>
                  </a:lnTo>
                  <a:lnTo>
                    <a:pt x="129908" y="347586"/>
                  </a:lnTo>
                  <a:lnTo>
                    <a:pt x="176961" y="353910"/>
                  </a:lnTo>
                  <a:lnTo>
                    <a:pt x="223989" y="347586"/>
                  </a:lnTo>
                  <a:lnTo>
                    <a:pt x="266268" y="329742"/>
                  </a:lnTo>
                  <a:lnTo>
                    <a:pt x="302082" y="302082"/>
                  </a:lnTo>
                  <a:lnTo>
                    <a:pt x="329742" y="266268"/>
                  </a:lnTo>
                  <a:lnTo>
                    <a:pt x="334784" y="254317"/>
                  </a:lnTo>
                  <a:lnTo>
                    <a:pt x="347586" y="224002"/>
                  </a:lnTo>
                  <a:lnTo>
                    <a:pt x="353910" y="176961"/>
                  </a:lnTo>
                  <a:close/>
                </a:path>
              </a:pathLst>
            </a:custGeom>
            <a:solidFill>
              <a:srgbClr val="C3C0C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Enisa - Emprendedores.es" id="794" name="Google Shape;794;p35"/>
          <p:cNvPicPr preferRelativeResize="0"/>
          <p:nvPr/>
        </p:nvPicPr>
        <p:blipFill rotWithShape="1">
          <a:blip r:embed="rId10">
            <a:alphaModFix/>
          </a:blip>
          <a:srcRect b="36621" l="1275" r="-1275" t="37690"/>
          <a:stretch/>
        </p:blipFill>
        <p:spPr>
          <a:xfrm>
            <a:off x="2332393" y="6006168"/>
            <a:ext cx="2081909" cy="532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3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32100" y="272730"/>
            <a:ext cx="1695944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36"/>
          <p:cNvGrpSpPr/>
          <p:nvPr/>
        </p:nvGrpSpPr>
        <p:grpSpPr>
          <a:xfrm>
            <a:off x="1220844" y="1437640"/>
            <a:ext cx="8327733" cy="5439309"/>
            <a:chOff x="1290548" y="1435061"/>
            <a:chExt cx="8327733" cy="5439309"/>
          </a:xfrm>
        </p:grpSpPr>
        <p:sp>
          <p:nvSpPr>
            <p:cNvPr id="801" name="Google Shape;801;p36"/>
            <p:cNvSpPr/>
            <p:nvPr/>
          </p:nvSpPr>
          <p:spPr>
            <a:xfrm>
              <a:off x="5551830" y="1617637"/>
              <a:ext cx="4063365" cy="5255260"/>
            </a:xfrm>
            <a:custGeom>
              <a:rect b="b" l="l" r="r" t="t"/>
              <a:pathLst>
                <a:path extrusionOk="0" h="5255259" w="4063365">
                  <a:moveTo>
                    <a:pt x="4062933" y="0"/>
                  </a:moveTo>
                  <a:lnTo>
                    <a:pt x="0" y="0"/>
                  </a:lnTo>
                  <a:lnTo>
                    <a:pt x="0" y="5254904"/>
                  </a:lnTo>
                  <a:lnTo>
                    <a:pt x="4062933" y="5254904"/>
                  </a:lnTo>
                  <a:lnTo>
                    <a:pt x="4062933" y="0"/>
                  </a:lnTo>
                  <a:close/>
                </a:path>
              </a:pathLst>
            </a:custGeom>
            <a:solidFill>
              <a:srgbClr val="C3C0C1">
                <a:alpha val="21960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36"/>
            <p:cNvSpPr/>
            <p:nvPr/>
          </p:nvSpPr>
          <p:spPr>
            <a:xfrm>
              <a:off x="2202116" y="1435061"/>
              <a:ext cx="7416165" cy="225425"/>
            </a:xfrm>
            <a:custGeom>
              <a:rect b="b" l="l" r="r" t="t"/>
              <a:pathLst>
                <a:path extrusionOk="0" h="225425" w="7416165">
                  <a:moveTo>
                    <a:pt x="7415695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7415695" y="225247"/>
                  </a:lnTo>
                  <a:lnTo>
                    <a:pt x="7415695" y="0"/>
                  </a:lnTo>
                  <a:close/>
                </a:path>
              </a:pathLst>
            </a:custGeom>
            <a:solidFill>
              <a:srgbClr val="C3C0C1">
                <a:alpha val="5960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36"/>
            <p:cNvSpPr/>
            <p:nvPr/>
          </p:nvSpPr>
          <p:spPr>
            <a:xfrm>
              <a:off x="1290548" y="1661020"/>
              <a:ext cx="4063365" cy="5213350"/>
            </a:xfrm>
            <a:custGeom>
              <a:rect b="b" l="l" r="r" t="t"/>
              <a:pathLst>
                <a:path extrusionOk="0" h="5213350" w="4063365">
                  <a:moveTo>
                    <a:pt x="0" y="5213184"/>
                  </a:moveTo>
                  <a:lnTo>
                    <a:pt x="0" y="0"/>
                  </a:lnTo>
                  <a:lnTo>
                    <a:pt x="4062933" y="12"/>
                  </a:lnTo>
                  <a:lnTo>
                    <a:pt x="4062933" y="5213184"/>
                  </a:lnTo>
                  <a:lnTo>
                    <a:pt x="0" y="5213184"/>
                  </a:lnTo>
                  <a:close/>
                </a:path>
              </a:pathLst>
            </a:custGeom>
            <a:solidFill>
              <a:srgbClr val="C3C0C1">
                <a:alpha val="21960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4" name="Google Shape;804;p36"/>
          <p:cNvSpPr txBox="1"/>
          <p:nvPr/>
        </p:nvSpPr>
        <p:spPr>
          <a:xfrm>
            <a:off x="1875878" y="2013103"/>
            <a:ext cx="19011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5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5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निजी</a:t>
            </a:r>
            <a:endParaRPr b="1" sz="185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5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वित्तपोषण</a:t>
            </a:r>
            <a:endParaRPr b="1" sz="185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5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</a:pPr>
            <a:r>
              <a:t/>
            </a:r>
            <a:endParaRPr b="1" sz="185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805" name="Google Shape;805;p36"/>
          <p:cNvGrpSpPr/>
          <p:nvPr/>
        </p:nvGrpSpPr>
        <p:grpSpPr>
          <a:xfrm>
            <a:off x="1878954" y="1384434"/>
            <a:ext cx="7127143" cy="4908751"/>
            <a:chOff x="1878954" y="1384434"/>
            <a:chExt cx="7127143" cy="4908751"/>
          </a:xfrm>
        </p:grpSpPr>
        <p:sp>
          <p:nvSpPr>
            <p:cNvPr id="806" name="Google Shape;806;p36"/>
            <p:cNvSpPr/>
            <p:nvPr/>
          </p:nvSpPr>
          <p:spPr>
            <a:xfrm>
              <a:off x="1910529" y="1384434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07" name="Google Shape;807;p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45970" y="1487036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8" name="Google Shape;808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78954" y="3285893"/>
              <a:ext cx="1161069" cy="521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9" name="Google Shape;809;p3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02561" y="4478667"/>
              <a:ext cx="1351441" cy="253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0" name="Google Shape;810;p3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671531" y="4065041"/>
              <a:ext cx="1356245" cy="1020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1" name="Google Shape;811;p3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384740" y="2858990"/>
              <a:ext cx="1745006" cy="1234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2" name="Google Shape;812;p3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902561" y="5120526"/>
              <a:ext cx="1172654" cy="1172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3" name="Google Shape;813;p3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095105" y="2916248"/>
              <a:ext cx="2910992" cy="2790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4" name="Google Shape;814;p3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8743133" y="6008362"/>
              <a:ext cx="159207" cy="677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5" name="Google Shape;815;p36"/>
            <p:cNvSpPr/>
            <p:nvPr/>
          </p:nvSpPr>
          <p:spPr>
            <a:xfrm>
              <a:off x="8661437" y="5805777"/>
              <a:ext cx="323215" cy="229870"/>
            </a:xfrm>
            <a:custGeom>
              <a:rect b="b" l="l" r="r" t="t"/>
              <a:pathLst>
                <a:path extrusionOk="0" h="229870" w="323215">
                  <a:moveTo>
                    <a:pt x="315429" y="0"/>
                  </a:moveTo>
                  <a:lnTo>
                    <a:pt x="7175" y="0"/>
                  </a:lnTo>
                  <a:lnTo>
                    <a:pt x="0" y="8191"/>
                  </a:lnTo>
                  <a:lnTo>
                    <a:pt x="0" y="221208"/>
                  </a:lnTo>
                  <a:lnTo>
                    <a:pt x="7175" y="229400"/>
                  </a:lnTo>
                  <a:lnTo>
                    <a:pt x="306565" y="229400"/>
                  </a:lnTo>
                  <a:lnTo>
                    <a:pt x="315429" y="229400"/>
                  </a:lnTo>
                  <a:lnTo>
                    <a:pt x="322605" y="221208"/>
                  </a:lnTo>
                  <a:lnTo>
                    <a:pt x="322605" y="8191"/>
                  </a:lnTo>
                  <a:lnTo>
                    <a:pt x="315429" y="0"/>
                  </a:lnTo>
                  <a:close/>
                </a:path>
              </a:pathLst>
            </a:custGeom>
            <a:solidFill>
              <a:srgbClr val="1E1C1E">
                <a:alpha val="24313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8674062" y="5808065"/>
              <a:ext cx="297815" cy="213360"/>
            </a:xfrm>
            <a:custGeom>
              <a:rect b="b" l="l" r="r" t="t"/>
              <a:pathLst>
                <a:path extrusionOk="0" h="213360" w="297815">
                  <a:moveTo>
                    <a:pt x="153225" y="2044"/>
                  </a:moveTo>
                  <a:lnTo>
                    <a:pt x="151180" y="0"/>
                  </a:lnTo>
                  <a:lnTo>
                    <a:pt x="146151" y="0"/>
                  </a:lnTo>
                  <a:lnTo>
                    <a:pt x="144119" y="2044"/>
                  </a:lnTo>
                  <a:lnTo>
                    <a:pt x="144119" y="7073"/>
                  </a:lnTo>
                  <a:lnTo>
                    <a:pt x="146151" y="9118"/>
                  </a:lnTo>
                  <a:lnTo>
                    <a:pt x="151180" y="9118"/>
                  </a:lnTo>
                  <a:lnTo>
                    <a:pt x="153225" y="7073"/>
                  </a:lnTo>
                  <a:lnTo>
                    <a:pt x="153225" y="4559"/>
                  </a:lnTo>
                  <a:lnTo>
                    <a:pt x="153225" y="2044"/>
                  </a:lnTo>
                  <a:close/>
                </a:path>
                <a:path extrusionOk="0" h="213360" w="297815">
                  <a:moveTo>
                    <a:pt x="297345" y="11760"/>
                  </a:moveTo>
                  <a:lnTo>
                    <a:pt x="0" y="11760"/>
                  </a:lnTo>
                  <a:lnTo>
                    <a:pt x="0" y="213067"/>
                  </a:lnTo>
                  <a:lnTo>
                    <a:pt x="297345" y="213067"/>
                  </a:lnTo>
                  <a:lnTo>
                    <a:pt x="297345" y="11760"/>
                  </a:lnTo>
                  <a:close/>
                </a:path>
              </a:pathLst>
            </a:custGeom>
            <a:solidFill>
              <a:srgbClr val="FFFFFF">
                <a:alpha val="24313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17" name="Google Shape;817;p3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8851585" y="5894350"/>
              <a:ext cx="122364" cy="2191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8" name="Google Shape;818;p36"/>
          <p:cNvSpPr txBox="1"/>
          <p:nvPr/>
        </p:nvSpPr>
        <p:spPr>
          <a:xfrm>
            <a:off x="6062438" y="1896183"/>
            <a:ext cx="29484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A3E64"/>
                </a:solidFill>
                <a:latin typeface="Lucida Sans"/>
                <a:ea typeface="Lucida Sans"/>
                <a:cs typeface="Lucida Sans"/>
                <a:sym typeface="Lucida Sans"/>
              </a:rPr>
              <a:t>हामीले निजी वित्तपोषणमा पहुँचलाई सहज बनाउन विभिन्न आर्थिक एजेन्टहरूसँग सम्झौता गरेका छौं।</a:t>
            </a:r>
            <a:br>
              <a:rPr lang="en-GB" sz="1200">
                <a:solidFill>
                  <a:srgbClr val="2A3E64"/>
                </a:solidFill>
                <a:latin typeface="Lucida Sans"/>
                <a:ea typeface="Lucida Sans"/>
                <a:cs typeface="Lucida Sans"/>
                <a:sym typeface="Lucida Sans"/>
              </a:rPr>
            </a:br>
            <a:endParaRPr sz="1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19" name="Google Shape;819;p36"/>
          <p:cNvSpPr txBox="1"/>
          <p:nvPr/>
        </p:nvSpPr>
        <p:spPr>
          <a:xfrm>
            <a:off x="3812627" y="751259"/>
            <a:ext cx="3009265" cy="1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  <a:t>व्यापार सेवाहरू &gt; 5/3 वित्तपोषण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https://elrim.es/wp-content/uploads/2021/03/logo-horizontal.png" id="820" name="Google Shape;820;p3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599326" y="5446993"/>
            <a:ext cx="1351441" cy="361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3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318500" y="374654"/>
            <a:ext cx="1695944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008" y="12"/>
            <a:ext cx="8863577" cy="56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37"/>
          <p:cNvSpPr txBox="1"/>
          <p:nvPr/>
        </p:nvSpPr>
        <p:spPr>
          <a:xfrm>
            <a:off x="1547828" y="3427589"/>
            <a:ext cx="3349500" cy="33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162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85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5/4</a:t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162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85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प्रशिक्षण</a:t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162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162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28" name="Google Shape;828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4100" y="3977284"/>
            <a:ext cx="1905000" cy="942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38"/>
          <p:cNvSpPr txBox="1"/>
          <p:nvPr/>
        </p:nvSpPr>
        <p:spPr>
          <a:xfrm>
            <a:off x="4048776" y="560519"/>
            <a:ext cx="2842895" cy="1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  <a:t>व्यवसाय सेवाहरू &gt; 5/4 प्रशिक्षण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4" name="Google Shape;834;p38"/>
          <p:cNvSpPr txBox="1"/>
          <p:nvPr/>
        </p:nvSpPr>
        <p:spPr>
          <a:xfrm>
            <a:off x="1002196" y="3424765"/>
            <a:ext cx="1489800" cy="1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सुरुआत नवप्रवर्तन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5" name="Google Shape;835;p38"/>
          <p:cNvSpPr txBox="1"/>
          <p:nvPr/>
        </p:nvSpPr>
        <p:spPr>
          <a:xfrm>
            <a:off x="4185160" y="3280939"/>
            <a:ext cx="1858010" cy="197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व्यापार दिवस घटनाहरू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6" name="Google Shape;836;p38"/>
          <p:cNvSpPr txBox="1"/>
          <p:nvPr/>
        </p:nvSpPr>
        <p:spPr>
          <a:xfrm>
            <a:off x="1019112" y="3841884"/>
            <a:ext cx="2661900" cy="14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हामी हाम्रो इकोसिस्टमसँग जोडिएको व्यावसायिक परियोजनाहरूको विकासलाई समर्थन गर्दछौं। हामी उनीहरूलाई आवश्यक व्यावहारिक ज्ञान र उच्च-स्तरीय पेशेवरहरूको अनुभव प्रदान गर्दछौं ताकि उनीहरूको पहललाई उचित रूपमा विकास गर्न सकियोस्।</a:t>
            </a:r>
            <a:b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7" name="Google Shape;837;p38"/>
          <p:cNvSpPr txBox="1"/>
          <p:nvPr/>
        </p:nvSpPr>
        <p:spPr>
          <a:xfrm>
            <a:off x="4149284" y="3560882"/>
            <a:ext cx="26499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पीसीएसँग सम्बन्धित कम्पनीहरूको लागि विशेष चासोका मुद्दाहरूमा विषयगत सम्मेलनहरू।</a:t>
            </a:r>
            <a:b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38" name="Google Shape;83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8416" y="1655707"/>
            <a:ext cx="2603989" cy="146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76491" y="1605421"/>
            <a:ext cx="2777120" cy="27771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0" name="Google Shape;840;p38"/>
          <p:cNvGrpSpPr/>
          <p:nvPr/>
        </p:nvGrpSpPr>
        <p:grpSpPr>
          <a:xfrm>
            <a:off x="818193" y="1076325"/>
            <a:ext cx="2632777" cy="406400"/>
            <a:chOff x="818193" y="1395550"/>
            <a:chExt cx="2632777" cy="406400"/>
          </a:xfrm>
        </p:grpSpPr>
        <p:sp>
          <p:nvSpPr>
            <p:cNvPr id="841" name="Google Shape;841;p38"/>
            <p:cNvSpPr/>
            <p:nvPr/>
          </p:nvSpPr>
          <p:spPr>
            <a:xfrm>
              <a:off x="949705" y="1474012"/>
              <a:ext cx="2501265" cy="225425"/>
            </a:xfrm>
            <a:custGeom>
              <a:rect b="b" l="l" r="r" t="t"/>
              <a:pathLst>
                <a:path extrusionOk="0" h="225425" w="2501265">
                  <a:moveTo>
                    <a:pt x="2500744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2500744" y="225247"/>
                  </a:lnTo>
                  <a:lnTo>
                    <a:pt x="2500744" y="0"/>
                  </a:lnTo>
                  <a:close/>
                </a:path>
              </a:pathLst>
            </a:custGeom>
            <a:solidFill>
              <a:srgbClr val="C3C0C1">
                <a:alpha val="2862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38"/>
            <p:cNvSpPr/>
            <p:nvPr/>
          </p:nvSpPr>
          <p:spPr>
            <a:xfrm>
              <a:off x="818193" y="1395550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43" name="Google Shape;843;p3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53634" y="1498152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4" name="Google Shape;844;p38"/>
          <p:cNvGrpSpPr/>
          <p:nvPr/>
        </p:nvGrpSpPr>
        <p:grpSpPr>
          <a:xfrm>
            <a:off x="4317522" y="1092727"/>
            <a:ext cx="5628063" cy="406400"/>
            <a:chOff x="4317522" y="1411952"/>
            <a:chExt cx="5628063" cy="406400"/>
          </a:xfrm>
        </p:grpSpPr>
        <p:sp>
          <p:nvSpPr>
            <p:cNvPr id="845" name="Google Shape;845;p38"/>
            <p:cNvSpPr/>
            <p:nvPr/>
          </p:nvSpPr>
          <p:spPr>
            <a:xfrm>
              <a:off x="4449025" y="1490421"/>
              <a:ext cx="5496560" cy="225425"/>
            </a:xfrm>
            <a:custGeom>
              <a:rect b="b" l="l" r="r" t="t"/>
              <a:pathLst>
                <a:path extrusionOk="0" h="225425" w="5496559">
                  <a:moveTo>
                    <a:pt x="5496382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5496382" y="225247"/>
                  </a:lnTo>
                  <a:lnTo>
                    <a:pt x="5496382" y="0"/>
                  </a:lnTo>
                  <a:close/>
                </a:path>
              </a:pathLst>
            </a:custGeom>
            <a:solidFill>
              <a:srgbClr val="C3C0C1">
                <a:alpha val="2862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38"/>
            <p:cNvSpPr/>
            <p:nvPr/>
          </p:nvSpPr>
          <p:spPr>
            <a:xfrm>
              <a:off x="4317522" y="1411952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47" name="Google Shape;847;p3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452962" y="1514553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48" name="Google Shape;848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65790" y="1595198"/>
            <a:ext cx="2564257" cy="1554162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38"/>
          <p:cNvSpPr/>
          <p:nvPr/>
        </p:nvSpPr>
        <p:spPr>
          <a:xfrm>
            <a:off x="3223272" y="3585171"/>
            <a:ext cx="401955" cy="401955"/>
          </a:xfrm>
          <a:custGeom>
            <a:rect b="b" l="l" r="r" t="t"/>
            <a:pathLst>
              <a:path extrusionOk="0" h="401954" w="401954">
                <a:moveTo>
                  <a:pt x="240512" y="198856"/>
                </a:moveTo>
                <a:lnTo>
                  <a:pt x="176250" y="163880"/>
                </a:lnTo>
                <a:lnTo>
                  <a:pt x="176276" y="233565"/>
                </a:lnTo>
                <a:lnTo>
                  <a:pt x="240512" y="198856"/>
                </a:lnTo>
                <a:close/>
              </a:path>
              <a:path extrusionOk="0" h="401954" w="401954">
                <a:moveTo>
                  <a:pt x="401650" y="200825"/>
                </a:moveTo>
                <a:lnTo>
                  <a:pt x="396341" y="154774"/>
                </a:lnTo>
                <a:lnTo>
                  <a:pt x="381838" y="114173"/>
                </a:lnTo>
                <a:lnTo>
                  <a:pt x="357530" y="75209"/>
                </a:lnTo>
                <a:lnTo>
                  <a:pt x="326428" y="44119"/>
                </a:lnTo>
                <a:lnTo>
                  <a:pt x="319773" y="39890"/>
                </a:lnTo>
                <a:lnTo>
                  <a:pt x="319773" y="210756"/>
                </a:lnTo>
                <a:lnTo>
                  <a:pt x="319405" y="225501"/>
                </a:lnTo>
                <a:lnTo>
                  <a:pt x="314464" y="266801"/>
                </a:lnTo>
                <a:lnTo>
                  <a:pt x="257048" y="287489"/>
                </a:lnTo>
                <a:lnTo>
                  <a:pt x="200825" y="288632"/>
                </a:lnTo>
                <a:lnTo>
                  <a:pt x="144335" y="287858"/>
                </a:lnTo>
                <a:lnTo>
                  <a:pt x="100888" y="281216"/>
                </a:lnTo>
                <a:lnTo>
                  <a:pt x="82880" y="238988"/>
                </a:lnTo>
                <a:lnTo>
                  <a:pt x="81876" y="191947"/>
                </a:lnTo>
                <a:lnTo>
                  <a:pt x="82245" y="177203"/>
                </a:lnTo>
                <a:lnTo>
                  <a:pt x="87185" y="135902"/>
                </a:lnTo>
                <a:lnTo>
                  <a:pt x="144589" y="115227"/>
                </a:lnTo>
                <a:lnTo>
                  <a:pt x="200774" y="114173"/>
                </a:lnTo>
                <a:lnTo>
                  <a:pt x="230263" y="114211"/>
                </a:lnTo>
                <a:lnTo>
                  <a:pt x="284124" y="116674"/>
                </a:lnTo>
                <a:lnTo>
                  <a:pt x="315328" y="142303"/>
                </a:lnTo>
                <a:lnTo>
                  <a:pt x="319773" y="210756"/>
                </a:lnTo>
                <a:lnTo>
                  <a:pt x="319773" y="39890"/>
                </a:lnTo>
                <a:lnTo>
                  <a:pt x="289140" y="20408"/>
                </a:lnTo>
                <a:lnTo>
                  <a:pt x="246875" y="5295"/>
                </a:lnTo>
                <a:lnTo>
                  <a:pt x="200825" y="0"/>
                </a:lnTo>
                <a:lnTo>
                  <a:pt x="154774" y="5295"/>
                </a:lnTo>
                <a:lnTo>
                  <a:pt x="112509" y="20408"/>
                </a:lnTo>
                <a:lnTo>
                  <a:pt x="75209" y="44119"/>
                </a:lnTo>
                <a:lnTo>
                  <a:pt x="44119" y="75209"/>
                </a:lnTo>
                <a:lnTo>
                  <a:pt x="20408" y="112509"/>
                </a:lnTo>
                <a:lnTo>
                  <a:pt x="5308" y="154774"/>
                </a:lnTo>
                <a:lnTo>
                  <a:pt x="0" y="200825"/>
                </a:lnTo>
                <a:lnTo>
                  <a:pt x="5308" y="246875"/>
                </a:lnTo>
                <a:lnTo>
                  <a:pt x="20408" y="289140"/>
                </a:lnTo>
                <a:lnTo>
                  <a:pt x="44119" y="326440"/>
                </a:lnTo>
                <a:lnTo>
                  <a:pt x="75209" y="357530"/>
                </a:lnTo>
                <a:lnTo>
                  <a:pt x="112509" y="381241"/>
                </a:lnTo>
                <a:lnTo>
                  <a:pt x="154774" y="396354"/>
                </a:lnTo>
                <a:lnTo>
                  <a:pt x="200825" y="401662"/>
                </a:lnTo>
                <a:lnTo>
                  <a:pt x="246875" y="396354"/>
                </a:lnTo>
                <a:lnTo>
                  <a:pt x="289140" y="381241"/>
                </a:lnTo>
                <a:lnTo>
                  <a:pt x="326428" y="357530"/>
                </a:lnTo>
                <a:lnTo>
                  <a:pt x="357530" y="326440"/>
                </a:lnTo>
                <a:lnTo>
                  <a:pt x="381241" y="289140"/>
                </a:lnTo>
                <a:lnTo>
                  <a:pt x="381419" y="288632"/>
                </a:lnTo>
                <a:lnTo>
                  <a:pt x="396341" y="246875"/>
                </a:lnTo>
                <a:lnTo>
                  <a:pt x="401650" y="200825"/>
                </a:lnTo>
                <a:close/>
              </a:path>
            </a:pathLst>
          </a:custGeom>
          <a:solidFill>
            <a:srgbClr val="C3C0C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0" name="Google Shape;850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18500" y="374654"/>
            <a:ext cx="1695944" cy="838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1" name="Google Shape;851;p38"/>
          <p:cNvGrpSpPr/>
          <p:nvPr/>
        </p:nvGrpSpPr>
        <p:grpSpPr>
          <a:xfrm>
            <a:off x="3622405" y="5001872"/>
            <a:ext cx="2991338" cy="1659909"/>
            <a:chOff x="1605445" y="1453964"/>
            <a:chExt cx="7073696" cy="3994450"/>
          </a:xfrm>
        </p:grpSpPr>
        <p:pic>
          <p:nvPicPr>
            <p:cNvPr id="852" name="Google Shape;852;p3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832288" y="2007984"/>
              <a:ext cx="3418709" cy="3394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3" name="Google Shape;853;p38"/>
            <p:cNvSpPr/>
            <p:nvPr/>
          </p:nvSpPr>
          <p:spPr>
            <a:xfrm>
              <a:off x="1605445" y="1793354"/>
              <a:ext cx="3857625" cy="3655060"/>
            </a:xfrm>
            <a:custGeom>
              <a:rect b="b" l="l" r="r" t="t"/>
              <a:pathLst>
                <a:path extrusionOk="0" h="3655060" w="3857625">
                  <a:moveTo>
                    <a:pt x="3857256" y="190093"/>
                  </a:moveTo>
                  <a:lnTo>
                    <a:pt x="3624211" y="190093"/>
                  </a:lnTo>
                  <a:lnTo>
                    <a:pt x="3624211" y="0"/>
                  </a:lnTo>
                  <a:lnTo>
                    <a:pt x="171704" y="0"/>
                  </a:lnTo>
                  <a:lnTo>
                    <a:pt x="171704" y="202361"/>
                  </a:lnTo>
                  <a:lnTo>
                    <a:pt x="0" y="202361"/>
                  </a:lnTo>
                  <a:lnTo>
                    <a:pt x="0" y="3654882"/>
                  </a:lnTo>
                  <a:lnTo>
                    <a:pt x="239166" y="3654882"/>
                  </a:lnTo>
                  <a:lnTo>
                    <a:pt x="239166" y="239166"/>
                  </a:lnTo>
                  <a:lnTo>
                    <a:pt x="3618090" y="239166"/>
                  </a:lnTo>
                  <a:lnTo>
                    <a:pt x="3618090" y="3642614"/>
                  </a:lnTo>
                  <a:lnTo>
                    <a:pt x="3857256" y="3642614"/>
                  </a:lnTo>
                  <a:lnTo>
                    <a:pt x="3857256" y="1900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38"/>
            <p:cNvSpPr/>
            <p:nvPr/>
          </p:nvSpPr>
          <p:spPr>
            <a:xfrm>
              <a:off x="2095461" y="1546872"/>
              <a:ext cx="6583680" cy="225425"/>
            </a:xfrm>
            <a:custGeom>
              <a:rect b="b" l="l" r="r" t="t"/>
              <a:pathLst>
                <a:path extrusionOk="0" h="225425" w="6583680">
                  <a:moveTo>
                    <a:pt x="6583667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6583667" y="225247"/>
                  </a:lnTo>
                  <a:lnTo>
                    <a:pt x="6583667" y="0"/>
                  </a:lnTo>
                  <a:close/>
                </a:path>
              </a:pathLst>
            </a:custGeom>
            <a:solidFill>
              <a:srgbClr val="C3C0C1">
                <a:alpha val="2862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38"/>
            <p:cNvSpPr/>
            <p:nvPr/>
          </p:nvSpPr>
          <p:spPr>
            <a:xfrm>
              <a:off x="1788252" y="1453964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56" name="Google Shape;856;p3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923693" y="1556566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7" name="Google Shape;857;p38"/>
            <p:cNvSpPr/>
            <p:nvPr/>
          </p:nvSpPr>
          <p:spPr>
            <a:xfrm>
              <a:off x="1844586" y="2030234"/>
              <a:ext cx="3375660" cy="3392170"/>
            </a:xfrm>
            <a:custGeom>
              <a:rect b="b" l="l" r="r" t="t"/>
              <a:pathLst>
                <a:path extrusionOk="0" h="3392170" w="3375660">
                  <a:moveTo>
                    <a:pt x="3375317" y="3391674"/>
                  </a:moveTo>
                  <a:lnTo>
                    <a:pt x="0" y="3391674"/>
                  </a:lnTo>
                  <a:lnTo>
                    <a:pt x="0" y="0"/>
                  </a:lnTo>
                  <a:lnTo>
                    <a:pt x="3375317" y="0"/>
                  </a:lnTo>
                  <a:lnTo>
                    <a:pt x="3375317" y="3391674"/>
                  </a:lnTo>
                  <a:close/>
                </a:path>
              </a:pathLst>
            </a:custGeom>
            <a:noFill/>
            <a:ln cap="flat" cmpd="sng" w="9525">
              <a:solidFill>
                <a:srgbClr val="2E427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8" name="Google Shape;858;p38"/>
          <p:cNvSpPr txBox="1"/>
          <p:nvPr/>
        </p:nvSpPr>
        <p:spPr>
          <a:xfrm>
            <a:off x="5376606" y="4407647"/>
            <a:ext cx="5099400" cy="22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परामर्श</a:t>
            </a: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85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पीसीएले सल्लाहकारहरूको पूल प्रदान गर्दछ, मुख्यतया:</a:t>
            </a:r>
            <a:endParaRPr sz="11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85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85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- यूपीयूए (एलिकांट विश्वविद्यालय का स्थायी विश्वविद्यालय)</a:t>
            </a:r>
            <a:endParaRPr sz="11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85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ठूलो कम्पनीहरूमा व्यापक प्रबन्धकीय पृष्ठभूमिको साथ उच्च योग्य पेशेवरहरू। तिनीहरूले नयाँ व्यावसायिक परियोजनाहरूको साथ उदासीन मद्दत प्रदान गर्छन्।</a:t>
            </a:r>
            <a:endParaRPr sz="11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85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85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पीसीए कम्पनीहरू</a:t>
            </a:r>
            <a:endParaRPr sz="11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85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पीसीएसँग जोडिएको ट्र्याक्टर कम्पनीका प्रबन्धकहरू जसले नयाँ नवीन परियोजनाहरूलाई समर्थन गर्न आफ्नो अनुभव प्रयोग गर्छन्।</a:t>
            </a:r>
            <a:endParaRPr sz="11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85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85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" name="Google Shape;86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1682" y="12"/>
            <a:ext cx="8677653" cy="5616689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39"/>
          <p:cNvSpPr txBox="1"/>
          <p:nvPr/>
        </p:nvSpPr>
        <p:spPr>
          <a:xfrm>
            <a:off x="1487652" y="3449275"/>
            <a:ext cx="6401700" cy="33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162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85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5/5</a:t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162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85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सञ्चार</a:t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162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162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65" name="Google Shape;86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4100" y="3977284"/>
            <a:ext cx="1905000" cy="942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98610"/>
            <a:ext cx="10692003" cy="437559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4"/>
          <p:cNvSpPr txBox="1"/>
          <p:nvPr/>
        </p:nvSpPr>
        <p:spPr>
          <a:xfrm>
            <a:off x="5746743" y="3021472"/>
            <a:ext cx="3928110" cy="790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marR="5080" rtl="0" algn="l">
              <a:lnSpc>
                <a:spcPct val="10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The PCA is an ecosystem of  </a:t>
            </a:r>
            <a:r>
              <a:rPr b="1" lang="en-GB" sz="17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business excellence</a:t>
            </a:r>
            <a:r>
              <a:rPr lang="en-GB" sz="17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, promoted by the </a:t>
            </a:r>
            <a:r>
              <a:rPr b="1" lang="en-GB" sz="17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University of Alicante</a:t>
            </a:r>
            <a:endParaRPr sz="1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98" name="Google Shape;98;p4"/>
          <p:cNvGrpSpPr/>
          <p:nvPr/>
        </p:nvGrpSpPr>
        <p:grpSpPr>
          <a:xfrm>
            <a:off x="807464" y="2789110"/>
            <a:ext cx="2807945" cy="474859"/>
            <a:chOff x="807464" y="2789110"/>
            <a:chExt cx="2807945" cy="474859"/>
          </a:xfrm>
        </p:grpSpPr>
        <p:pic>
          <p:nvPicPr>
            <p:cNvPr id="99" name="Google Shape;99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84921" y="3075482"/>
              <a:ext cx="1116973" cy="1884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571675" y="3075482"/>
              <a:ext cx="1043734" cy="1884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4"/>
            <p:cNvSpPr/>
            <p:nvPr/>
          </p:nvSpPr>
          <p:spPr>
            <a:xfrm>
              <a:off x="807464" y="2796350"/>
              <a:ext cx="466725" cy="466090"/>
            </a:xfrm>
            <a:custGeom>
              <a:rect b="b" l="l" r="r" t="t"/>
              <a:pathLst>
                <a:path extrusionOk="0" h="466089" w="466725">
                  <a:moveTo>
                    <a:pt x="466191" y="0"/>
                  </a:moveTo>
                  <a:lnTo>
                    <a:pt x="76" y="76"/>
                  </a:lnTo>
                  <a:lnTo>
                    <a:pt x="0" y="466077"/>
                  </a:lnTo>
                  <a:lnTo>
                    <a:pt x="466077" y="466077"/>
                  </a:lnTo>
                  <a:lnTo>
                    <a:pt x="466191" y="0"/>
                  </a:lnTo>
                  <a:close/>
                </a:path>
              </a:pathLst>
            </a:custGeom>
            <a:solidFill>
              <a:srgbClr val="E0E5E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07469" y="2876331"/>
              <a:ext cx="466090" cy="386715"/>
            </a:xfrm>
            <a:custGeom>
              <a:rect b="b" l="l" r="r" t="t"/>
              <a:pathLst>
                <a:path extrusionOk="0" h="386714" w="466090">
                  <a:moveTo>
                    <a:pt x="131318" y="0"/>
                  </a:moveTo>
                  <a:lnTo>
                    <a:pt x="88" y="319824"/>
                  </a:lnTo>
                  <a:lnTo>
                    <a:pt x="0" y="386092"/>
                  </a:lnTo>
                  <a:lnTo>
                    <a:pt x="466064" y="386092"/>
                  </a:lnTo>
                  <a:lnTo>
                    <a:pt x="466064" y="294449"/>
                  </a:lnTo>
                  <a:lnTo>
                    <a:pt x="1313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41410" y="3038956"/>
              <a:ext cx="128270" cy="49530"/>
            </a:xfrm>
            <a:custGeom>
              <a:rect b="b" l="l" r="r" t="t"/>
              <a:pathLst>
                <a:path extrusionOk="0" h="49530" w="128269">
                  <a:moveTo>
                    <a:pt x="81191" y="0"/>
                  </a:moveTo>
                  <a:lnTo>
                    <a:pt x="79438" y="1765"/>
                  </a:lnTo>
                  <a:lnTo>
                    <a:pt x="78765" y="1104"/>
                  </a:lnTo>
                  <a:lnTo>
                    <a:pt x="77228" y="2425"/>
                  </a:lnTo>
                  <a:lnTo>
                    <a:pt x="77889" y="3314"/>
                  </a:lnTo>
                  <a:lnTo>
                    <a:pt x="75260" y="5308"/>
                  </a:lnTo>
                  <a:lnTo>
                    <a:pt x="73279" y="3530"/>
                  </a:lnTo>
                  <a:lnTo>
                    <a:pt x="72390" y="5308"/>
                  </a:lnTo>
                  <a:lnTo>
                    <a:pt x="65951" y="4648"/>
                  </a:lnTo>
                  <a:lnTo>
                    <a:pt x="65646" y="1866"/>
                  </a:lnTo>
                  <a:lnTo>
                    <a:pt x="60553" y="3035"/>
                  </a:lnTo>
                  <a:lnTo>
                    <a:pt x="56946" y="558"/>
                  </a:lnTo>
                  <a:lnTo>
                    <a:pt x="52590" y="3530"/>
                  </a:lnTo>
                  <a:lnTo>
                    <a:pt x="51714" y="5308"/>
                  </a:lnTo>
                  <a:lnTo>
                    <a:pt x="47752" y="3314"/>
                  </a:lnTo>
                  <a:lnTo>
                    <a:pt x="50101" y="3365"/>
                  </a:lnTo>
                  <a:lnTo>
                    <a:pt x="47078" y="889"/>
                  </a:lnTo>
                  <a:lnTo>
                    <a:pt x="46215" y="1765"/>
                  </a:lnTo>
                  <a:lnTo>
                    <a:pt x="43789" y="3530"/>
                  </a:lnTo>
                  <a:lnTo>
                    <a:pt x="43573" y="2870"/>
                  </a:lnTo>
                  <a:lnTo>
                    <a:pt x="31318" y="2425"/>
                  </a:lnTo>
                  <a:lnTo>
                    <a:pt x="31470" y="5308"/>
                  </a:lnTo>
                  <a:lnTo>
                    <a:pt x="29603" y="6159"/>
                  </a:lnTo>
                  <a:lnTo>
                    <a:pt x="27025" y="3086"/>
                  </a:lnTo>
                  <a:lnTo>
                    <a:pt x="23990" y="2870"/>
                  </a:lnTo>
                  <a:lnTo>
                    <a:pt x="23114" y="5308"/>
                  </a:lnTo>
                  <a:lnTo>
                    <a:pt x="22669" y="3530"/>
                  </a:lnTo>
                  <a:lnTo>
                    <a:pt x="19951" y="2971"/>
                  </a:lnTo>
                  <a:lnTo>
                    <a:pt x="16433" y="3937"/>
                  </a:lnTo>
                  <a:lnTo>
                    <a:pt x="14084" y="5308"/>
                  </a:lnTo>
                  <a:lnTo>
                    <a:pt x="13868" y="8166"/>
                  </a:lnTo>
                  <a:lnTo>
                    <a:pt x="12331" y="8166"/>
                  </a:lnTo>
                  <a:lnTo>
                    <a:pt x="13106" y="10109"/>
                  </a:lnTo>
                  <a:lnTo>
                    <a:pt x="11811" y="12255"/>
                  </a:lnTo>
                  <a:lnTo>
                    <a:pt x="10350" y="13487"/>
                  </a:lnTo>
                  <a:lnTo>
                    <a:pt x="8801" y="13030"/>
                  </a:lnTo>
                  <a:lnTo>
                    <a:pt x="9271" y="18491"/>
                  </a:lnTo>
                  <a:lnTo>
                    <a:pt x="5067" y="28943"/>
                  </a:lnTo>
                  <a:lnTo>
                    <a:pt x="3530" y="28943"/>
                  </a:lnTo>
                  <a:lnTo>
                    <a:pt x="4152" y="32080"/>
                  </a:lnTo>
                  <a:lnTo>
                    <a:pt x="3276" y="36220"/>
                  </a:lnTo>
                  <a:lnTo>
                    <a:pt x="1549" y="38900"/>
                  </a:lnTo>
                  <a:lnTo>
                    <a:pt x="0" y="38227"/>
                  </a:lnTo>
                  <a:lnTo>
                    <a:pt x="0" y="45745"/>
                  </a:lnTo>
                  <a:lnTo>
                    <a:pt x="9004" y="46088"/>
                  </a:lnTo>
                  <a:lnTo>
                    <a:pt x="13423" y="45300"/>
                  </a:lnTo>
                  <a:lnTo>
                    <a:pt x="13055" y="49428"/>
                  </a:lnTo>
                  <a:lnTo>
                    <a:pt x="15354" y="45085"/>
                  </a:lnTo>
                  <a:lnTo>
                    <a:pt x="15849" y="45085"/>
                  </a:lnTo>
                  <a:lnTo>
                    <a:pt x="16954" y="46850"/>
                  </a:lnTo>
                  <a:lnTo>
                    <a:pt x="24866" y="46850"/>
                  </a:lnTo>
                  <a:lnTo>
                    <a:pt x="26403" y="45085"/>
                  </a:lnTo>
                  <a:lnTo>
                    <a:pt x="26847" y="46418"/>
                  </a:lnTo>
                  <a:lnTo>
                    <a:pt x="30137" y="45085"/>
                  </a:lnTo>
                  <a:lnTo>
                    <a:pt x="30365" y="46850"/>
                  </a:lnTo>
                  <a:lnTo>
                    <a:pt x="36537" y="45542"/>
                  </a:lnTo>
                  <a:lnTo>
                    <a:pt x="38950" y="46850"/>
                  </a:lnTo>
                  <a:lnTo>
                    <a:pt x="37884" y="45427"/>
                  </a:lnTo>
                  <a:lnTo>
                    <a:pt x="41833" y="44983"/>
                  </a:lnTo>
                  <a:lnTo>
                    <a:pt x="40932" y="46850"/>
                  </a:lnTo>
                  <a:lnTo>
                    <a:pt x="52374" y="46850"/>
                  </a:lnTo>
                  <a:lnTo>
                    <a:pt x="53035" y="45085"/>
                  </a:lnTo>
                  <a:lnTo>
                    <a:pt x="53251" y="45745"/>
                  </a:lnTo>
                  <a:lnTo>
                    <a:pt x="56553" y="45085"/>
                  </a:lnTo>
                  <a:lnTo>
                    <a:pt x="56769" y="45745"/>
                  </a:lnTo>
                  <a:lnTo>
                    <a:pt x="70671" y="44604"/>
                  </a:lnTo>
                  <a:lnTo>
                    <a:pt x="92316" y="44210"/>
                  </a:lnTo>
                  <a:lnTo>
                    <a:pt x="114008" y="44418"/>
                  </a:lnTo>
                  <a:lnTo>
                    <a:pt x="128054" y="45085"/>
                  </a:lnTo>
                  <a:lnTo>
                    <a:pt x="128054" y="38900"/>
                  </a:lnTo>
                  <a:lnTo>
                    <a:pt x="126961" y="38671"/>
                  </a:lnTo>
                  <a:lnTo>
                    <a:pt x="123431" y="34671"/>
                  </a:lnTo>
                  <a:lnTo>
                    <a:pt x="113741" y="28816"/>
                  </a:lnTo>
                  <a:lnTo>
                    <a:pt x="113538" y="23647"/>
                  </a:lnTo>
                  <a:lnTo>
                    <a:pt x="110007" y="23418"/>
                  </a:lnTo>
                  <a:lnTo>
                    <a:pt x="108254" y="20548"/>
                  </a:lnTo>
                  <a:lnTo>
                    <a:pt x="106489" y="20332"/>
                  </a:lnTo>
                  <a:lnTo>
                    <a:pt x="106781" y="19469"/>
                  </a:lnTo>
                  <a:lnTo>
                    <a:pt x="99783" y="12522"/>
                  </a:lnTo>
                  <a:lnTo>
                    <a:pt x="98132" y="13246"/>
                  </a:lnTo>
                  <a:lnTo>
                    <a:pt x="96367" y="8166"/>
                  </a:lnTo>
                  <a:lnTo>
                    <a:pt x="95440" y="7238"/>
                  </a:lnTo>
                  <a:lnTo>
                    <a:pt x="94932" y="9893"/>
                  </a:lnTo>
                  <a:lnTo>
                    <a:pt x="94615" y="9944"/>
                  </a:lnTo>
                  <a:lnTo>
                    <a:pt x="92849" y="8610"/>
                  </a:lnTo>
                  <a:lnTo>
                    <a:pt x="91528" y="4635"/>
                  </a:lnTo>
                  <a:lnTo>
                    <a:pt x="88226" y="5080"/>
                  </a:lnTo>
                  <a:lnTo>
                    <a:pt x="88226" y="3530"/>
                  </a:lnTo>
                  <a:lnTo>
                    <a:pt x="84201" y="3365"/>
                  </a:lnTo>
                  <a:lnTo>
                    <a:pt x="82296" y="2870"/>
                  </a:lnTo>
                  <a:lnTo>
                    <a:pt x="81191" y="0"/>
                  </a:lnTo>
                  <a:close/>
                </a:path>
              </a:pathLst>
            </a:custGeom>
            <a:solidFill>
              <a:srgbClr val="FFD34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906241" y="3118741"/>
              <a:ext cx="256540" cy="52069"/>
            </a:xfrm>
            <a:custGeom>
              <a:rect b="b" l="l" r="r" t="t"/>
              <a:pathLst>
                <a:path extrusionOk="0" h="52069" w="256540">
                  <a:moveTo>
                    <a:pt x="253852" y="45466"/>
                  </a:moveTo>
                  <a:lnTo>
                    <a:pt x="243979" y="45466"/>
                  </a:lnTo>
                  <a:lnTo>
                    <a:pt x="246468" y="48628"/>
                  </a:lnTo>
                  <a:lnTo>
                    <a:pt x="247891" y="48755"/>
                  </a:lnTo>
                  <a:lnTo>
                    <a:pt x="251485" y="51650"/>
                  </a:lnTo>
                  <a:lnTo>
                    <a:pt x="255244" y="51650"/>
                  </a:lnTo>
                  <a:lnTo>
                    <a:pt x="254457" y="50076"/>
                  </a:lnTo>
                  <a:lnTo>
                    <a:pt x="254346" y="49733"/>
                  </a:lnTo>
                  <a:lnTo>
                    <a:pt x="253657" y="45935"/>
                  </a:lnTo>
                  <a:lnTo>
                    <a:pt x="253852" y="45466"/>
                  </a:lnTo>
                  <a:close/>
                </a:path>
                <a:path extrusionOk="0" h="52069" w="256540">
                  <a:moveTo>
                    <a:pt x="215760" y="48552"/>
                  </a:moveTo>
                  <a:lnTo>
                    <a:pt x="208343" y="48552"/>
                  </a:lnTo>
                  <a:lnTo>
                    <a:pt x="212966" y="50076"/>
                  </a:lnTo>
                  <a:lnTo>
                    <a:pt x="212966" y="49403"/>
                  </a:lnTo>
                  <a:lnTo>
                    <a:pt x="215760" y="48552"/>
                  </a:lnTo>
                  <a:close/>
                </a:path>
                <a:path extrusionOk="0" h="52069" w="256540">
                  <a:moveTo>
                    <a:pt x="32646" y="47485"/>
                  </a:moveTo>
                  <a:lnTo>
                    <a:pt x="26542" y="47485"/>
                  </a:lnTo>
                  <a:lnTo>
                    <a:pt x="28409" y="50050"/>
                  </a:lnTo>
                  <a:lnTo>
                    <a:pt x="32646" y="47485"/>
                  </a:lnTo>
                  <a:close/>
                </a:path>
                <a:path extrusionOk="0" h="52069" w="256540">
                  <a:moveTo>
                    <a:pt x="231860" y="48793"/>
                  </a:moveTo>
                  <a:lnTo>
                    <a:pt x="230593" y="48793"/>
                  </a:lnTo>
                  <a:lnTo>
                    <a:pt x="228384" y="49923"/>
                  </a:lnTo>
                  <a:lnTo>
                    <a:pt x="231860" y="48793"/>
                  </a:lnTo>
                  <a:close/>
                </a:path>
                <a:path extrusionOk="0" h="52069" w="256540">
                  <a:moveTo>
                    <a:pt x="150360" y="46977"/>
                  </a:moveTo>
                  <a:lnTo>
                    <a:pt x="97485" y="46977"/>
                  </a:lnTo>
                  <a:lnTo>
                    <a:pt x="110743" y="49022"/>
                  </a:lnTo>
                  <a:lnTo>
                    <a:pt x="112140" y="49834"/>
                  </a:lnTo>
                  <a:lnTo>
                    <a:pt x="118363" y="48285"/>
                  </a:lnTo>
                  <a:lnTo>
                    <a:pt x="119722" y="47485"/>
                  </a:lnTo>
                  <a:lnTo>
                    <a:pt x="150045" y="47485"/>
                  </a:lnTo>
                  <a:lnTo>
                    <a:pt x="150360" y="46977"/>
                  </a:lnTo>
                  <a:close/>
                </a:path>
                <a:path extrusionOk="0" h="52069" w="256540">
                  <a:moveTo>
                    <a:pt x="149581" y="48234"/>
                  </a:moveTo>
                  <a:lnTo>
                    <a:pt x="121221" y="48234"/>
                  </a:lnTo>
                  <a:lnTo>
                    <a:pt x="144805" y="48285"/>
                  </a:lnTo>
                  <a:lnTo>
                    <a:pt x="148589" y="49834"/>
                  </a:lnTo>
                  <a:lnTo>
                    <a:pt x="149581" y="48234"/>
                  </a:lnTo>
                  <a:close/>
                </a:path>
                <a:path extrusionOk="0" h="52069" w="256540">
                  <a:moveTo>
                    <a:pt x="32898" y="47332"/>
                  </a:moveTo>
                  <a:lnTo>
                    <a:pt x="16040" y="47332"/>
                  </a:lnTo>
                  <a:lnTo>
                    <a:pt x="23812" y="49796"/>
                  </a:lnTo>
                  <a:lnTo>
                    <a:pt x="25298" y="49225"/>
                  </a:lnTo>
                  <a:lnTo>
                    <a:pt x="26542" y="47485"/>
                  </a:lnTo>
                  <a:lnTo>
                    <a:pt x="32646" y="47485"/>
                  </a:lnTo>
                  <a:lnTo>
                    <a:pt x="32898" y="47332"/>
                  </a:lnTo>
                  <a:close/>
                </a:path>
                <a:path extrusionOk="0" h="52069" w="256540">
                  <a:moveTo>
                    <a:pt x="238617" y="46596"/>
                  </a:moveTo>
                  <a:lnTo>
                    <a:pt x="150596" y="46596"/>
                  </a:lnTo>
                  <a:lnTo>
                    <a:pt x="158800" y="49758"/>
                  </a:lnTo>
                  <a:lnTo>
                    <a:pt x="155682" y="48044"/>
                  </a:lnTo>
                  <a:lnTo>
                    <a:pt x="155801" y="47891"/>
                  </a:lnTo>
                  <a:lnTo>
                    <a:pt x="156743" y="47320"/>
                  </a:lnTo>
                  <a:lnTo>
                    <a:pt x="168494" y="47320"/>
                  </a:lnTo>
                  <a:lnTo>
                    <a:pt x="169341" y="46672"/>
                  </a:lnTo>
                  <a:lnTo>
                    <a:pt x="219674" y="46672"/>
                  </a:lnTo>
                  <a:lnTo>
                    <a:pt x="238461" y="46647"/>
                  </a:lnTo>
                  <a:lnTo>
                    <a:pt x="238617" y="46596"/>
                  </a:lnTo>
                  <a:close/>
                </a:path>
                <a:path extrusionOk="0" h="52069" w="256540">
                  <a:moveTo>
                    <a:pt x="82327" y="46697"/>
                  </a:moveTo>
                  <a:lnTo>
                    <a:pt x="33947" y="46697"/>
                  </a:lnTo>
                  <a:lnTo>
                    <a:pt x="37411" y="48336"/>
                  </a:lnTo>
                  <a:lnTo>
                    <a:pt x="38404" y="49733"/>
                  </a:lnTo>
                  <a:lnTo>
                    <a:pt x="41376" y="47040"/>
                  </a:lnTo>
                  <a:lnTo>
                    <a:pt x="50532" y="47040"/>
                  </a:lnTo>
                  <a:lnTo>
                    <a:pt x="50685" y="46901"/>
                  </a:lnTo>
                  <a:lnTo>
                    <a:pt x="67819" y="46901"/>
                  </a:lnTo>
                  <a:lnTo>
                    <a:pt x="67919" y="46723"/>
                  </a:lnTo>
                  <a:lnTo>
                    <a:pt x="82310" y="46723"/>
                  </a:lnTo>
                  <a:close/>
                </a:path>
                <a:path extrusionOk="0" h="52069" w="256540">
                  <a:moveTo>
                    <a:pt x="238461" y="46647"/>
                  </a:moveTo>
                  <a:lnTo>
                    <a:pt x="219722" y="46647"/>
                  </a:lnTo>
                  <a:lnTo>
                    <a:pt x="220878" y="47485"/>
                  </a:lnTo>
                  <a:lnTo>
                    <a:pt x="225856" y="49504"/>
                  </a:lnTo>
                  <a:lnTo>
                    <a:pt x="227990" y="49022"/>
                  </a:lnTo>
                  <a:lnTo>
                    <a:pt x="230593" y="48793"/>
                  </a:lnTo>
                  <a:lnTo>
                    <a:pt x="231860" y="48793"/>
                  </a:lnTo>
                  <a:lnTo>
                    <a:pt x="238461" y="46647"/>
                  </a:lnTo>
                  <a:close/>
                </a:path>
                <a:path extrusionOk="0" h="52069" w="256540">
                  <a:moveTo>
                    <a:pt x="97458" y="47002"/>
                  </a:moveTo>
                  <a:lnTo>
                    <a:pt x="90563" y="47002"/>
                  </a:lnTo>
                  <a:lnTo>
                    <a:pt x="92678" y="47891"/>
                  </a:lnTo>
                  <a:lnTo>
                    <a:pt x="95110" y="49479"/>
                  </a:lnTo>
                  <a:lnTo>
                    <a:pt x="95722" y="48628"/>
                  </a:lnTo>
                  <a:lnTo>
                    <a:pt x="97458" y="47002"/>
                  </a:lnTo>
                  <a:close/>
                </a:path>
                <a:path extrusionOk="0" h="52069" w="256540">
                  <a:moveTo>
                    <a:pt x="217832" y="47650"/>
                  </a:moveTo>
                  <a:lnTo>
                    <a:pt x="200634" y="47650"/>
                  </a:lnTo>
                  <a:lnTo>
                    <a:pt x="203606" y="47967"/>
                  </a:lnTo>
                  <a:lnTo>
                    <a:pt x="205041" y="49339"/>
                  </a:lnTo>
                  <a:lnTo>
                    <a:pt x="208343" y="48552"/>
                  </a:lnTo>
                  <a:lnTo>
                    <a:pt x="215760" y="48552"/>
                  </a:lnTo>
                  <a:lnTo>
                    <a:pt x="216636" y="48285"/>
                  </a:lnTo>
                  <a:lnTo>
                    <a:pt x="217832" y="47650"/>
                  </a:lnTo>
                  <a:close/>
                </a:path>
                <a:path extrusionOk="0" h="52069" w="256540">
                  <a:moveTo>
                    <a:pt x="195126" y="47358"/>
                  </a:moveTo>
                  <a:lnTo>
                    <a:pt x="189153" y="47358"/>
                  </a:lnTo>
                  <a:lnTo>
                    <a:pt x="190785" y="48298"/>
                  </a:lnTo>
                  <a:lnTo>
                    <a:pt x="194195" y="49288"/>
                  </a:lnTo>
                  <a:lnTo>
                    <a:pt x="192666" y="48285"/>
                  </a:lnTo>
                  <a:lnTo>
                    <a:pt x="195126" y="47358"/>
                  </a:lnTo>
                  <a:close/>
                </a:path>
                <a:path extrusionOk="0" h="52069" w="256540">
                  <a:moveTo>
                    <a:pt x="219674" y="46672"/>
                  </a:moveTo>
                  <a:lnTo>
                    <a:pt x="169341" y="46672"/>
                  </a:lnTo>
                  <a:lnTo>
                    <a:pt x="170218" y="47777"/>
                  </a:lnTo>
                  <a:lnTo>
                    <a:pt x="173012" y="48628"/>
                  </a:lnTo>
                  <a:lnTo>
                    <a:pt x="176504" y="49276"/>
                  </a:lnTo>
                  <a:lnTo>
                    <a:pt x="179857" y="48044"/>
                  </a:lnTo>
                  <a:lnTo>
                    <a:pt x="184721" y="47053"/>
                  </a:lnTo>
                  <a:lnTo>
                    <a:pt x="185741" y="47053"/>
                  </a:lnTo>
                  <a:lnTo>
                    <a:pt x="185877" y="46736"/>
                  </a:lnTo>
                  <a:lnTo>
                    <a:pt x="219555" y="46736"/>
                  </a:lnTo>
                  <a:close/>
                </a:path>
                <a:path extrusionOk="0" h="52069" w="256540">
                  <a:moveTo>
                    <a:pt x="168494" y="47320"/>
                  </a:moveTo>
                  <a:lnTo>
                    <a:pt x="156743" y="47320"/>
                  </a:lnTo>
                  <a:lnTo>
                    <a:pt x="160642" y="49136"/>
                  </a:lnTo>
                  <a:lnTo>
                    <a:pt x="164198" y="48107"/>
                  </a:lnTo>
                  <a:lnTo>
                    <a:pt x="167463" y="48107"/>
                  </a:lnTo>
                  <a:lnTo>
                    <a:pt x="168494" y="47320"/>
                  </a:lnTo>
                  <a:close/>
                </a:path>
                <a:path extrusionOk="0" h="52069" w="256540">
                  <a:moveTo>
                    <a:pt x="82019" y="47155"/>
                  </a:moveTo>
                  <a:lnTo>
                    <a:pt x="71437" y="47155"/>
                  </a:lnTo>
                  <a:lnTo>
                    <a:pt x="71685" y="47320"/>
                  </a:lnTo>
                  <a:lnTo>
                    <a:pt x="71795" y="48006"/>
                  </a:lnTo>
                  <a:lnTo>
                    <a:pt x="72186" y="48336"/>
                  </a:lnTo>
                  <a:lnTo>
                    <a:pt x="72402" y="48856"/>
                  </a:lnTo>
                  <a:lnTo>
                    <a:pt x="72631" y="49123"/>
                  </a:lnTo>
                  <a:lnTo>
                    <a:pt x="74688" y="48488"/>
                  </a:lnTo>
                  <a:lnTo>
                    <a:pt x="75882" y="47904"/>
                  </a:lnTo>
                  <a:lnTo>
                    <a:pt x="79786" y="47879"/>
                  </a:lnTo>
                  <a:lnTo>
                    <a:pt x="81711" y="47612"/>
                  </a:lnTo>
                  <a:lnTo>
                    <a:pt x="80314" y="47383"/>
                  </a:lnTo>
                  <a:lnTo>
                    <a:pt x="81865" y="47383"/>
                  </a:lnTo>
                  <a:lnTo>
                    <a:pt x="82019" y="47155"/>
                  </a:lnTo>
                  <a:close/>
                </a:path>
                <a:path extrusionOk="0" h="52069" w="256540">
                  <a:moveTo>
                    <a:pt x="50532" y="47040"/>
                  </a:moveTo>
                  <a:lnTo>
                    <a:pt x="42760" y="47040"/>
                  </a:lnTo>
                  <a:lnTo>
                    <a:pt x="44830" y="48285"/>
                  </a:lnTo>
                  <a:lnTo>
                    <a:pt x="48374" y="49009"/>
                  </a:lnTo>
                  <a:lnTo>
                    <a:pt x="50532" y="47040"/>
                  </a:lnTo>
                  <a:close/>
                </a:path>
                <a:path extrusionOk="0" h="52069" w="256540">
                  <a:moveTo>
                    <a:pt x="67819" y="46901"/>
                  </a:moveTo>
                  <a:lnTo>
                    <a:pt x="50685" y="46901"/>
                  </a:lnTo>
                  <a:lnTo>
                    <a:pt x="51917" y="48818"/>
                  </a:lnTo>
                  <a:lnTo>
                    <a:pt x="53530" y="47752"/>
                  </a:lnTo>
                  <a:lnTo>
                    <a:pt x="67342" y="47752"/>
                  </a:lnTo>
                  <a:lnTo>
                    <a:pt x="67819" y="46901"/>
                  </a:lnTo>
                  <a:close/>
                </a:path>
                <a:path extrusionOk="0" h="52069" w="256540">
                  <a:moveTo>
                    <a:pt x="67342" y="47752"/>
                  </a:moveTo>
                  <a:lnTo>
                    <a:pt x="53530" y="47752"/>
                  </a:lnTo>
                  <a:lnTo>
                    <a:pt x="59347" y="48818"/>
                  </a:lnTo>
                  <a:lnTo>
                    <a:pt x="67043" y="48285"/>
                  </a:lnTo>
                  <a:lnTo>
                    <a:pt x="67342" y="47752"/>
                  </a:lnTo>
                  <a:close/>
                </a:path>
                <a:path extrusionOk="0" h="52069" w="256540">
                  <a:moveTo>
                    <a:pt x="167463" y="48107"/>
                  </a:moveTo>
                  <a:lnTo>
                    <a:pt x="164198" y="48107"/>
                  </a:lnTo>
                  <a:lnTo>
                    <a:pt x="166649" y="48729"/>
                  </a:lnTo>
                  <a:lnTo>
                    <a:pt x="167463" y="48107"/>
                  </a:lnTo>
                  <a:close/>
                </a:path>
                <a:path extrusionOk="0" h="52069" w="256540">
                  <a:moveTo>
                    <a:pt x="33254" y="47117"/>
                  </a:moveTo>
                  <a:lnTo>
                    <a:pt x="9347" y="47117"/>
                  </a:lnTo>
                  <a:lnTo>
                    <a:pt x="12952" y="48298"/>
                  </a:lnTo>
                  <a:lnTo>
                    <a:pt x="13703" y="48704"/>
                  </a:lnTo>
                  <a:lnTo>
                    <a:pt x="14643" y="47332"/>
                  </a:lnTo>
                  <a:lnTo>
                    <a:pt x="32919" y="47320"/>
                  </a:lnTo>
                  <a:lnTo>
                    <a:pt x="33254" y="47117"/>
                  </a:lnTo>
                  <a:close/>
                </a:path>
                <a:path extrusionOk="0" h="52069" w="256540">
                  <a:moveTo>
                    <a:pt x="185741" y="47053"/>
                  </a:moveTo>
                  <a:lnTo>
                    <a:pt x="184721" y="47053"/>
                  </a:lnTo>
                  <a:lnTo>
                    <a:pt x="185102" y="48552"/>
                  </a:lnTo>
                  <a:lnTo>
                    <a:pt x="185741" y="47053"/>
                  </a:lnTo>
                  <a:close/>
                </a:path>
                <a:path extrusionOk="0" h="52069" w="256540">
                  <a:moveTo>
                    <a:pt x="239438" y="46329"/>
                  </a:moveTo>
                  <a:lnTo>
                    <a:pt x="82575" y="46329"/>
                  </a:lnTo>
                  <a:lnTo>
                    <a:pt x="84255" y="47859"/>
                  </a:lnTo>
                  <a:lnTo>
                    <a:pt x="89674" y="48514"/>
                  </a:lnTo>
                  <a:lnTo>
                    <a:pt x="90722" y="47650"/>
                  </a:lnTo>
                  <a:lnTo>
                    <a:pt x="90610" y="47117"/>
                  </a:lnTo>
                  <a:lnTo>
                    <a:pt x="97458" y="47002"/>
                  </a:lnTo>
                  <a:lnTo>
                    <a:pt x="150360" y="46977"/>
                  </a:lnTo>
                  <a:lnTo>
                    <a:pt x="150596" y="46596"/>
                  </a:lnTo>
                  <a:lnTo>
                    <a:pt x="238617" y="46596"/>
                  </a:lnTo>
                  <a:lnTo>
                    <a:pt x="239438" y="46329"/>
                  </a:lnTo>
                  <a:close/>
                </a:path>
                <a:path extrusionOk="0" h="52069" w="256540">
                  <a:moveTo>
                    <a:pt x="149691" y="48056"/>
                  </a:moveTo>
                  <a:lnTo>
                    <a:pt x="120281" y="48056"/>
                  </a:lnTo>
                  <a:lnTo>
                    <a:pt x="120446" y="48412"/>
                  </a:lnTo>
                  <a:lnTo>
                    <a:pt x="121221" y="48234"/>
                  </a:lnTo>
                  <a:lnTo>
                    <a:pt x="149581" y="48234"/>
                  </a:lnTo>
                  <a:lnTo>
                    <a:pt x="149691" y="48056"/>
                  </a:lnTo>
                  <a:close/>
                </a:path>
                <a:path extrusionOk="0" h="52069" w="256540">
                  <a:moveTo>
                    <a:pt x="90830" y="47561"/>
                  </a:moveTo>
                  <a:lnTo>
                    <a:pt x="90870" y="47752"/>
                  </a:lnTo>
                  <a:lnTo>
                    <a:pt x="91109" y="48336"/>
                  </a:lnTo>
                  <a:lnTo>
                    <a:pt x="90830" y="47561"/>
                  </a:lnTo>
                  <a:close/>
                </a:path>
                <a:path extrusionOk="0" h="52069" w="256540">
                  <a:moveTo>
                    <a:pt x="71071" y="47332"/>
                  </a:moveTo>
                  <a:lnTo>
                    <a:pt x="69392" y="47332"/>
                  </a:lnTo>
                  <a:lnTo>
                    <a:pt x="69113" y="48285"/>
                  </a:lnTo>
                  <a:lnTo>
                    <a:pt x="71071" y="47332"/>
                  </a:lnTo>
                  <a:close/>
                </a:path>
                <a:path extrusionOk="0" h="52069" w="256540">
                  <a:moveTo>
                    <a:pt x="150045" y="47485"/>
                  </a:moveTo>
                  <a:lnTo>
                    <a:pt x="119722" y="47485"/>
                  </a:lnTo>
                  <a:lnTo>
                    <a:pt x="119820" y="47859"/>
                  </a:lnTo>
                  <a:lnTo>
                    <a:pt x="119735" y="48285"/>
                  </a:lnTo>
                  <a:lnTo>
                    <a:pt x="120281" y="48056"/>
                  </a:lnTo>
                  <a:lnTo>
                    <a:pt x="149691" y="48056"/>
                  </a:lnTo>
                  <a:lnTo>
                    <a:pt x="150045" y="47485"/>
                  </a:lnTo>
                  <a:close/>
                </a:path>
                <a:path extrusionOk="0" h="52069" w="256540">
                  <a:moveTo>
                    <a:pt x="219555" y="46736"/>
                  </a:moveTo>
                  <a:lnTo>
                    <a:pt x="185877" y="46736"/>
                  </a:lnTo>
                  <a:lnTo>
                    <a:pt x="187236" y="47967"/>
                  </a:lnTo>
                  <a:lnTo>
                    <a:pt x="188683" y="48285"/>
                  </a:lnTo>
                  <a:lnTo>
                    <a:pt x="189153" y="47358"/>
                  </a:lnTo>
                  <a:lnTo>
                    <a:pt x="195126" y="47358"/>
                  </a:lnTo>
                  <a:lnTo>
                    <a:pt x="196367" y="46939"/>
                  </a:lnTo>
                  <a:lnTo>
                    <a:pt x="219172" y="46939"/>
                  </a:lnTo>
                  <a:lnTo>
                    <a:pt x="219555" y="46736"/>
                  </a:lnTo>
                  <a:close/>
                </a:path>
                <a:path extrusionOk="0" h="52069" w="256540">
                  <a:moveTo>
                    <a:pt x="219172" y="46939"/>
                  </a:moveTo>
                  <a:lnTo>
                    <a:pt x="196367" y="46939"/>
                  </a:lnTo>
                  <a:lnTo>
                    <a:pt x="197396" y="48285"/>
                  </a:lnTo>
                  <a:lnTo>
                    <a:pt x="200634" y="47650"/>
                  </a:lnTo>
                  <a:lnTo>
                    <a:pt x="217832" y="47650"/>
                  </a:lnTo>
                  <a:lnTo>
                    <a:pt x="219172" y="46939"/>
                  </a:lnTo>
                  <a:close/>
                </a:path>
                <a:path extrusionOk="0" h="52069" w="256540">
                  <a:moveTo>
                    <a:pt x="243365" y="46228"/>
                  </a:moveTo>
                  <a:lnTo>
                    <a:pt x="239750" y="46228"/>
                  </a:lnTo>
                  <a:lnTo>
                    <a:pt x="241147" y="48285"/>
                  </a:lnTo>
                  <a:lnTo>
                    <a:pt x="243068" y="46596"/>
                  </a:lnTo>
                  <a:lnTo>
                    <a:pt x="243365" y="46228"/>
                  </a:lnTo>
                  <a:close/>
                </a:path>
                <a:path extrusionOk="0" h="52069" w="256540">
                  <a:moveTo>
                    <a:pt x="33905" y="46723"/>
                  </a:moveTo>
                  <a:lnTo>
                    <a:pt x="5613" y="46723"/>
                  </a:lnTo>
                  <a:lnTo>
                    <a:pt x="6083" y="47434"/>
                  </a:lnTo>
                  <a:lnTo>
                    <a:pt x="8166" y="48234"/>
                  </a:lnTo>
                  <a:lnTo>
                    <a:pt x="9347" y="47117"/>
                  </a:lnTo>
                  <a:lnTo>
                    <a:pt x="33254" y="47117"/>
                  </a:lnTo>
                  <a:lnTo>
                    <a:pt x="33905" y="46723"/>
                  </a:lnTo>
                  <a:close/>
                </a:path>
                <a:path extrusionOk="0" h="52069" w="256540">
                  <a:moveTo>
                    <a:pt x="79603" y="47904"/>
                  </a:moveTo>
                  <a:lnTo>
                    <a:pt x="75882" y="47904"/>
                  </a:lnTo>
                  <a:lnTo>
                    <a:pt x="77495" y="48196"/>
                  </a:lnTo>
                  <a:lnTo>
                    <a:pt x="79603" y="47904"/>
                  </a:lnTo>
                  <a:close/>
                </a:path>
                <a:path extrusionOk="0" h="52069" w="256540">
                  <a:moveTo>
                    <a:pt x="81749" y="47556"/>
                  </a:moveTo>
                  <a:lnTo>
                    <a:pt x="84277" y="47879"/>
                  </a:lnTo>
                  <a:lnTo>
                    <a:pt x="81749" y="47556"/>
                  </a:lnTo>
                  <a:close/>
                </a:path>
                <a:path extrusionOk="0" h="52069" w="256540">
                  <a:moveTo>
                    <a:pt x="81865" y="47383"/>
                  </a:moveTo>
                  <a:lnTo>
                    <a:pt x="80314" y="47383"/>
                  </a:lnTo>
                  <a:lnTo>
                    <a:pt x="81749" y="47556"/>
                  </a:lnTo>
                  <a:lnTo>
                    <a:pt x="81865" y="47383"/>
                  </a:lnTo>
                  <a:close/>
                </a:path>
                <a:path extrusionOk="0" h="52069" w="256540">
                  <a:moveTo>
                    <a:pt x="82310" y="46723"/>
                  </a:moveTo>
                  <a:lnTo>
                    <a:pt x="67919" y="46723"/>
                  </a:lnTo>
                  <a:lnTo>
                    <a:pt x="67919" y="47536"/>
                  </a:lnTo>
                  <a:lnTo>
                    <a:pt x="69392" y="47332"/>
                  </a:lnTo>
                  <a:lnTo>
                    <a:pt x="71098" y="47320"/>
                  </a:lnTo>
                  <a:lnTo>
                    <a:pt x="71437" y="47155"/>
                  </a:lnTo>
                  <a:lnTo>
                    <a:pt x="82019" y="47155"/>
                  </a:lnTo>
                  <a:lnTo>
                    <a:pt x="82310" y="46723"/>
                  </a:lnTo>
                  <a:close/>
                </a:path>
                <a:path extrusionOk="0" h="52069" w="256540">
                  <a:moveTo>
                    <a:pt x="21678" y="3225"/>
                  </a:moveTo>
                  <a:lnTo>
                    <a:pt x="17792" y="4216"/>
                  </a:lnTo>
                  <a:lnTo>
                    <a:pt x="16294" y="9144"/>
                  </a:lnTo>
                  <a:lnTo>
                    <a:pt x="12909" y="14198"/>
                  </a:lnTo>
                  <a:lnTo>
                    <a:pt x="10236" y="18084"/>
                  </a:lnTo>
                  <a:lnTo>
                    <a:pt x="9626" y="18681"/>
                  </a:lnTo>
                  <a:lnTo>
                    <a:pt x="9592" y="19977"/>
                  </a:lnTo>
                  <a:lnTo>
                    <a:pt x="9855" y="20815"/>
                  </a:lnTo>
                  <a:lnTo>
                    <a:pt x="9956" y="21742"/>
                  </a:lnTo>
                  <a:lnTo>
                    <a:pt x="10159" y="22148"/>
                  </a:lnTo>
                  <a:lnTo>
                    <a:pt x="5651" y="24574"/>
                  </a:lnTo>
                  <a:lnTo>
                    <a:pt x="4508" y="30607"/>
                  </a:lnTo>
                  <a:lnTo>
                    <a:pt x="4381" y="34036"/>
                  </a:lnTo>
                  <a:lnTo>
                    <a:pt x="3162" y="35344"/>
                  </a:lnTo>
                  <a:lnTo>
                    <a:pt x="2920" y="36207"/>
                  </a:lnTo>
                  <a:lnTo>
                    <a:pt x="3225" y="37020"/>
                  </a:lnTo>
                  <a:lnTo>
                    <a:pt x="2451" y="38214"/>
                  </a:lnTo>
                  <a:lnTo>
                    <a:pt x="1993" y="41122"/>
                  </a:lnTo>
                  <a:lnTo>
                    <a:pt x="1600" y="44881"/>
                  </a:lnTo>
                  <a:lnTo>
                    <a:pt x="0" y="46964"/>
                  </a:lnTo>
                  <a:lnTo>
                    <a:pt x="4457" y="47015"/>
                  </a:lnTo>
                  <a:lnTo>
                    <a:pt x="5613" y="46723"/>
                  </a:lnTo>
                  <a:lnTo>
                    <a:pt x="33905" y="46723"/>
                  </a:lnTo>
                  <a:lnTo>
                    <a:pt x="82327" y="46697"/>
                  </a:lnTo>
                  <a:lnTo>
                    <a:pt x="82575" y="46329"/>
                  </a:lnTo>
                  <a:lnTo>
                    <a:pt x="239438" y="46329"/>
                  </a:lnTo>
                  <a:lnTo>
                    <a:pt x="239750" y="46228"/>
                  </a:lnTo>
                  <a:lnTo>
                    <a:pt x="243365" y="46228"/>
                  </a:lnTo>
                  <a:lnTo>
                    <a:pt x="243979" y="45466"/>
                  </a:lnTo>
                  <a:lnTo>
                    <a:pt x="253852" y="45466"/>
                  </a:lnTo>
                  <a:lnTo>
                    <a:pt x="254812" y="43154"/>
                  </a:lnTo>
                  <a:lnTo>
                    <a:pt x="253936" y="42430"/>
                  </a:lnTo>
                  <a:lnTo>
                    <a:pt x="255486" y="39992"/>
                  </a:lnTo>
                  <a:lnTo>
                    <a:pt x="252171" y="39992"/>
                  </a:lnTo>
                  <a:lnTo>
                    <a:pt x="251510" y="34823"/>
                  </a:lnTo>
                  <a:lnTo>
                    <a:pt x="249466" y="34632"/>
                  </a:lnTo>
                  <a:lnTo>
                    <a:pt x="249046" y="34010"/>
                  </a:lnTo>
                  <a:lnTo>
                    <a:pt x="250304" y="32626"/>
                  </a:lnTo>
                  <a:lnTo>
                    <a:pt x="248424" y="31229"/>
                  </a:lnTo>
                  <a:lnTo>
                    <a:pt x="245287" y="30327"/>
                  </a:lnTo>
                  <a:lnTo>
                    <a:pt x="246049" y="28778"/>
                  </a:lnTo>
                  <a:lnTo>
                    <a:pt x="243112" y="26835"/>
                  </a:lnTo>
                  <a:lnTo>
                    <a:pt x="240131" y="26835"/>
                  </a:lnTo>
                  <a:lnTo>
                    <a:pt x="239674" y="26390"/>
                  </a:lnTo>
                  <a:lnTo>
                    <a:pt x="237502" y="24841"/>
                  </a:lnTo>
                  <a:lnTo>
                    <a:pt x="236131" y="21272"/>
                  </a:lnTo>
                  <a:lnTo>
                    <a:pt x="234515" y="19964"/>
                  </a:lnTo>
                  <a:lnTo>
                    <a:pt x="234189" y="18542"/>
                  </a:lnTo>
                  <a:lnTo>
                    <a:pt x="231533" y="18542"/>
                  </a:lnTo>
                  <a:lnTo>
                    <a:pt x="229730" y="17741"/>
                  </a:lnTo>
                  <a:lnTo>
                    <a:pt x="230962" y="16167"/>
                  </a:lnTo>
                  <a:lnTo>
                    <a:pt x="229501" y="15913"/>
                  </a:lnTo>
                  <a:lnTo>
                    <a:pt x="229682" y="15392"/>
                  </a:lnTo>
                  <a:lnTo>
                    <a:pt x="227393" y="15392"/>
                  </a:lnTo>
                  <a:lnTo>
                    <a:pt x="227128" y="14198"/>
                  </a:lnTo>
                  <a:lnTo>
                    <a:pt x="224904" y="14198"/>
                  </a:lnTo>
                  <a:lnTo>
                    <a:pt x="225412" y="12115"/>
                  </a:lnTo>
                  <a:lnTo>
                    <a:pt x="223723" y="11811"/>
                  </a:lnTo>
                  <a:lnTo>
                    <a:pt x="225450" y="10401"/>
                  </a:lnTo>
                  <a:lnTo>
                    <a:pt x="223545" y="10160"/>
                  </a:lnTo>
                  <a:lnTo>
                    <a:pt x="220243" y="8851"/>
                  </a:lnTo>
                  <a:lnTo>
                    <a:pt x="218566" y="8331"/>
                  </a:lnTo>
                  <a:lnTo>
                    <a:pt x="216534" y="6654"/>
                  </a:lnTo>
                  <a:lnTo>
                    <a:pt x="215589" y="6019"/>
                  </a:lnTo>
                  <a:lnTo>
                    <a:pt x="79921" y="6019"/>
                  </a:lnTo>
                  <a:lnTo>
                    <a:pt x="79704" y="5981"/>
                  </a:lnTo>
                  <a:lnTo>
                    <a:pt x="67843" y="5981"/>
                  </a:lnTo>
                  <a:lnTo>
                    <a:pt x="65642" y="5270"/>
                  </a:lnTo>
                  <a:lnTo>
                    <a:pt x="65366" y="5105"/>
                  </a:lnTo>
                  <a:lnTo>
                    <a:pt x="57162" y="5105"/>
                  </a:lnTo>
                  <a:lnTo>
                    <a:pt x="56889" y="4902"/>
                  </a:lnTo>
                  <a:lnTo>
                    <a:pt x="27038" y="4902"/>
                  </a:lnTo>
                  <a:lnTo>
                    <a:pt x="27231" y="4520"/>
                  </a:lnTo>
                  <a:lnTo>
                    <a:pt x="21678" y="3225"/>
                  </a:lnTo>
                  <a:close/>
                </a:path>
                <a:path extrusionOk="0" h="52069" w="256540">
                  <a:moveTo>
                    <a:pt x="255244" y="38125"/>
                  </a:moveTo>
                  <a:lnTo>
                    <a:pt x="252171" y="39992"/>
                  </a:lnTo>
                  <a:lnTo>
                    <a:pt x="255486" y="39992"/>
                  </a:lnTo>
                  <a:lnTo>
                    <a:pt x="256108" y="39014"/>
                  </a:lnTo>
                  <a:lnTo>
                    <a:pt x="255244" y="38125"/>
                  </a:lnTo>
                  <a:close/>
                </a:path>
                <a:path extrusionOk="0" h="52069" w="256540">
                  <a:moveTo>
                    <a:pt x="241515" y="25069"/>
                  </a:moveTo>
                  <a:lnTo>
                    <a:pt x="240131" y="26835"/>
                  </a:lnTo>
                  <a:lnTo>
                    <a:pt x="243112" y="26835"/>
                  </a:lnTo>
                  <a:lnTo>
                    <a:pt x="242785" y="26619"/>
                  </a:lnTo>
                  <a:lnTo>
                    <a:pt x="241795" y="25247"/>
                  </a:lnTo>
                  <a:lnTo>
                    <a:pt x="241515" y="25069"/>
                  </a:lnTo>
                  <a:close/>
                </a:path>
                <a:path extrusionOk="0" h="52069" w="256540">
                  <a:moveTo>
                    <a:pt x="234175" y="18478"/>
                  </a:moveTo>
                  <a:lnTo>
                    <a:pt x="231533" y="18542"/>
                  </a:lnTo>
                  <a:lnTo>
                    <a:pt x="234189" y="18542"/>
                  </a:lnTo>
                  <a:close/>
                </a:path>
                <a:path extrusionOk="0" h="52069" w="256540">
                  <a:moveTo>
                    <a:pt x="229920" y="14706"/>
                  </a:moveTo>
                  <a:lnTo>
                    <a:pt x="227393" y="15392"/>
                  </a:lnTo>
                  <a:lnTo>
                    <a:pt x="229682" y="15392"/>
                  </a:lnTo>
                  <a:lnTo>
                    <a:pt x="229920" y="14706"/>
                  </a:lnTo>
                  <a:close/>
                </a:path>
                <a:path extrusionOk="0" h="52069" w="256540">
                  <a:moveTo>
                    <a:pt x="227114" y="14135"/>
                  </a:moveTo>
                  <a:lnTo>
                    <a:pt x="224904" y="14198"/>
                  </a:lnTo>
                  <a:lnTo>
                    <a:pt x="227128" y="14198"/>
                  </a:lnTo>
                  <a:close/>
                </a:path>
                <a:path extrusionOk="0" h="52069" w="256540">
                  <a:moveTo>
                    <a:pt x="84188" y="3073"/>
                  </a:moveTo>
                  <a:lnTo>
                    <a:pt x="83972" y="3810"/>
                  </a:lnTo>
                  <a:lnTo>
                    <a:pt x="82359" y="4076"/>
                  </a:lnTo>
                  <a:lnTo>
                    <a:pt x="79921" y="6019"/>
                  </a:lnTo>
                  <a:lnTo>
                    <a:pt x="215589" y="6019"/>
                  </a:lnTo>
                  <a:lnTo>
                    <a:pt x="214737" y="5448"/>
                  </a:lnTo>
                  <a:lnTo>
                    <a:pt x="115925" y="5448"/>
                  </a:lnTo>
                  <a:lnTo>
                    <a:pt x="112610" y="4457"/>
                  </a:lnTo>
                  <a:lnTo>
                    <a:pt x="112384" y="4432"/>
                  </a:lnTo>
                  <a:lnTo>
                    <a:pt x="111988" y="4292"/>
                  </a:lnTo>
                  <a:lnTo>
                    <a:pt x="95275" y="4292"/>
                  </a:lnTo>
                  <a:lnTo>
                    <a:pt x="87274" y="4013"/>
                  </a:lnTo>
                  <a:lnTo>
                    <a:pt x="84480" y="3263"/>
                  </a:lnTo>
                  <a:lnTo>
                    <a:pt x="84188" y="3073"/>
                  </a:lnTo>
                  <a:close/>
                </a:path>
                <a:path extrusionOk="0" h="52069" w="256540">
                  <a:moveTo>
                    <a:pt x="72948" y="5118"/>
                  </a:moveTo>
                  <a:lnTo>
                    <a:pt x="69392" y="5549"/>
                  </a:lnTo>
                  <a:lnTo>
                    <a:pt x="67843" y="5981"/>
                  </a:lnTo>
                  <a:lnTo>
                    <a:pt x="79704" y="5981"/>
                  </a:lnTo>
                  <a:lnTo>
                    <a:pt x="76531" y="5422"/>
                  </a:lnTo>
                  <a:lnTo>
                    <a:pt x="74434" y="5422"/>
                  </a:lnTo>
                  <a:lnTo>
                    <a:pt x="72948" y="5118"/>
                  </a:lnTo>
                  <a:close/>
                </a:path>
                <a:path extrusionOk="0" h="52069" w="256540">
                  <a:moveTo>
                    <a:pt x="118681" y="3479"/>
                  </a:moveTo>
                  <a:lnTo>
                    <a:pt x="116890" y="3581"/>
                  </a:lnTo>
                  <a:lnTo>
                    <a:pt x="115925" y="5448"/>
                  </a:lnTo>
                  <a:lnTo>
                    <a:pt x="214737" y="5448"/>
                  </a:lnTo>
                  <a:lnTo>
                    <a:pt x="214332" y="4953"/>
                  </a:lnTo>
                  <a:lnTo>
                    <a:pt x="156235" y="4953"/>
                  </a:lnTo>
                  <a:lnTo>
                    <a:pt x="153022" y="4927"/>
                  </a:lnTo>
                  <a:lnTo>
                    <a:pt x="147599" y="4902"/>
                  </a:lnTo>
                  <a:lnTo>
                    <a:pt x="145588" y="4267"/>
                  </a:lnTo>
                  <a:lnTo>
                    <a:pt x="121475" y="4267"/>
                  </a:lnTo>
                  <a:lnTo>
                    <a:pt x="120548" y="3924"/>
                  </a:lnTo>
                  <a:lnTo>
                    <a:pt x="118681" y="3479"/>
                  </a:lnTo>
                  <a:close/>
                </a:path>
                <a:path extrusionOk="0" h="52069" w="256540">
                  <a:moveTo>
                    <a:pt x="75666" y="5270"/>
                  </a:moveTo>
                  <a:lnTo>
                    <a:pt x="74434" y="5422"/>
                  </a:lnTo>
                  <a:lnTo>
                    <a:pt x="76531" y="5422"/>
                  </a:lnTo>
                  <a:lnTo>
                    <a:pt x="75666" y="5270"/>
                  </a:lnTo>
                  <a:close/>
                </a:path>
                <a:path extrusionOk="0" h="52069" w="256540">
                  <a:moveTo>
                    <a:pt x="62890" y="3619"/>
                  </a:moveTo>
                  <a:lnTo>
                    <a:pt x="57162" y="5105"/>
                  </a:lnTo>
                  <a:lnTo>
                    <a:pt x="65366" y="5105"/>
                  </a:lnTo>
                  <a:lnTo>
                    <a:pt x="62890" y="3619"/>
                  </a:lnTo>
                  <a:close/>
                </a:path>
                <a:path extrusionOk="0" h="52069" w="256540">
                  <a:moveTo>
                    <a:pt x="168986" y="2425"/>
                  </a:moveTo>
                  <a:lnTo>
                    <a:pt x="159334" y="3594"/>
                  </a:lnTo>
                  <a:lnTo>
                    <a:pt x="159192" y="4216"/>
                  </a:lnTo>
                  <a:lnTo>
                    <a:pt x="159072" y="4445"/>
                  </a:lnTo>
                  <a:lnTo>
                    <a:pt x="156235" y="4953"/>
                  </a:lnTo>
                  <a:lnTo>
                    <a:pt x="211099" y="4953"/>
                  </a:lnTo>
                  <a:lnTo>
                    <a:pt x="211560" y="4076"/>
                  </a:lnTo>
                  <a:lnTo>
                    <a:pt x="205917" y="4076"/>
                  </a:lnTo>
                  <a:lnTo>
                    <a:pt x="206977" y="3352"/>
                  </a:lnTo>
                  <a:lnTo>
                    <a:pt x="169595" y="3352"/>
                  </a:lnTo>
                  <a:lnTo>
                    <a:pt x="168986" y="2425"/>
                  </a:lnTo>
                  <a:close/>
                </a:path>
                <a:path extrusionOk="0" h="52069" w="256540">
                  <a:moveTo>
                    <a:pt x="213690" y="3797"/>
                  </a:moveTo>
                  <a:lnTo>
                    <a:pt x="211099" y="4953"/>
                  </a:lnTo>
                  <a:lnTo>
                    <a:pt x="214332" y="4953"/>
                  </a:lnTo>
                  <a:lnTo>
                    <a:pt x="213986" y="4520"/>
                  </a:lnTo>
                  <a:lnTo>
                    <a:pt x="213690" y="3797"/>
                  </a:lnTo>
                  <a:close/>
                </a:path>
                <a:path extrusionOk="0" h="52069" w="256540">
                  <a:moveTo>
                    <a:pt x="156235" y="1409"/>
                  </a:moveTo>
                  <a:lnTo>
                    <a:pt x="153022" y="4927"/>
                  </a:lnTo>
                  <a:lnTo>
                    <a:pt x="156235" y="4927"/>
                  </a:lnTo>
                  <a:lnTo>
                    <a:pt x="156235" y="1409"/>
                  </a:lnTo>
                  <a:close/>
                </a:path>
                <a:path extrusionOk="0" h="52069" w="256540">
                  <a:moveTo>
                    <a:pt x="27889" y="3225"/>
                  </a:moveTo>
                  <a:lnTo>
                    <a:pt x="27360" y="4267"/>
                  </a:lnTo>
                  <a:lnTo>
                    <a:pt x="27245" y="4660"/>
                  </a:lnTo>
                  <a:lnTo>
                    <a:pt x="27038" y="4902"/>
                  </a:lnTo>
                  <a:lnTo>
                    <a:pt x="56889" y="4902"/>
                  </a:lnTo>
                  <a:lnTo>
                    <a:pt x="56564" y="4660"/>
                  </a:lnTo>
                  <a:lnTo>
                    <a:pt x="32448" y="4660"/>
                  </a:lnTo>
                  <a:lnTo>
                    <a:pt x="27889" y="3225"/>
                  </a:lnTo>
                  <a:close/>
                </a:path>
                <a:path extrusionOk="0" h="52069" w="256540">
                  <a:moveTo>
                    <a:pt x="153390" y="2730"/>
                  </a:moveTo>
                  <a:lnTo>
                    <a:pt x="151091" y="4660"/>
                  </a:lnTo>
                  <a:lnTo>
                    <a:pt x="147599" y="4902"/>
                  </a:lnTo>
                  <a:lnTo>
                    <a:pt x="153026" y="4902"/>
                  </a:lnTo>
                  <a:lnTo>
                    <a:pt x="153390" y="2730"/>
                  </a:lnTo>
                  <a:close/>
                </a:path>
                <a:path extrusionOk="0" h="52069" w="256540">
                  <a:moveTo>
                    <a:pt x="36144" y="2819"/>
                  </a:moveTo>
                  <a:lnTo>
                    <a:pt x="35471" y="3200"/>
                  </a:lnTo>
                  <a:lnTo>
                    <a:pt x="31826" y="4356"/>
                  </a:lnTo>
                  <a:lnTo>
                    <a:pt x="32448" y="4660"/>
                  </a:lnTo>
                  <a:lnTo>
                    <a:pt x="56564" y="4660"/>
                  </a:lnTo>
                  <a:lnTo>
                    <a:pt x="55967" y="4216"/>
                  </a:lnTo>
                  <a:lnTo>
                    <a:pt x="45745" y="4216"/>
                  </a:lnTo>
                  <a:lnTo>
                    <a:pt x="37731" y="3987"/>
                  </a:lnTo>
                  <a:lnTo>
                    <a:pt x="36144" y="2819"/>
                  </a:lnTo>
                  <a:close/>
                </a:path>
                <a:path extrusionOk="0" h="52069" w="256540">
                  <a:moveTo>
                    <a:pt x="101206" y="2501"/>
                  </a:moveTo>
                  <a:lnTo>
                    <a:pt x="95275" y="4292"/>
                  </a:lnTo>
                  <a:lnTo>
                    <a:pt x="111988" y="4292"/>
                  </a:lnTo>
                  <a:lnTo>
                    <a:pt x="109181" y="3302"/>
                  </a:lnTo>
                  <a:lnTo>
                    <a:pt x="103352" y="3136"/>
                  </a:lnTo>
                  <a:lnTo>
                    <a:pt x="101206" y="2501"/>
                  </a:lnTo>
                  <a:close/>
                </a:path>
                <a:path extrusionOk="0" h="52069" w="256540">
                  <a:moveTo>
                    <a:pt x="126517" y="2857"/>
                  </a:moveTo>
                  <a:lnTo>
                    <a:pt x="122834" y="3009"/>
                  </a:lnTo>
                  <a:lnTo>
                    <a:pt x="122389" y="4216"/>
                  </a:lnTo>
                  <a:lnTo>
                    <a:pt x="121475" y="4267"/>
                  </a:lnTo>
                  <a:lnTo>
                    <a:pt x="145588" y="4267"/>
                  </a:lnTo>
                  <a:lnTo>
                    <a:pt x="145427" y="4216"/>
                  </a:lnTo>
                  <a:lnTo>
                    <a:pt x="130721" y="4216"/>
                  </a:lnTo>
                  <a:lnTo>
                    <a:pt x="129133" y="3987"/>
                  </a:lnTo>
                  <a:lnTo>
                    <a:pt x="126517" y="2857"/>
                  </a:lnTo>
                  <a:close/>
                </a:path>
                <a:path extrusionOk="0" h="52069" w="256540">
                  <a:moveTo>
                    <a:pt x="46342" y="3149"/>
                  </a:moveTo>
                  <a:lnTo>
                    <a:pt x="45745" y="4216"/>
                  </a:lnTo>
                  <a:lnTo>
                    <a:pt x="55967" y="4216"/>
                  </a:lnTo>
                  <a:lnTo>
                    <a:pt x="55647" y="3987"/>
                  </a:lnTo>
                  <a:lnTo>
                    <a:pt x="53872" y="3213"/>
                  </a:lnTo>
                  <a:lnTo>
                    <a:pt x="49237" y="3213"/>
                  </a:lnTo>
                  <a:lnTo>
                    <a:pt x="46342" y="3149"/>
                  </a:lnTo>
                  <a:close/>
                </a:path>
                <a:path extrusionOk="0" h="52069" w="256540">
                  <a:moveTo>
                    <a:pt x="132968" y="2971"/>
                  </a:moveTo>
                  <a:lnTo>
                    <a:pt x="130721" y="4216"/>
                  </a:lnTo>
                  <a:lnTo>
                    <a:pt x="136220" y="4216"/>
                  </a:lnTo>
                  <a:lnTo>
                    <a:pt x="132968" y="2971"/>
                  </a:lnTo>
                  <a:close/>
                </a:path>
                <a:path extrusionOk="0" h="52069" w="256540">
                  <a:moveTo>
                    <a:pt x="142354" y="2641"/>
                  </a:moveTo>
                  <a:lnTo>
                    <a:pt x="136220" y="4216"/>
                  </a:lnTo>
                  <a:lnTo>
                    <a:pt x="145427" y="4216"/>
                  </a:lnTo>
                  <a:lnTo>
                    <a:pt x="144703" y="3987"/>
                  </a:lnTo>
                  <a:lnTo>
                    <a:pt x="142354" y="2641"/>
                  </a:lnTo>
                  <a:close/>
                </a:path>
                <a:path extrusionOk="0" h="52069" w="256540">
                  <a:moveTo>
                    <a:pt x="212255" y="2755"/>
                  </a:moveTo>
                  <a:lnTo>
                    <a:pt x="205917" y="4076"/>
                  </a:lnTo>
                  <a:lnTo>
                    <a:pt x="211560" y="4076"/>
                  </a:lnTo>
                  <a:lnTo>
                    <a:pt x="212255" y="2755"/>
                  </a:lnTo>
                  <a:close/>
                </a:path>
                <a:path extrusionOk="0" h="52069" w="256540">
                  <a:moveTo>
                    <a:pt x="184543" y="1168"/>
                  </a:moveTo>
                  <a:lnTo>
                    <a:pt x="182206" y="2006"/>
                  </a:lnTo>
                  <a:lnTo>
                    <a:pt x="177685" y="2425"/>
                  </a:lnTo>
                  <a:lnTo>
                    <a:pt x="171043" y="2425"/>
                  </a:lnTo>
                  <a:lnTo>
                    <a:pt x="169595" y="3352"/>
                  </a:lnTo>
                  <a:lnTo>
                    <a:pt x="206977" y="3352"/>
                  </a:lnTo>
                  <a:lnTo>
                    <a:pt x="208818" y="2095"/>
                  </a:lnTo>
                  <a:lnTo>
                    <a:pt x="193078" y="2095"/>
                  </a:lnTo>
                  <a:lnTo>
                    <a:pt x="192741" y="1752"/>
                  </a:lnTo>
                  <a:lnTo>
                    <a:pt x="186855" y="1752"/>
                  </a:lnTo>
                  <a:lnTo>
                    <a:pt x="184543" y="1168"/>
                  </a:lnTo>
                  <a:close/>
                </a:path>
                <a:path extrusionOk="0" h="52069" w="256540">
                  <a:moveTo>
                    <a:pt x="51485" y="2171"/>
                  </a:moveTo>
                  <a:lnTo>
                    <a:pt x="49237" y="3213"/>
                  </a:lnTo>
                  <a:lnTo>
                    <a:pt x="53872" y="3213"/>
                  </a:lnTo>
                  <a:lnTo>
                    <a:pt x="51485" y="2171"/>
                  </a:lnTo>
                  <a:close/>
                </a:path>
                <a:path extrusionOk="0" h="52069" w="256540">
                  <a:moveTo>
                    <a:pt x="208000" y="0"/>
                  </a:moveTo>
                  <a:lnTo>
                    <a:pt x="193078" y="2095"/>
                  </a:lnTo>
                  <a:lnTo>
                    <a:pt x="208818" y="2095"/>
                  </a:lnTo>
                  <a:lnTo>
                    <a:pt x="209803" y="1422"/>
                  </a:lnTo>
                  <a:lnTo>
                    <a:pt x="208000" y="0"/>
                  </a:lnTo>
                  <a:close/>
                </a:path>
                <a:path extrusionOk="0" h="52069" w="256540">
                  <a:moveTo>
                    <a:pt x="192392" y="1397"/>
                  </a:moveTo>
                  <a:lnTo>
                    <a:pt x="186855" y="1752"/>
                  </a:lnTo>
                  <a:lnTo>
                    <a:pt x="192741" y="1752"/>
                  </a:lnTo>
                  <a:lnTo>
                    <a:pt x="192392" y="1397"/>
                  </a:lnTo>
                  <a:close/>
                </a:path>
              </a:pathLst>
            </a:custGeom>
            <a:solidFill>
              <a:srgbClr val="EE772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64000" y="3214568"/>
              <a:ext cx="409575" cy="48260"/>
            </a:xfrm>
            <a:custGeom>
              <a:rect b="b" l="l" r="r" t="t"/>
              <a:pathLst>
                <a:path extrusionOk="0" h="48260" w="409575">
                  <a:moveTo>
                    <a:pt x="396473" y="36779"/>
                  </a:moveTo>
                  <a:lnTo>
                    <a:pt x="4445" y="36779"/>
                  </a:lnTo>
                  <a:lnTo>
                    <a:pt x="4000" y="38036"/>
                  </a:lnTo>
                  <a:lnTo>
                    <a:pt x="190" y="40627"/>
                  </a:lnTo>
                  <a:lnTo>
                    <a:pt x="0" y="48107"/>
                  </a:lnTo>
                  <a:lnTo>
                    <a:pt x="409257" y="48031"/>
                  </a:lnTo>
                  <a:lnTo>
                    <a:pt x="404228" y="44538"/>
                  </a:lnTo>
                  <a:lnTo>
                    <a:pt x="404556" y="44538"/>
                  </a:lnTo>
                  <a:lnTo>
                    <a:pt x="398983" y="39077"/>
                  </a:lnTo>
                  <a:lnTo>
                    <a:pt x="396473" y="36779"/>
                  </a:lnTo>
                  <a:close/>
                </a:path>
                <a:path extrusionOk="0" h="48260" w="409575">
                  <a:moveTo>
                    <a:pt x="404556" y="44538"/>
                  </a:moveTo>
                  <a:lnTo>
                    <a:pt x="404228" y="44538"/>
                  </a:lnTo>
                  <a:lnTo>
                    <a:pt x="404672" y="44653"/>
                  </a:lnTo>
                  <a:close/>
                </a:path>
                <a:path extrusionOk="0" h="48260" w="409575">
                  <a:moveTo>
                    <a:pt x="34061" y="3632"/>
                  </a:moveTo>
                  <a:lnTo>
                    <a:pt x="16421" y="3632"/>
                  </a:lnTo>
                  <a:lnTo>
                    <a:pt x="14541" y="5511"/>
                  </a:lnTo>
                  <a:lnTo>
                    <a:pt x="14541" y="15697"/>
                  </a:lnTo>
                  <a:lnTo>
                    <a:pt x="10109" y="18338"/>
                  </a:lnTo>
                  <a:lnTo>
                    <a:pt x="9880" y="22783"/>
                  </a:lnTo>
                  <a:lnTo>
                    <a:pt x="7734" y="30645"/>
                  </a:lnTo>
                  <a:lnTo>
                    <a:pt x="4991" y="33947"/>
                  </a:lnTo>
                  <a:lnTo>
                    <a:pt x="3949" y="35966"/>
                  </a:lnTo>
                  <a:lnTo>
                    <a:pt x="3708" y="36982"/>
                  </a:lnTo>
                  <a:lnTo>
                    <a:pt x="4445" y="36779"/>
                  </a:lnTo>
                  <a:lnTo>
                    <a:pt x="396473" y="36779"/>
                  </a:lnTo>
                  <a:lnTo>
                    <a:pt x="393852" y="34378"/>
                  </a:lnTo>
                  <a:lnTo>
                    <a:pt x="394881" y="33274"/>
                  </a:lnTo>
                  <a:lnTo>
                    <a:pt x="388493" y="26847"/>
                  </a:lnTo>
                  <a:lnTo>
                    <a:pt x="386486" y="25273"/>
                  </a:lnTo>
                  <a:lnTo>
                    <a:pt x="386321" y="21120"/>
                  </a:lnTo>
                  <a:lnTo>
                    <a:pt x="383019" y="20980"/>
                  </a:lnTo>
                  <a:lnTo>
                    <a:pt x="381901" y="18110"/>
                  </a:lnTo>
                  <a:lnTo>
                    <a:pt x="379717" y="15697"/>
                  </a:lnTo>
                  <a:lnTo>
                    <a:pt x="377850" y="13576"/>
                  </a:lnTo>
                  <a:lnTo>
                    <a:pt x="374548" y="13208"/>
                  </a:lnTo>
                  <a:lnTo>
                    <a:pt x="374412" y="11468"/>
                  </a:lnTo>
                  <a:lnTo>
                    <a:pt x="368617" y="11468"/>
                  </a:lnTo>
                  <a:lnTo>
                    <a:pt x="365150" y="6426"/>
                  </a:lnTo>
                  <a:lnTo>
                    <a:pt x="363960" y="4838"/>
                  </a:lnTo>
                  <a:lnTo>
                    <a:pt x="34353" y="4838"/>
                  </a:lnTo>
                  <a:lnTo>
                    <a:pt x="34061" y="3632"/>
                  </a:lnTo>
                  <a:close/>
                </a:path>
                <a:path extrusionOk="0" h="48260" w="409575">
                  <a:moveTo>
                    <a:pt x="374319" y="10274"/>
                  </a:moveTo>
                  <a:lnTo>
                    <a:pt x="368617" y="11468"/>
                  </a:lnTo>
                  <a:lnTo>
                    <a:pt x="374412" y="11468"/>
                  </a:lnTo>
                  <a:lnTo>
                    <a:pt x="374319" y="10274"/>
                  </a:lnTo>
                  <a:close/>
                </a:path>
                <a:path extrusionOk="0" h="48260" w="409575">
                  <a:moveTo>
                    <a:pt x="52374" y="1816"/>
                  </a:moveTo>
                  <a:lnTo>
                    <a:pt x="45097" y="1816"/>
                  </a:lnTo>
                  <a:lnTo>
                    <a:pt x="41643" y="4838"/>
                  </a:lnTo>
                  <a:lnTo>
                    <a:pt x="85191" y="4838"/>
                  </a:lnTo>
                  <a:lnTo>
                    <a:pt x="84963" y="3632"/>
                  </a:lnTo>
                  <a:lnTo>
                    <a:pt x="84213" y="3632"/>
                  </a:lnTo>
                  <a:lnTo>
                    <a:pt x="79679" y="3428"/>
                  </a:lnTo>
                  <a:lnTo>
                    <a:pt x="61703" y="3428"/>
                  </a:lnTo>
                  <a:lnTo>
                    <a:pt x="53581" y="3035"/>
                  </a:lnTo>
                  <a:lnTo>
                    <a:pt x="52755" y="2946"/>
                  </a:lnTo>
                  <a:lnTo>
                    <a:pt x="52374" y="1816"/>
                  </a:lnTo>
                  <a:close/>
                </a:path>
                <a:path extrusionOk="0" h="48260" w="409575">
                  <a:moveTo>
                    <a:pt x="96608" y="1816"/>
                  </a:moveTo>
                  <a:lnTo>
                    <a:pt x="91338" y="1816"/>
                  </a:lnTo>
                  <a:lnTo>
                    <a:pt x="89687" y="4838"/>
                  </a:lnTo>
                  <a:lnTo>
                    <a:pt x="363960" y="4838"/>
                  </a:lnTo>
                  <a:lnTo>
                    <a:pt x="363056" y="3632"/>
                  </a:lnTo>
                  <a:lnTo>
                    <a:pt x="213118" y="3632"/>
                  </a:lnTo>
                  <a:lnTo>
                    <a:pt x="212872" y="3035"/>
                  </a:lnTo>
                  <a:lnTo>
                    <a:pt x="97358" y="3035"/>
                  </a:lnTo>
                  <a:lnTo>
                    <a:pt x="96608" y="1816"/>
                  </a:lnTo>
                  <a:close/>
                </a:path>
                <a:path extrusionOk="0" h="48260" w="409575">
                  <a:moveTo>
                    <a:pt x="223253" y="1219"/>
                  </a:moveTo>
                  <a:lnTo>
                    <a:pt x="218300" y="1219"/>
                  </a:lnTo>
                  <a:lnTo>
                    <a:pt x="217398" y="3632"/>
                  </a:lnTo>
                  <a:lnTo>
                    <a:pt x="363056" y="3632"/>
                  </a:lnTo>
                  <a:lnTo>
                    <a:pt x="362609" y="3035"/>
                  </a:lnTo>
                  <a:lnTo>
                    <a:pt x="224459" y="3035"/>
                  </a:lnTo>
                  <a:lnTo>
                    <a:pt x="223253" y="1219"/>
                  </a:lnTo>
                  <a:close/>
                </a:path>
                <a:path extrusionOk="0" h="48260" w="409575">
                  <a:moveTo>
                    <a:pt x="76091" y="3267"/>
                  </a:moveTo>
                  <a:lnTo>
                    <a:pt x="61703" y="3428"/>
                  </a:lnTo>
                  <a:lnTo>
                    <a:pt x="79679" y="3428"/>
                  </a:lnTo>
                  <a:lnTo>
                    <a:pt x="76091" y="3267"/>
                  </a:lnTo>
                  <a:close/>
                </a:path>
                <a:path extrusionOk="0" h="48260" w="409575">
                  <a:moveTo>
                    <a:pt x="107111" y="1816"/>
                  </a:moveTo>
                  <a:lnTo>
                    <a:pt x="102374" y="1816"/>
                  </a:lnTo>
                  <a:lnTo>
                    <a:pt x="101180" y="3035"/>
                  </a:lnTo>
                  <a:lnTo>
                    <a:pt x="108470" y="3035"/>
                  </a:lnTo>
                  <a:lnTo>
                    <a:pt x="107111" y="1816"/>
                  </a:lnTo>
                  <a:close/>
                </a:path>
                <a:path extrusionOk="0" h="48260" w="409575">
                  <a:moveTo>
                    <a:pt x="118452" y="1219"/>
                  </a:moveTo>
                  <a:lnTo>
                    <a:pt x="116497" y="1219"/>
                  </a:lnTo>
                  <a:lnTo>
                    <a:pt x="116497" y="2425"/>
                  </a:lnTo>
                  <a:lnTo>
                    <a:pt x="113868" y="2425"/>
                  </a:lnTo>
                  <a:lnTo>
                    <a:pt x="112814" y="3035"/>
                  </a:lnTo>
                  <a:lnTo>
                    <a:pt x="118452" y="3035"/>
                  </a:lnTo>
                  <a:lnTo>
                    <a:pt x="118452" y="1219"/>
                  </a:lnTo>
                  <a:close/>
                </a:path>
                <a:path extrusionOk="0" h="48260" w="409575">
                  <a:moveTo>
                    <a:pt x="124460" y="0"/>
                  </a:moveTo>
                  <a:lnTo>
                    <a:pt x="122889" y="1892"/>
                  </a:lnTo>
                  <a:lnTo>
                    <a:pt x="121831" y="3035"/>
                  </a:lnTo>
                  <a:lnTo>
                    <a:pt x="127457" y="3035"/>
                  </a:lnTo>
                  <a:lnTo>
                    <a:pt x="126326" y="1435"/>
                  </a:lnTo>
                  <a:lnTo>
                    <a:pt x="124460" y="0"/>
                  </a:lnTo>
                  <a:close/>
                </a:path>
                <a:path extrusionOk="0" h="48260" w="409575">
                  <a:moveTo>
                    <a:pt x="137668" y="0"/>
                  </a:moveTo>
                  <a:lnTo>
                    <a:pt x="136232" y="2882"/>
                  </a:lnTo>
                  <a:lnTo>
                    <a:pt x="133096" y="3035"/>
                  </a:lnTo>
                  <a:lnTo>
                    <a:pt x="174840" y="3035"/>
                  </a:lnTo>
                  <a:lnTo>
                    <a:pt x="174383" y="1816"/>
                  </a:lnTo>
                  <a:lnTo>
                    <a:pt x="139471" y="1816"/>
                  </a:lnTo>
                  <a:lnTo>
                    <a:pt x="138938" y="1066"/>
                  </a:lnTo>
                  <a:lnTo>
                    <a:pt x="138417" y="533"/>
                  </a:lnTo>
                  <a:lnTo>
                    <a:pt x="137668" y="0"/>
                  </a:lnTo>
                  <a:close/>
                </a:path>
                <a:path extrusionOk="0" h="48260" w="409575">
                  <a:moveTo>
                    <a:pt x="179336" y="1816"/>
                  </a:moveTo>
                  <a:lnTo>
                    <a:pt x="177469" y="1816"/>
                  </a:lnTo>
                  <a:lnTo>
                    <a:pt x="177165" y="3035"/>
                  </a:lnTo>
                  <a:lnTo>
                    <a:pt x="179489" y="3035"/>
                  </a:lnTo>
                  <a:lnTo>
                    <a:pt x="179336" y="1816"/>
                  </a:lnTo>
                  <a:close/>
                </a:path>
                <a:path extrusionOk="0" h="48260" w="409575">
                  <a:moveTo>
                    <a:pt x="198932" y="1816"/>
                  </a:moveTo>
                  <a:lnTo>
                    <a:pt x="181660" y="1816"/>
                  </a:lnTo>
                  <a:lnTo>
                    <a:pt x="181356" y="3035"/>
                  </a:lnTo>
                  <a:lnTo>
                    <a:pt x="199834" y="3035"/>
                  </a:lnTo>
                  <a:lnTo>
                    <a:pt x="198932" y="1816"/>
                  </a:lnTo>
                  <a:close/>
                </a:path>
                <a:path extrusionOk="0" h="48260" w="409575">
                  <a:moveTo>
                    <a:pt x="206667" y="1816"/>
                  </a:moveTo>
                  <a:lnTo>
                    <a:pt x="203962" y="1816"/>
                  </a:lnTo>
                  <a:lnTo>
                    <a:pt x="203212" y="3035"/>
                  </a:lnTo>
                  <a:lnTo>
                    <a:pt x="207111" y="3035"/>
                  </a:lnTo>
                  <a:lnTo>
                    <a:pt x="206667" y="1816"/>
                  </a:lnTo>
                  <a:close/>
                </a:path>
                <a:path extrusionOk="0" h="48260" w="409575">
                  <a:moveTo>
                    <a:pt x="212369" y="1816"/>
                  </a:moveTo>
                  <a:lnTo>
                    <a:pt x="209588" y="1816"/>
                  </a:lnTo>
                  <a:lnTo>
                    <a:pt x="209296" y="3035"/>
                  </a:lnTo>
                  <a:lnTo>
                    <a:pt x="212872" y="3035"/>
                  </a:lnTo>
                  <a:lnTo>
                    <a:pt x="212369" y="1816"/>
                  </a:lnTo>
                  <a:close/>
                </a:path>
                <a:path extrusionOk="0" h="48260" w="409575">
                  <a:moveTo>
                    <a:pt x="230682" y="1816"/>
                  </a:moveTo>
                  <a:lnTo>
                    <a:pt x="228587" y="1816"/>
                  </a:lnTo>
                  <a:lnTo>
                    <a:pt x="228142" y="3035"/>
                  </a:lnTo>
                  <a:lnTo>
                    <a:pt x="230847" y="3035"/>
                  </a:lnTo>
                  <a:lnTo>
                    <a:pt x="230682" y="1816"/>
                  </a:lnTo>
                  <a:close/>
                </a:path>
                <a:path extrusionOk="0" h="48260" w="409575">
                  <a:moveTo>
                    <a:pt x="238417" y="1816"/>
                  </a:moveTo>
                  <a:lnTo>
                    <a:pt x="233997" y="1816"/>
                  </a:lnTo>
                  <a:lnTo>
                    <a:pt x="233248" y="3035"/>
                  </a:lnTo>
                  <a:lnTo>
                    <a:pt x="239928" y="3035"/>
                  </a:lnTo>
                  <a:lnTo>
                    <a:pt x="238417" y="1816"/>
                  </a:lnTo>
                  <a:close/>
                </a:path>
                <a:path extrusionOk="0" h="48260" w="409575">
                  <a:moveTo>
                    <a:pt x="261729" y="1093"/>
                  </a:moveTo>
                  <a:lnTo>
                    <a:pt x="255112" y="1214"/>
                  </a:lnTo>
                  <a:lnTo>
                    <a:pt x="247586" y="1219"/>
                  </a:lnTo>
                  <a:lnTo>
                    <a:pt x="245783" y="2044"/>
                  </a:lnTo>
                  <a:lnTo>
                    <a:pt x="244805" y="3035"/>
                  </a:lnTo>
                  <a:lnTo>
                    <a:pt x="277164" y="3035"/>
                  </a:lnTo>
                  <a:lnTo>
                    <a:pt x="276783" y="1892"/>
                  </a:lnTo>
                  <a:lnTo>
                    <a:pt x="268330" y="1185"/>
                  </a:lnTo>
                  <a:lnTo>
                    <a:pt x="261729" y="1093"/>
                  </a:lnTo>
                  <a:close/>
                </a:path>
                <a:path extrusionOk="0" h="48260" w="409575">
                  <a:moveTo>
                    <a:pt x="281965" y="1816"/>
                  </a:moveTo>
                  <a:lnTo>
                    <a:pt x="279793" y="1816"/>
                  </a:lnTo>
                  <a:lnTo>
                    <a:pt x="279349" y="3035"/>
                  </a:lnTo>
                  <a:lnTo>
                    <a:pt x="282270" y="3035"/>
                  </a:lnTo>
                  <a:lnTo>
                    <a:pt x="281965" y="1816"/>
                  </a:lnTo>
                  <a:close/>
                </a:path>
                <a:path extrusionOk="0" h="48260" w="409575">
                  <a:moveTo>
                    <a:pt x="284822" y="1219"/>
                  </a:moveTo>
                  <a:lnTo>
                    <a:pt x="284302" y="1816"/>
                  </a:lnTo>
                  <a:lnTo>
                    <a:pt x="284213" y="3035"/>
                  </a:lnTo>
                  <a:lnTo>
                    <a:pt x="286854" y="3035"/>
                  </a:lnTo>
                  <a:lnTo>
                    <a:pt x="286169" y="1892"/>
                  </a:lnTo>
                  <a:lnTo>
                    <a:pt x="284822" y="1219"/>
                  </a:lnTo>
                  <a:close/>
                </a:path>
                <a:path extrusionOk="0" h="48260" w="409575">
                  <a:moveTo>
                    <a:pt x="291731" y="1816"/>
                  </a:moveTo>
                  <a:lnTo>
                    <a:pt x="289179" y="1816"/>
                  </a:lnTo>
                  <a:lnTo>
                    <a:pt x="289179" y="3035"/>
                  </a:lnTo>
                  <a:lnTo>
                    <a:pt x="292633" y="3035"/>
                  </a:lnTo>
                  <a:lnTo>
                    <a:pt x="291731" y="1816"/>
                  </a:lnTo>
                  <a:close/>
                </a:path>
                <a:path extrusionOk="0" h="48260" w="409575">
                  <a:moveTo>
                    <a:pt x="300431" y="1816"/>
                  </a:moveTo>
                  <a:lnTo>
                    <a:pt x="297510" y="1816"/>
                  </a:lnTo>
                  <a:lnTo>
                    <a:pt x="296456" y="3035"/>
                  </a:lnTo>
                  <a:lnTo>
                    <a:pt x="300736" y="3035"/>
                  </a:lnTo>
                  <a:lnTo>
                    <a:pt x="300431" y="1816"/>
                  </a:lnTo>
                  <a:close/>
                </a:path>
                <a:path extrusionOk="0" h="48260" w="409575">
                  <a:moveTo>
                    <a:pt x="304495" y="1816"/>
                  </a:moveTo>
                  <a:lnTo>
                    <a:pt x="302615" y="1816"/>
                  </a:lnTo>
                  <a:lnTo>
                    <a:pt x="302463" y="3035"/>
                  </a:lnTo>
                  <a:lnTo>
                    <a:pt x="304787" y="3035"/>
                  </a:lnTo>
                  <a:lnTo>
                    <a:pt x="304495" y="1816"/>
                  </a:lnTo>
                  <a:close/>
                </a:path>
                <a:path extrusionOk="0" h="48260" w="409575">
                  <a:moveTo>
                    <a:pt x="314706" y="1816"/>
                  </a:moveTo>
                  <a:lnTo>
                    <a:pt x="312597" y="1816"/>
                  </a:lnTo>
                  <a:lnTo>
                    <a:pt x="312000" y="3035"/>
                  </a:lnTo>
                  <a:lnTo>
                    <a:pt x="314706" y="3035"/>
                  </a:lnTo>
                  <a:lnTo>
                    <a:pt x="314706" y="1816"/>
                  </a:lnTo>
                  <a:close/>
                </a:path>
                <a:path extrusionOk="0" h="48260" w="409575">
                  <a:moveTo>
                    <a:pt x="320484" y="1816"/>
                  </a:moveTo>
                  <a:lnTo>
                    <a:pt x="317931" y="1816"/>
                  </a:lnTo>
                  <a:lnTo>
                    <a:pt x="317182" y="3035"/>
                  </a:lnTo>
                  <a:lnTo>
                    <a:pt x="320636" y="3035"/>
                  </a:lnTo>
                  <a:lnTo>
                    <a:pt x="320484" y="1816"/>
                  </a:lnTo>
                  <a:close/>
                </a:path>
                <a:path extrusionOk="0" h="48260" w="409575">
                  <a:moveTo>
                    <a:pt x="361696" y="1816"/>
                  </a:moveTo>
                  <a:lnTo>
                    <a:pt x="322808" y="1816"/>
                  </a:lnTo>
                  <a:lnTo>
                    <a:pt x="322516" y="3035"/>
                  </a:lnTo>
                  <a:lnTo>
                    <a:pt x="362609" y="3035"/>
                  </a:lnTo>
                  <a:lnTo>
                    <a:pt x="361696" y="1816"/>
                  </a:lnTo>
                  <a:close/>
                </a:path>
                <a:path extrusionOk="0" h="48260" w="409575">
                  <a:moveTo>
                    <a:pt x="149009" y="0"/>
                  </a:moveTo>
                  <a:lnTo>
                    <a:pt x="146900" y="0"/>
                  </a:lnTo>
                  <a:lnTo>
                    <a:pt x="146748" y="1816"/>
                  </a:lnTo>
                  <a:lnTo>
                    <a:pt x="152082" y="1816"/>
                  </a:lnTo>
                  <a:lnTo>
                    <a:pt x="152082" y="1219"/>
                  </a:lnTo>
                  <a:lnTo>
                    <a:pt x="149148" y="1219"/>
                  </a:lnTo>
                  <a:lnTo>
                    <a:pt x="149009" y="0"/>
                  </a:lnTo>
                  <a:close/>
                </a:path>
                <a:path extrusionOk="0" h="48260" w="409575">
                  <a:moveTo>
                    <a:pt x="152082" y="0"/>
                  </a:moveTo>
                  <a:lnTo>
                    <a:pt x="151257" y="317"/>
                  </a:lnTo>
                  <a:lnTo>
                    <a:pt x="150888" y="1219"/>
                  </a:lnTo>
                  <a:lnTo>
                    <a:pt x="152082" y="1219"/>
                  </a:lnTo>
                  <a:lnTo>
                    <a:pt x="152082" y="0"/>
                  </a:lnTo>
                  <a:close/>
                </a:path>
              </a:pathLst>
            </a:custGeom>
            <a:solidFill>
              <a:srgbClr val="E0E5E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807567" y="2868348"/>
              <a:ext cx="466090" cy="354330"/>
            </a:xfrm>
            <a:custGeom>
              <a:rect b="b" l="l" r="r" t="t"/>
              <a:pathLst>
                <a:path extrusionOk="0" h="354330" w="466090">
                  <a:moveTo>
                    <a:pt x="22602" y="304800"/>
                  </a:moveTo>
                  <a:lnTo>
                    <a:pt x="5003" y="304800"/>
                  </a:lnTo>
                  <a:lnTo>
                    <a:pt x="3352" y="308610"/>
                  </a:lnTo>
                  <a:lnTo>
                    <a:pt x="0" y="313690"/>
                  </a:lnTo>
                  <a:lnTo>
                    <a:pt x="0" y="354330"/>
                  </a:lnTo>
                  <a:lnTo>
                    <a:pt x="2774" y="349250"/>
                  </a:lnTo>
                  <a:lnTo>
                    <a:pt x="6467" y="340360"/>
                  </a:lnTo>
                  <a:lnTo>
                    <a:pt x="10337" y="332740"/>
                  </a:lnTo>
                  <a:lnTo>
                    <a:pt x="13639" y="327660"/>
                  </a:lnTo>
                  <a:lnTo>
                    <a:pt x="14897" y="326390"/>
                  </a:lnTo>
                  <a:lnTo>
                    <a:pt x="14020" y="325120"/>
                  </a:lnTo>
                  <a:lnTo>
                    <a:pt x="14211" y="320040"/>
                  </a:lnTo>
                  <a:lnTo>
                    <a:pt x="17475" y="317500"/>
                  </a:lnTo>
                  <a:lnTo>
                    <a:pt x="18719" y="314960"/>
                  </a:lnTo>
                  <a:lnTo>
                    <a:pt x="18326" y="313690"/>
                  </a:lnTo>
                  <a:lnTo>
                    <a:pt x="18592" y="312420"/>
                  </a:lnTo>
                  <a:lnTo>
                    <a:pt x="20205" y="312420"/>
                  </a:lnTo>
                  <a:lnTo>
                    <a:pt x="21145" y="309880"/>
                  </a:lnTo>
                  <a:lnTo>
                    <a:pt x="20180" y="309880"/>
                  </a:lnTo>
                  <a:lnTo>
                    <a:pt x="20281" y="307340"/>
                  </a:lnTo>
                  <a:lnTo>
                    <a:pt x="21069" y="307340"/>
                  </a:lnTo>
                  <a:lnTo>
                    <a:pt x="21717" y="306070"/>
                  </a:lnTo>
                  <a:lnTo>
                    <a:pt x="22339" y="306070"/>
                  </a:lnTo>
                  <a:lnTo>
                    <a:pt x="22602" y="304800"/>
                  </a:lnTo>
                  <a:close/>
                </a:path>
                <a:path extrusionOk="0" h="354330" w="466090">
                  <a:moveTo>
                    <a:pt x="464096" y="300990"/>
                  </a:moveTo>
                  <a:lnTo>
                    <a:pt x="444080" y="300990"/>
                  </a:lnTo>
                  <a:lnTo>
                    <a:pt x="444881" y="303530"/>
                  </a:lnTo>
                  <a:lnTo>
                    <a:pt x="450428" y="308610"/>
                  </a:lnTo>
                  <a:lnTo>
                    <a:pt x="455793" y="312420"/>
                  </a:lnTo>
                  <a:lnTo>
                    <a:pt x="460972" y="317500"/>
                  </a:lnTo>
                  <a:lnTo>
                    <a:pt x="465963" y="322580"/>
                  </a:lnTo>
                  <a:lnTo>
                    <a:pt x="465963" y="302260"/>
                  </a:lnTo>
                  <a:lnTo>
                    <a:pt x="464096" y="300990"/>
                  </a:lnTo>
                  <a:close/>
                </a:path>
                <a:path extrusionOk="0" h="354330" w="466090">
                  <a:moveTo>
                    <a:pt x="20205" y="312420"/>
                  </a:moveTo>
                  <a:lnTo>
                    <a:pt x="18592" y="312420"/>
                  </a:lnTo>
                  <a:lnTo>
                    <a:pt x="19735" y="313690"/>
                  </a:lnTo>
                  <a:lnTo>
                    <a:pt x="20205" y="312420"/>
                  </a:lnTo>
                  <a:close/>
                </a:path>
                <a:path extrusionOk="0" h="354330" w="466090">
                  <a:moveTo>
                    <a:pt x="20840" y="308610"/>
                  </a:moveTo>
                  <a:lnTo>
                    <a:pt x="20180" y="309880"/>
                  </a:lnTo>
                  <a:lnTo>
                    <a:pt x="21145" y="309880"/>
                  </a:lnTo>
                  <a:lnTo>
                    <a:pt x="20840" y="308610"/>
                  </a:lnTo>
                  <a:close/>
                </a:path>
                <a:path extrusionOk="0" h="354330" w="466090">
                  <a:moveTo>
                    <a:pt x="23393" y="300990"/>
                  </a:moveTo>
                  <a:lnTo>
                    <a:pt x="4406" y="300990"/>
                  </a:lnTo>
                  <a:lnTo>
                    <a:pt x="1663" y="302260"/>
                  </a:lnTo>
                  <a:lnTo>
                    <a:pt x="3301" y="306070"/>
                  </a:lnTo>
                  <a:lnTo>
                    <a:pt x="4140" y="306070"/>
                  </a:lnTo>
                  <a:lnTo>
                    <a:pt x="5003" y="304800"/>
                  </a:lnTo>
                  <a:lnTo>
                    <a:pt x="22602" y="304800"/>
                  </a:lnTo>
                  <a:lnTo>
                    <a:pt x="23393" y="300990"/>
                  </a:lnTo>
                  <a:close/>
                </a:path>
                <a:path extrusionOk="0" h="354330" w="466090">
                  <a:moveTo>
                    <a:pt x="27190" y="292100"/>
                  </a:moveTo>
                  <a:lnTo>
                    <a:pt x="10096" y="292100"/>
                  </a:lnTo>
                  <a:lnTo>
                    <a:pt x="5791" y="294640"/>
                  </a:lnTo>
                  <a:lnTo>
                    <a:pt x="5092" y="297180"/>
                  </a:lnTo>
                  <a:lnTo>
                    <a:pt x="4521" y="299720"/>
                  </a:lnTo>
                  <a:lnTo>
                    <a:pt x="5029" y="300990"/>
                  </a:lnTo>
                  <a:lnTo>
                    <a:pt x="23393" y="300990"/>
                  </a:lnTo>
                  <a:lnTo>
                    <a:pt x="23215" y="304800"/>
                  </a:lnTo>
                  <a:lnTo>
                    <a:pt x="25501" y="298450"/>
                  </a:lnTo>
                  <a:lnTo>
                    <a:pt x="25717" y="298450"/>
                  </a:lnTo>
                  <a:lnTo>
                    <a:pt x="26415" y="297180"/>
                  </a:lnTo>
                  <a:lnTo>
                    <a:pt x="25628" y="297180"/>
                  </a:lnTo>
                  <a:lnTo>
                    <a:pt x="27190" y="292100"/>
                  </a:lnTo>
                  <a:close/>
                </a:path>
                <a:path extrusionOk="0" h="354330" w="466090">
                  <a:moveTo>
                    <a:pt x="451446" y="284480"/>
                  </a:moveTo>
                  <a:lnTo>
                    <a:pt x="451065" y="285750"/>
                  </a:lnTo>
                  <a:lnTo>
                    <a:pt x="427888" y="285750"/>
                  </a:lnTo>
                  <a:lnTo>
                    <a:pt x="427888" y="288290"/>
                  </a:lnTo>
                  <a:lnTo>
                    <a:pt x="431533" y="288290"/>
                  </a:lnTo>
                  <a:lnTo>
                    <a:pt x="431533" y="290830"/>
                  </a:lnTo>
                  <a:lnTo>
                    <a:pt x="434479" y="290830"/>
                  </a:lnTo>
                  <a:lnTo>
                    <a:pt x="435952" y="292100"/>
                  </a:lnTo>
                  <a:lnTo>
                    <a:pt x="436765" y="293370"/>
                  </a:lnTo>
                  <a:lnTo>
                    <a:pt x="440207" y="299720"/>
                  </a:lnTo>
                  <a:lnTo>
                    <a:pt x="442353" y="302260"/>
                  </a:lnTo>
                  <a:lnTo>
                    <a:pt x="444271" y="302260"/>
                  </a:lnTo>
                  <a:lnTo>
                    <a:pt x="444080" y="300990"/>
                  </a:lnTo>
                  <a:lnTo>
                    <a:pt x="464096" y="300990"/>
                  </a:lnTo>
                  <a:lnTo>
                    <a:pt x="463588" y="299720"/>
                  </a:lnTo>
                  <a:lnTo>
                    <a:pt x="462038" y="298450"/>
                  </a:lnTo>
                  <a:lnTo>
                    <a:pt x="463169" y="295910"/>
                  </a:lnTo>
                  <a:lnTo>
                    <a:pt x="460857" y="295910"/>
                  </a:lnTo>
                  <a:lnTo>
                    <a:pt x="460197" y="293370"/>
                  </a:lnTo>
                  <a:lnTo>
                    <a:pt x="455383" y="293370"/>
                  </a:lnTo>
                  <a:lnTo>
                    <a:pt x="454761" y="290830"/>
                  </a:lnTo>
                  <a:lnTo>
                    <a:pt x="455002" y="288290"/>
                  </a:lnTo>
                  <a:lnTo>
                    <a:pt x="454393" y="287020"/>
                  </a:lnTo>
                  <a:lnTo>
                    <a:pt x="452399" y="287020"/>
                  </a:lnTo>
                  <a:lnTo>
                    <a:pt x="451446" y="284480"/>
                  </a:lnTo>
                  <a:close/>
                </a:path>
                <a:path extrusionOk="0" h="354330" w="466090">
                  <a:moveTo>
                    <a:pt x="28702" y="292100"/>
                  </a:moveTo>
                  <a:lnTo>
                    <a:pt x="27393" y="292100"/>
                  </a:lnTo>
                  <a:lnTo>
                    <a:pt x="28486" y="293370"/>
                  </a:lnTo>
                  <a:lnTo>
                    <a:pt x="28702" y="292100"/>
                  </a:lnTo>
                  <a:close/>
                </a:path>
                <a:path extrusionOk="0" h="354330" w="466090">
                  <a:moveTo>
                    <a:pt x="9258" y="288290"/>
                  </a:moveTo>
                  <a:lnTo>
                    <a:pt x="7099" y="292100"/>
                  </a:lnTo>
                  <a:lnTo>
                    <a:pt x="27851" y="292100"/>
                  </a:lnTo>
                  <a:lnTo>
                    <a:pt x="28771" y="290830"/>
                  </a:lnTo>
                  <a:lnTo>
                    <a:pt x="10096" y="290830"/>
                  </a:lnTo>
                  <a:lnTo>
                    <a:pt x="9258" y="288290"/>
                  </a:lnTo>
                  <a:close/>
                </a:path>
                <a:path extrusionOk="0" h="354330" w="466090">
                  <a:moveTo>
                    <a:pt x="37198" y="266700"/>
                  </a:moveTo>
                  <a:lnTo>
                    <a:pt x="17805" y="266700"/>
                  </a:lnTo>
                  <a:lnTo>
                    <a:pt x="17856" y="267970"/>
                  </a:lnTo>
                  <a:lnTo>
                    <a:pt x="17297" y="269240"/>
                  </a:lnTo>
                  <a:lnTo>
                    <a:pt x="16586" y="269240"/>
                  </a:lnTo>
                  <a:lnTo>
                    <a:pt x="16687" y="270510"/>
                  </a:lnTo>
                  <a:lnTo>
                    <a:pt x="16129" y="270510"/>
                  </a:lnTo>
                  <a:lnTo>
                    <a:pt x="13335" y="274320"/>
                  </a:lnTo>
                  <a:lnTo>
                    <a:pt x="9499" y="288290"/>
                  </a:lnTo>
                  <a:lnTo>
                    <a:pt x="10096" y="290830"/>
                  </a:lnTo>
                  <a:lnTo>
                    <a:pt x="28771" y="290830"/>
                  </a:lnTo>
                  <a:lnTo>
                    <a:pt x="29692" y="289560"/>
                  </a:lnTo>
                  <a:lnTo>
                    <a:pt x="29502" y="288290"/>
                  </a:lnTo>
                  <a:lnTo>
                    <a:pt x="30365" y="287020"/>
                  </a:lnTo>
                  <a:lnTo>
                    <a:pt x="29019" y="287020"/>
                  </a:lnTo>
                  <a:lnTo>
                    <a:pt x="30010" y="284480"/>
                  </a:lnTo>
                  <a:lnTo>
                    <a:pt x="31318" y="284480"/>
                  </a:lnTo>
                  <a:lnTo>
                    <a:pt x="31635" y="283210"/>
                  </a:lnTo>
                  <a:lnTo>
                    <a:pt x="33070" y="283210"/>
                  </a:lnTo>
                  <a:lnTo>
                    <a:pt x="37109" y="270510"/>
                  </a:lnTo>
                  <a:lnTo>
                    <a:pt x="37249" y="267970"/>
                  </a:lnTo>
                  <a:lnTo>
                    <a:pt x="38049" y="267970"/>
                  </a:lnTo>
                  <a:lnTo>
                    <a:pt x="37198" y="266700"/>
                  </a:lnTo>
                  <a:close/>
                </a:path>
                <a:path extrusionOk="0" h="354330" w="466090">
                  <a:moveTo>
                    <a:pt x="31229" y="285750"/>
                  </a:moveTo>
                  <a:lnTo>
                    <a:pt x="29019" y="287020"/>
                  </a:lnTo>
                  <a:lnTo>
                    <a:pt x="30365" y="287020"/>
                  </a:lnTo>
                  <a:lnTo>
                    <a:pt x="31229" y="285750"/>
                  </a:lnTo>
                  <a:close/>
                </a:path>
                <a:path extrusionOk="0" h="354330" w="466090">
                  <a:moveTo>
                    <a:pt x="31318" y="284480"/>
                  </a:moveTo>
                  <a:lnTo>
                    <a:pt x="30010" y="284480"/>
                  </a:lnTo>
                  <a:lnTo>
                    <a:pt x="31000" y="285750"/>
                  </a:lnTo>
                  <a:lnTo>
                    <a:pt x="31318" y="284480"/>
                  </a:lnTo>
                  <a:close/>
                </a:path>
                <a:path extrusionOk="0" h="354330" w="466090">
                  <a:moveTo>
                    <a:pt x="448017" y="280670"/>
                  </a:moveTo>
                  <a:lnTo>
                    <a:pt x="421601" y="280670"/>
                  </a:lnTo>
                  <a:lnTo>
                    <a:pt x="422910" y="281940"/>
                  </a:lnTo>
                  <a:lnTo>
                    <a:pt x="424078" y="281940"/>
                  </a:lnTo>
                  <a:lnTo>
                    <a:pt x="425170" y="283210"/>
                  </a:lnTo>
                  <a:lnTo>
                    <a:pt x="425170" y="285750"/>
                  </a:lnTo>
                  <a:lnTo>
                    <a:pt x="448754" y="285750"/>
                  </a:lnTo>
                  <a:lnTo>
                    <a:pt x="448411" y="284480"/>
                  </a:lnTo>
                  <a:lnTo>
                    <a:pt x="449313" y="283210"/>
                  </a:lnTo>
                  <a:lnTo>
                    <a:pt x="447865" y="283210"/>
                  </a:lnTo>
                  <a:lnTo>
                    <a:pt x="447243" y="281940"/>
                  </a:lnTo>
                  <a:lnTo>
                    <a:pt x="448017" y="280670"/>
                  </a:lnTo>
                  <a:close/>
                </a:path>
                <a:path extrusionOk="0" h="354330" w="466090">
                  <a:moveTo>
                    <a:pt x="440588" y="276860"/>
                  </a:moveTo>
                  <a:lnTo>
                    <a:pt x="419265" y="276860"/>
                  </a:lnTo>
                  <a:lnTo>
                    <a:pt x="420001" y="279400"/>
                  </a:lnTo>
                  <a:lnTo>
                    <a:pt x="421157" y="280670"/>
                  </a:lnTo>
                  <a:lnTo>
                    <a:pt x="444931" y="280670"/>
                  </a:lnTo>
                  <a:lnTo>
                    <a:pt x="444512" y="278130"/>
                  </a:lnTo>
                  <a:lnTo>
                    <a:pt x="441515" y="278130"/>
                  </a:lnTo>
                  <a:lnTo>
                    <a:pt x="440588" y="276860"/>
                  </a:lnTo>
                  <a:close/>
                </a:path>
                <a:path extrusionOk="0" h="354330" w="466090">
                  <a:moveTo>
                    <a:pt x="445389" y="279400"/>
                  </a:moveTo>
                  <a:lnTo>
                    <a:pt x="444931" y="280670"/>
                  </a:lnTo>
                  <a:lnTo>
                    <a:pt x="445262" y="280670"/>
                  </a:lnTo>
                  <a:lnTo>
                    <a:pt x="445389" y="279400"/>
                  </a:lnTo>
                  <a:close/>
                </a:path>
                <a:path extrusionOk="0" h="354330" w="466090">
                  <a:moveTo>
                    <a:pt x="438708" y="273050"/>
                  </a:moveTo>
                  <a:lnTo>
                    <a:pt x="438505" y="273050"/>
                  </a:lnTo>
                  <a:lnTo>
                    <a:pt x="438619" y="274320"/>
                  </a:lnTo>
                  <a:lnTo>
                    <a:pt x="417423" y="274320"/>
                  </a:lnTo>
                  <a:lnTo>
                    <a:pt x="418007" y="278130"/>
                  </a:lnTo>
                  <a:lnTo>
                    <a:pt x="419265" y="276860"/>
                  </a:lnTo>
                  <a:lnTo>
                    <a:pt x="440740" y="276860"/>
                  </a:lnTo>
                  <a:lnTo>
                    <a:pt x="440855" y="275590"/>
                  </a:lnTo>
                  <a:lnTo>
                    <a:pt x="440410" y="275590"/>
                  </a:lnTo>
                  <a:lnTo>
                    <a:pt x="439737" y="274320"/>
                  </a:lnTo>
                  <a:lnTo>
                    <a:pt x="438708" y="273050"/>
                  </a:lnTo>
                  <a:close/>
                </a:path>
                <a:path extrusionOk="0" h="354330" w="466090">
                  <a:moveTo>
                    <a:pt x="438086" y="273050"/>
                  </a:moveTo>
                  <a:lnTo>
                    <a:pt x="412750" y="273050"/>
                  </a:lnTo>
                  <a:lnTo>
                    <a:pt x="413448" y="274320"/>
                  </a:lnTo>
                  <a:lnTo>
                    <a:pt x="438619" y="274320"/>
                  </a:lnTo>
                  <a:lnTo>
                    <a:pt x="438086" y="273050"/>
                  </a:lnTo>
                  <a:close/>
                </a:path>
                <a:path extrusionOk="0" h="354330" w="466090">
                  <a:moveTo>
                    <a:pt x="430199" y="265430"/>
                  </a:moveTo>
                  <a:lnTo>
                    <a:pt x="405803" y="265430"/>
                  </a:lnTo>
                  <a:lnTo>
                    <a:pt x="410260" y="273050"/>
                  </a:lnTo>
                  <a:lnTo>
                    <a:pt x="437807" y="273050"/>
                  </a:lnTo>
                  <a:lnTo>
                    <a:pt x="436473" y="270510"/>
                  </a:lnTo>
                  <a:lnTo>
                    <a:pt x="434797" y="270510"/>
                  </a:lnTo>
                  <a:lnTo>
                    <a:pt x="434344" y="269240"/>
                  </a:lnTo>
                  <a:lnTo>
                    <a:pt x="431685" y="269240"/>
                  </a:lnTo>
                  <a:lnTo>
                    <a:pt x="430784" y="266700"/>
                  </a:lnTo>
                  <a:lnTo>
                    <a:pt x="430199" y="265430"/>
                  </a:lnTo>
                  <a:close/>
                </a:path>
                <a:path extrusionOk="0" h="354330" w="466090">
                  <a:moveTo>
                    <a:pt x="429615" y="264160"/>
                  </a:moveTo>
                  <a:lnTo>
                    <a:pt x="404114" y="264160"/>
                  </a:lnTo>
                  <a:lnTo>
                    <a:pt x="403860" y="266700"/>
                  </a:lnTo>
                  <a:lnTo>
                    <a:pt x="405650" y="270510"/>
                  </a:lnTo>
                  <a:lnTo>
                    <a:pt x="405803" y="265430"/>
                  </a:lnTo>
                  <a:lnTo>
                    <a:pt x="430199" y="265430"/>
                  </a:lnTo>
                  <a:lnTo>
                    <a:pt x="429615" y="264160"/>
                  </a:lnTo>
                  <a:close/>
                </a:path>
                <a:path extrusionOk="0" h="354330" w="466090">
                  <a:moveTo>
                    <a:pt x="433438" y="266700"/>
                  </a:moveTo>
                  <a:lnTo>
                    <a:pt x="432155" y="269240"/>
                  </a:lnTo>
                  <a:lnTo>
                    <a:pt x="434344" y="269240"/>
                  </a:lnTo>
                  <a:lnTo>
                    <a:pt x="433438" y="266700"/>
                  </a:lnTo>
                  <a:close/>
                </a:path>
                <a:path extrusionOk="0" h="354330" w="466090">
                  <a:moveTo>
                    <a:pt x="20116" y="260350"/>
                  </a:moveTo>
                  <a:lnTo>
                    <a:pt x="19507" y="262890"/>
                  </a:lnTo>
                  <a:lnTo>
                    <a:pt x="19227" y="264160"/>
                  </a:lnTo>
                  <a:lnTo>
                    <a:pt x="18415" y="266700"/>
                  </a:lnTo>
                  <a:lnTo>
                    <a:pt x="38773" y="266700"/>
                  </a:lnTo>
                  <a:lnTo>
                    <a:pt x="40233" y="264160"/>
                  </a:lnTo>
                  <a:lnTo>
                    <a:pt x="40055" y="264160"/>
                  </a:lnTo>
                  <a:lnTo>
                    <a:pt x="41046" y="262890"/>
                  </a:lnTo>
                  <a:lnTo>
                    <a:pt x="41183" y="261620"/>
                  </a:lnTo>
                  <a:lnTo>
                    <a:pt x="20281" y="261620"/>
                  </a:lnTo>
                  <a:lnTo>
                    <a:pt x="20116" y="260350"/>
                  </a:lnTo>
                  <a:close/>
                </a:path>
                <a:path extrusionOk="0" h="354330" w="466090">
                  <a:moveTo>
                    <a:pt x="426567" y="257810"/>
                  </a:moveTo>
                  <a:lnTo>
                    <a:pt x="424704" y="259080"/>
                  </a:lnTo>
                  <a:lnTo>
                    <a:pt x="424929" y="260350"/>
                  </a:lnTo>
                  <a:lnTo>
                    <a:pt x="399389" y="260350"/>
                  </a:lnTo>
                  <a:lnTo>
                    <a:pt x="401434" y="264160"/>
                  </a:lnTo>
                  <a:lnTo>
                    <a:pt x="403021" y="265430"/>
                  </a:lnTo>
                  <a:lnTo>
                    <a:pt x="403059" y="264160"/>
                  </a:lnTo>
                  <a:lnTo>
                    <a:pt x="429615" y="264160"/>
                  </a:lnTo>
                  <a:lnTo>
                    <a:pt x="428447" y="261620"/>
                  </a:lnTo>
                  <a:lnTo>
                    <a:pt x="426567" y="257810"/>
                  </a:lnTo>
                  <a:close/>
                </a:path>
                <a:path extrusionOk="0" h="354330" w="466090">
                  <a:moveTo>
                    <a:pt x="22847" y="252730"/>
                  </a:moveTo>
                  <a:lnTo>
                    <a:pt x="22011" y="255515"/>
                  </a:lnTo>
                  <a:lnTo>
                    <a:pt x="22339" y="256540"/>
                  </a:lnTo>
                  <a:lnTo>
                    <a:pt x="21971" y="257810"/>
                  </a:lnTo>
                  <a:lnTo>
                    <a:pt x="22567" y="257810"/>
                  </a:lnTo>
                  <a:lnTo>
                    <a:pt x="21869" y="259080"/>
                  </a:lnTo>
                  <a:lnTo>
                    <a:pt x="20497" y="259080"/>
                  </a:lnTo>
                  <a:lnTo>
                    <a:pt x="21374" y="260350"/>
                  </a:lnTo>
                  <a:lnTo>
                    <a:pt x="21031" y="260350"/>
                  </a:lnTo>
                  <a:lnTo>
                    <a:pt x="20281" y="261620"/>
                  </a:lnTo>
                  <a:lnTo>
                    <a:pt x="41183" y="261620"/>
                  </a:lnTo>
                  <a:lnTo>
                    <a:pt x="41871" y="255270"/>
                  </a:lnTo>
                  <a:lnTo>
                    <a:pt x="44577" y="255270"/>
                  </a:lnTo>
                  <a:lnTo>
                    <a:pt x="44390" y="254000"/>
                  </a:lnTo>
                  <a:lnTo>
                    <a:pt x="23393" y="254000"/>
                  </a:lnTo>
                  <a:lnTo>
                    <a:pt x="22847" y="252730"/>
                  </a:lnTo>
                  <a:close/>
                </a:path>
                <a:path extrusionOk="0" h="354330" w="466090">
                  <a:moveTo>
                    <a:pt x="417868" y="251460"/>
                  </a:moveTo>
                  <a:lnTo>
                    <a:pt x="388886" y="251460"/>
                  </a:lnTo>
                  <a:lnTo>
                    <a:pt x="388874" y="252730"/>
                  </a:lnTo>
                  <a:lnTo>
                    <a:pt x="389648" y="252730"/>
                  </a:lnTo>
                  <a:lnTo>
                    <a:pt x="392734" y="255270"/>
                  </a:lnTo>
                  <a:lnTo>
                    <a:pt x="397852" y="260350"/>
                  </a:lnTo>
                  <a:lnTo>
                    <a:pt x="424929" y="260350"/>
                  </a:lnTo>
                  <a:lnTo>
                    <a:pt x="424700" y="259080"/>
                  </a:lnTo>
                  <a:lnTo>
                    <a:pt x="422311" y="259077"/>
                  </a:lnTo>
                  <a:lnTo>
                    <a:pt x="417868" y="251460"/>
                  </a:lnTo>
                  <a:close/>
                </a:path>
                <a:path extrusionOk="0" h="354330" w="466090">
                  <a:moveTo>
                    <a:pt x="422478" y="254000"/>
                  </a:moveTo>
                  <a:lnTo>
                    <a:pt x="422313" y="259080"/>
                  </a:lnTo>
                  <a:lnTo>
                    <a:pt x="424704" y="259077"/>
                  </a:lnTo>
                  <a:lnTo>
                    <a:pt x="424256" y="256540"/>
                  </a:lnTo>
                  <a:lnTo>
                    <a:pt x="422478" y="254000"/>
                  </a:lnTo>
                  <a:close/>
                </a:path>
                <a:path extrusionOk="0" h="354330" w="466090">
                  <a:moveTo>
                    <a:pt x="21932" y="255270"/>
                  </a:moveTo>
                  <a:lnTo>
                    <a:pt x="21704" y="256540"/>
                  </a:lnTo>
                  <a:lnTo>
                    <a:pt x="22011" y="255515"/>
                  </a:lnTo>
                  <a:lnTo>
                    <a:pt x="21932" y="255270"/>
                  </a:lnTo>
                  <a:close/>
                </a:path>
                <a:path extrusionOk="0" h="354330" w="466090">
                  <a:moveTo>
                    <a:pt x="25869" y="245110"/>
                  </a:moveTo>
                  <a:lnTo>
                    <a:pt x="26327" y="248920"/>
                  </a:lnTo>
                  <a:lnTo>
                    <a:pt x="25577" y="250190"/>
                  </a:lnTo>
                  <a:lnTo>
                    <a:pt x="24079" y="250190"/>
                  </a:lnTo>
                  <a:lnTo>
                    <a:pt x="24371" y="252730"/>
                  </a:lnTo>
                  <a:lnTo>
                    <a:pt x="23876" y="254000"/>
                  </a:lnTo>
                  <a:lnTo>
                    <a:pt x="44390" y="254000"/>
                  </a:lnTo>
                  <a:lnTo>
                    <a:pt x="44018" y="251460"/>
                  </a:lnTo>
                  <a:lnTo>
                    <a:pt x="45593" y="248920"/>
                  </a:lnTo>
                  <a:lnTo>
                    <a:pt x="46752" y="246380"/>
                  </a:lnTo>
                  <a:lnTo>
                    <a:pt x="26415" y="246380"/>
                  </a:lnTo>
                  <a:lnTo>
                    <a:pt x="25869" y="245110"/>
                  </a:lnTo>
                  <a:close/>
                </a:path>
                <a:path extrusionOk="0" h="354330" w="466090">
                  <a:moveTo>
                    <a:pt x="408825" y="245110"/>
                  </a:moveTo>
                  <a:lnTo>
                    <a:pt x="408165" y="248920"/>
                  </a:lnTo>
                  <a:lnTo>
                    <a:pt x="385229" y="248920"/>
                  </a:lnTo>
                  <a:lnTo>
                    <a:pt x="386715" y="251460"/>
                  </a:lnTo>
                  <a:lnTo>
                    <a:pt x="410959" y="251460"/>
                  </a:lnTo>
                  <a:lnTo>
                    <a:pt x="410159" y="246380"/>
                  </a:lnTo>
                  <a:lnTo>
                    <a:pt x="410819" y="246380"/>
                  </a:lnTo>
                  <a:lnTo>
                    <a:pt x="408825" y="245110"/>
                  </a:lnTo>
                  <a:close/>
                </a:path>
                <a:path extrusionOk="0" h="354330" w="466090">
                  <a:moveTo>
                    <a:pt x="411302" y="248920"/>
                  </a:moveTo>
                  <a:lnTo>
                    <a:pt x="410959" y="251460"/>
                  </a:lnTo>
                  <a:lnTo>
                    <a:pt x="414185" y="251460"/>
                  </a:lnTo>
                  <a:lnTo>
                    <a:pt x="411302" y="248920"/>
                  </a:lnTo>
                  <a:close/>
                </a:path>
                <a:path extrusionOk="0" h="354330" w="466090">
                  <a:moveTo>
                    <a:pt x="414667" y="250190"/>
                  </a:moveTo>
                  <a:lnTo>
                    <a:pt x="414185" y="251460"/>
                  </a:lnTo>
                  <a:lnTo>
                    <a:pt x="416140" y="251460"/>
                  </a:lnTo>
                  <a:lnTo>
                    <a:pt x="414667" y="250190"/>
                  </a:lnTo>
                  <a:close/>
                </a:path>
                <a:path extrusionOk="0" h="354330" w="466090">
                  <a:moveTo>
                    <a:pt x="399249" y="236220"/>
                  </a:moveTo>
                  <a:lnTo>
                    <a:pt x="372579" y="236220"/>
                  </a:lnTo>
                  <a:lnTo>
                    <a:pt x="373024" y="238760"/>
                  </a:lnTo>
                  <a:lnTo>
                    <a:pt x="372313" y="240030"/>
                  </a:lnTo>
                  <a:lnTo>
                    <a:pt x="374294" y="241300"/>
                  </a:lnTo>
                  <a:lnTo>
                    <a:pt x="376936" y="241300"/>
                  </a:lnTo>
                  <a:lnTo>
                    <a:pt x="376885" y="242570"/>
                  </a:lnTo>
                  <a:lnTo>
                    <a:pt x="375526" y="242570"/>
                  </a:lnTo>
                  <a:lnTo>
                    <a:pt x="383908" y="246380"/>
                  </a:lnTo>
                  <a:lnTo>
                    <a:pt x="382816" y="248920"/>
                  </a:lnTo>
                  <a:lnTo>
                    <a:pt x="408165" y="248920"/>
                  </a:lnTo>
                  <a:lnTo>
                    <a:pt x="408060" y="245110"/>
                  </a:lnTo>
                  <a:lnTo>
                    <a:pt x="407098" y="245110"/>
                  </a:lnTo>
                  <a:lnTo>
                    <a:pt x="406971" y="243840"/>
                  </a:lnTo>
                  <a:lnTo>
                    <a:pt x="406184" y="243840"/>
                  </a:lnTo>
                  <a:lnTo>
                    <a:pt x="405003" y="241300"/>
                  </a:lnTo>
                  <a:lnTo>
                    <a:pt x="404596" y="240030"/>
                  </a:lnTo>
                  <a:lnTo>
                    <a:pt x="402437" y="240030"/>
                  </a:lnTo>
                  <a:lnTo>
                    <a:pt x="401853" y="237490"/>
                  </a:lnTo>
                  <a:lnTo>
                    <a:pt x="399681" y="237490"/>
                  </a:lnTo>
                  <a:lnTo>
                    <a:pt x="399249" y="236220"/>
                  </a:lnTo>
                  <a:close/>
                </a:path>
                <a:path extrusionOk="0" h="354330" w="466090">
                  <a:moveTo>
                    <a:pt x="31508" y="233680"/>
                  </a:moveTo>
                  <a:lnTo>
                    <a:pt x="31051" y="233680"/>
                  </a:lnTo>
                  <a:lnTo>
                    <a:pt x="29324" y="236220"/>
                  </a:lnTo>
                  <a:lnTo>
                    <a:pt x="29387" y="240030"/>
                  </a:lnTo>
                  <a:lnTo>
                    <a:pt x="28625" y="240030"/>
                  </a:lnTo>
                  <a:lnTo>
                    <a:pt x="29603" y="241300"/>
                  </a:lnTo>
                  <a:lnTo>
                    <a:pt x="27584" y="245110"/>
                  </a:lnTo>
                  <a:lnTo>
                    <a:pt x="27012" y="246380"/>
                  </a:lnTo>
                  <a:lnTo>
                    <a:pt x="46752" y="246380"/>
                  </a:lnTo>
                  <a:lnTo>
                    <a:pt x="47332" y="245110"/>
                  </a:lnTo>
                  <a:lnTo>
                    <a:pt x="47739" y="245110"/>
                  </a:lnTo>
                  <a:lnTo>
                    <a:pt x="50393" y="238760"/>
                  </a:lnTo>
                  <a:lnTo>
                    <a:pt x="47396" y="238760"/>
                  </a:lnTo>
                  <a:lnTo>
                    <a:pt x="54082" y="234950"/>
                  </a:lnTo>
                  <a:lnTo>
                    <a:pt x="32346" y="234950"/>
                  </a:lnTo>
                  <a:lnTo>
                    <a:pt x="31508" y="233680"/>
                  </a:lnTo>
                  <a:close/>
                </a:path>
                <a:path extrusionOk="0" h="354330" w="466090">
                  <a:moveTo>
                    <a:pt x="408025" y="243840"/>
                  </a:moveTo>
                  <a:lnTo>
                    <a:pt x="407098" y="245110"/>
                  </a:lnTo>
                  <a:lnTo>
                    <a:pt x="408060" y="245110"/>
                  </a:lnTo>
                  <a:lnTo>
                    <a:pt x="408025" y="243840"/>
                  </a:lnTo>
                  <a:close/>
                </a:path>
                <a:path extrusionOk="0" h="354330" w="466090">
                  <a:moveTo>
                    <a:pt x="394957" y="232410"/>
                  </a:moveTo>
                  <a:lnTo>
                    <a:pt x="366750" y="232410"/>
                  </a:lnTo>
                  <a:lnTo>
                    <a:pt x="369633" y="234950"/>
                  </a:lnTo>
                  <a:lnTo>
                    <a:pt x="370954" y="238760"/>
                  </a:lnTo>
                  <a:lnTo>
                    <a:pt x="372579" y="236220"/>
                  </a:lnTo>
                  <a:lnTo>
                    <a:pt x="397967" y="236220"/>
                  </a:lnTo>
                  <a:lnTo>
                    <a:pt x="396582" y="234950"/>
                  </a:lnTo>
                  <a:lnTo>
                    <a:pt x="396087" y="234950"/>
                  </a:lnTo>
                  <a:lnTo>
                    <a:pt x="394957" y="232410"/>
                  </a:lnTo>
                  <a:close/>
                </a:path>
                <a:path extrusionOk="0" h="354330" w="466090">
                  <a:moveTo>
                    <a:pt x="32639" y="229870"/>
                  </a:moveTo>
                  <a:lnTo>
                    <a:pt x="32448" y="234950"/>
                  </a:lnTo>
                  <a:lnTo>
                    <a:pt x="54082" y="234950"/>
                  </a:lnTo>
                  <a:lnTo>
                    <a:pt x="56311" y="233680"/>
                  </a:lnTo>
                  <a:lnTo>
                    <a:pt x="54025" y="231140"/>
                  </a:lnTo>
                  <a:lnTo>
                    <a:pt x="33655" y="231140"/>
                  </a:lnTo>
                  <a:lnTo>
                    <a:pt x="32639" y="229870"/>
                  </a:lnTo>
                  <a:close/>
                </a:path>
                <a:path extrusionOk="0" h="354330" w="466090">
                  <a:moveTo>
                    <a:pt x="388645" y="227330"/>
                  </a:moveTo>
                  <a:lnTo>
                    <a:pt x="360400" y="227330"/>
                  </a:lnTo>
                  <a:lnTo>
                    <a:pt x="362204" y="229870"/>
                  </a:lnTo>
                  <a:lnTo>
                    <a:pt x="366141" y="232410"/>
                  </a:lnTo>
                  <a:lnTo>
                    <a:pt x="393141" y="232410"/>
                  </a:lnTo>
                  <a:lnTo>
                    <a:pt x="392734" y="231140"/>
                  </a:lnTo>
                  <a:lnTo>
                    <a:pt x="393306" y="231140"/>
                  </a:lnTo>
                  <a:lnTo>
                    <a:pt x="391172" y="229870"/>
                  </a:lnTo>
                  <a:lnTo>
                    <a:pt x="390652" y="229870"/>
                  </a:lnTo>
                  <a:lnTo>
                    <a:pt x="389394" y="228600"/>
                  </a:lnTo>
                  <a:lnTo>
                    <a:pt x="389102" y="228600"/>
                  </a:lnTo>
                  <a:lnTo>
                    <a:pt x="388645" y="227330"/>
                  </a:lnTo>
                  <a:close/>
                </a:path>
                <a:path extrusionOk="0" h="354330" w="466090">
                  <a:moveTo>
                    <a:pt x="395109" y="231140"/>
                  </a:moveTo>
                  <a:lnTo>
                    <a:pt x="394487" y="231140"/>
                  </a:lnTo>
                  <a:lnTo>
                    <a:pt x="394957" y="232410"/>
                  </a:lnTo>
                  <a:lnTo>
                    <a:pt x="395160" y="232410"/>
                  </a:lnTo>
                  <a:lnTo>
                    <a:pt x="395109" y="231140"/>
                  </a:lnTo>
                  <a:close/>
                </a:path>
                <a:path extrusionOk="0" h="354330" w="466090">
                  <a:moveTo>
                    <a:pt x="33661" y="231025"/>
                  </a:moveTo>
                  <a:close/>
                </a:path>
                <a:path extrusionOk="0" h="354330" w="466090">
                  <a:moveTo>
                    <a:pt x="34606" y="229350"/>
                  </a:moveTo>
                  <a:lnTo>
                    <a:pt x="34131" y="229527"/>
                  </a:lnTo>
                  <a:lnTo>
                    <a:pt x="33909" y="231140"/>
                  </a:lnTo>
                  <a:lnTo>
                    <a:pt x="34606" y="229350"/>
                  </a:lnTo>
                  <a:close/>
                </a:path>
                <a:path extrusionOk="0" h="354330" w="466090">
                  <a:moveTo>
                    <a:pt x="55981" y="227330"/>
                  </a:moveTo>
                  <a:lnTo>
                    <a:pt x="35394" y="227330"/>
                  </a:lnTo>
                  <a:lnTo>
                    <a:pt x="35153" y="228600"/>
                  </a:lnTo>
                  <a:lnTo>
                    <a:pt x="36626" y="228600"/>
                  </a:lnTo>
                  <a:lnTo>
                    <a:pt x="35108" y="229164"/>
                  </a:lnTo>
                  <a:lnTo>
                    <a:pt x="35115" y="229870"/>
                  </a:lnTo>
                  <a:lnTo>
                    <a:pt x="34201" y="231140"/>
                  </a:lnTo>
                  <a:lnTo>
                    <a:pt x="54025" y="231140"/>
                  </a:lnTo>
                  <a:lnTo>
                    <a:pt x="55156" y="229870"/>
                  </a:lnTo>
                  <a:lnTo>
                    <a:pt x="55981" y="227330"/>
                  </a:lnTo>
                  <a:close/>
                </a:path>
                <a:path extrusionOk="0" h="354330" w="466090">
                  <a:moveTo>
                    <a:pt x="33735" y="229674"/>
                  </a:moveTo>
                  <a:lnTo>
                    <a:pt x="33210" y="229870"/>
                  </a:lnTo>
                  <a:lnTo>
                    <a:pt x="33661" y="231025"/>
                  </a:lnTo>
                  <a:lnTo>
                    <a:pt x="33735" y="229674"/>
                  </a:lnTo>
                  <a:close/>
                </a:path>
                <a:path extrusionOk="0" h="354330" w="466090">
                  <a:moveTo>
                    <a:pt x="390906" y="228600"/>
                  </a:moveTo>
                  <a:lnTo>
                    <a:pt x="390652" y="229870"/>
                  </a:lnTo>
                  <a:lnTo>
                    <a:pt x="391172" y="229870"/>
                  </a:lnTo>
                  <a:lnTo>
                    <a:pt x="390906" y="228600"/>
                  </a:lnTo>
                  <a:close/>
                </a:path>
                <a:path extrusionOk="0" h="354330" w="466090">
                  <a:moveTo>
                    <a:pt x="34259" y="228600"/>
                  </a:moveTo>
                  <a:lnTo>
                    <a:pt x="33794" y="228600"/>
                  </a:lnTo>
                  <a:lnTo>
                    <a:pt x="33735" y="229674"/>
                  </a:lnTo>
                  <a:lnTo>
                    <a:pt x="34131" y="229527"/>
                  </a:lnTo>
                  <a:lnTo>
                    <a:pt x="34259" y="228600"/>
                  </a:lnTo>
                  <a:close/>
                </a:path>
                <a:path extrusionOk="0" h="354330" w="466090">
                  <a:moveTo>
                    <a:pt x="36385" y="220980"/>
                  </a:moveTo>
                  <a:lnTo>
                    <a:pt x="35991" y="220980"/>
                  </a:lnTo>
                  <a:lnTo>
                    <a:pt x="35763" y="222250"/>
                  </a:lnTo>
                  <a:lnTo>
                    <a:pt x="34785" y="224790"/>
                  </a:lnTo>
                  <a:lnTo>
                    <a:pt x="34131" y="229527"/>
                  </a:lnTo>
                  <a:lnTo>
                    <a:pt x="34606" y="229350"/>
                  </a:lnTo>
                  <a:lnTo>
                    <a:pt x="35394" y="227330"/>
                  </a:lnTo>
                  <a:lnTo>
                    <a:pt x="55981" y="227330"/>
                  </a:lnTo>
                  <a:lnTo>
                    <a:pt x="56743" y="224790"/>
                  </a:lnTo>
                  <a:lnTo>
                    <a:pt x="57175" y="224790"/>
                  </a:lnTo>
                  <a:lnTo>
                    <a:pt x="58762" y="223520"/>
                  </a:lnTo>
                  <a:lnTo>
                    <a:pt x="57010" y="223520"/>
                  </a:lnTo>
                  <a:lnTo>
                    <a:pt x="57118" y="222250"/>
                  </a:lnTo>
                  <a:lnTo>
                    <a:pt x="36944" y="222250"/>
                  </a:lnTo>
                  <a:lnTo>
                    <a:pt x="36385" y="220980"/>
                  </a:lnTo>
                  <a:close/>
                </a:path>
                <a:path extrusionOk="0" h="354330" w="466090">
                  <a:moveTo>
                    <a:pt x="35102" y="228600"/>
                  </a:moveTo>
                  <a:lnTo>
                    <a:pt x="34899" y="228600"/>
                  </a:lnTo>
                  <a:lnTo>
                    <a:pt x="34606" y="229350"/>
                  </a:lnTo>
                  <a:lnTo>
                    <a:pt x="35108" y="229164"/>
                  </a:lnTo>
                  <a:lnTo>
                    <a:pt x="35102" y="228600"/>
                  </a:lnTo>
                  <a:close/>
                </a:path>
                <a:path extrusionOk="0" h="354330" w="466090">
                  <a:moveTo>
                    <a:pt x="36626" y="228600"/>
                  </a:moveTo>
                  <a:lnTo>
                    <a:pt x="35102" y="228600"/>
                  </a:lnTo>
                  <a:lnTo>
                    <a:pt x="35108" y="229164"/>
                  </a:lnTo>
                  <a:lnTo>
                    <a:pt x="36626" y="228600"/>
                  </a:lnTo>
                  <a:close/>
                </a:path>
                <a:path extrusionOk="0" h="354330" w="466090">
                  <a:moveTo>
                    <a:pt x="384124" y="224790"/>
                  </a:moveTo>
                  <a:lnTo>
                    <a:pt x="357365" y="224790"/>
                  </a:lnTo>
                  <a:lnTo>
                    <a:pt x="358406" y="226060"/>
                  </a:lnTo>
                  <a:lnTo>
                    <a:pt x="359486" y="227330"/>
                  </a:lnTo>
                  <a:lnTo>
                    <a:pt x="387858" y="227330"/>
                  </a:lnTo>
                  <a:lnTo>
                    <a:pt x="387769" y="226060"/>
                  </a:lnTo>
                  <a:lnTo>
                    <a:pt x="384619" y="226060"/>
                  </a:lnTo>
                  <a:lnTo>
                    <a:pt x="384124" y="224790"/>
                  </a:lnTo>
                  <a:close/>
                </a:path>
                <a:path extrusionOk="0" h="354330" w="466090">
                  <a:moveTo>
                    <a:pt x="387680" y="224790"/>
                  </a:moveTo>
                  <a:lnTo>
                    <a:pt x="386346" y="226060"/>
                  </a:lnTo>
                  <a:lnTo>
                    <a:pt x="387769" y="226060"/>
                  </a:lnTo>
                  <a:lnTo>
                    <a:pt x="387680" y="224790"/>
                  </a:lnTo>
                  <a:close/>
                </a:path>
                <a:path extrusionOk="0" h="354330" w="466090">
                  <a:moveTo>
                    <a:pt x="376859" y="215900"/>
                  </a:moveTo>
                  <a:lnTo>
                    <a:pt x="349504" y="215900"/>
                  </a:lnTo>
                  <a:lnTo>
                    <a:pt x="350151" y="217170"/>
                  </a:lnTo>
                  <a:lnTo>
                    <a:pt x="350456" y="217170"/>
                  </a:lnTo>
                  <a:lnTo>
                    <a:pt x="349783" y="218440"/>
                  </a:lnTo>
                  <a:lnTo>
                    <a:pt x="353974" y="223520"/>
                  </a:lnTo>
                  <a:lnTo>
                    <a:pt x="355231" y="224790"/>
                  </a:lnTo>
                  <a:lnTo>
                    <a:pt x="382308" y="224790"/>
                  </a:lnTo>
                  <a:lnTo>
                    <a:pt x="381533" y="220980"/>
                  </a:lnTo>
                  <a:lnTo>
                    <a:pt x="376961" y="220980"/>
                  </a:lnTo>
                  <a:lnTo>
                    <a:pt x="378421" y="218440"/>
                  </a:lnTo>
                  <a:lnTo>
                    <a:pt x="376859" y="218440"/>
                  </a:lnTo>
                  <a:lnTo>
                    <a:pt x="376859" y="215900"/>
                  </a:lnTo>
                  <a:close/>
                </a:path>
                <a:path extrusionOk="0" h="354330" w="466090">
                  <a:moveTo>
                    <a:pt x="57226" y="220980"/>
                  </a:moveTo>
                  <a:lnTo>
                    <a:pt x="38760" y="220980"/>
                  </a:lnTo>
                  <a:lnTo>
                    <a:pt x="37604" y="222250"/>
                  </a:lnTo>
                  <a:lnTo>
                    <a:pt x="57118" y="222250"/>
                  </a:lnTo>
                  <a:lnTo>
                    <a:pt x="57226" y="220980"/>
                  </a:lnTo>
                  <a:close/>
                </a:path>
                <a:path extrusionOk="0" h="354330" w="466090">
                  <a:moveTo>
                    <a:pt x="58712" y="218440"/>
                  </a:moveTo>
                  <a:lnTo>
                    <a:pt x="38100" y="218440"/>
                  </a:lnTo>
                  <a:lnTo>
                    <a:pt x="38862" y="219710"/>
                  </a:lnTo>
                  <a:lnTo>
                    <a:pt x="39230" y="220980"/>
                  </a:lnTo>
                  <a:lnTo>
                    <a:pt x="59690" y="220980"/>
                  </a:lnTo>
                  <a:lnTo>
                    <a:pt x="59988" y="219710"/>
                  </a:lnTo>
                  <a:lnTo>
                    <a:pt x="59436" y="219710"/>
                  </a:lnTo>
                  <a:lnTo>
                    <a:pt x="58712" y="218440"/>
                  </a:lnTo>
                  <a:close/>
                </a:path>
                <a:path extrusionOk="0" h="354330" w="466090">
                  <a:moveTo>
                    <a:pt x="380530" y="219710"/>
                  </a:moveTo>
                  <a:lnTo>
                    <a:pt x="377774" y="220980"/>
                  </a:lnTo>
                  <a:lnTo>
                    <a:pt x="381533" y="220980"/>
                  </a:lnTo>
                  <a:lnTo>
                    <a:pt x="380530" y="219710"/>
                  </a:lnTo>
                  <a:close/>
                </a:path>
                <a:path extrusionOk="0" h="354330" w="466090">
                  <a:moveTo>
                    <a:pt x="37947" y="217170"/>
                  </a:moveTo>
                  <a:lnTo>
                    <a:pt x="37185" y="218440"/>
                  </a:lnTo>
                  <a:lnTo>
                    <a:pt x="37160" y="219710"/>
                  </a:lnTo>
                  <a:lnTo>
                    <a:pt x="38074" y="219710"/>
                  </a:lnTo>
                  <a:lnTo>
                    <a:pt x="38100" y="218440"/>
                  </a:lnTo>
                  <a:lnTo>
                    <a:pt x="38252" y="218440"/>
                  </a:lnTo>
                  <a:lnTo>
                    <a:pt x="37947" y="217170"/>
                  </a:lnTo>
                  <a:close/>
                </a:path>
                <a:path extrusionOk="0" h="354330" w="466090">
                  <a:moveTo>
                    <a:pt x="60286" y="218440"/>
                  </a:moveTo>
                  <a:lnTo>
                    <a:pt x="59436" y="219710"/>
                  </a:lnTo>
                  <a:lnTo>
                    <a:pt x="59988" y="219710"/>
                  </a:lnTo>
                  <a:lnTo>
                    <a:pt x="60286" y="218440"/>
                  </a:lnTo>
                  <a:close/>
                </a:path>
                <a:path extrusionOk="0" h="354330" w="466090">
                  <a:moveTo>
                    <a:pt x="37592" y="213360"/>
                  </a:moveTo>
                  <a:lnTo>
                    <a:pt x="38290" y="217170"/>
                  </a:lnTo>
                  <a:lnTo>
                    <a:pt x="38252" y="218440"/>
                  </a:lnTo>
                  <a:lnTo>
                    <a:pt x="58750" y="218440"/>
                  </a:lnTo>
                  <a:lnTo>
                    <a:pt x="58585" y="217170"/>
                  </a:lnTo>
                  <a:lnTo>
                    <a:pt x="60325" y="214630"/>
                  </a:lnTo>
                  <a:lnTo>
                    <a:pt x="39522" y="214630"/>
                  </a:lnTo>
                  <a:lnTo>
                    <a:pt x="37592" y="213360"/>
                  </a:lnTo>
                  <a:close/>
                </a:path>
                <a:path extrusionOk="0" h="354330" w="466090">
                  <a:moveTo>
                    <a:pt x="363562" y="205740"/>
                  </a:moveTo>
                  <a:lnTo>
                    <a:pt x="334289" y="205740"/>
                  </a:lnTo>
                  <a:lnTo>
                    <a:pt x="334492" y="207010"/>
                  </a:lnTo>
                  <a:lnTo>
                    <a:pt x="334759" y="208280"/>
                  </a:lnTo>
                  <a:lnTo>
                    <a:pt x="337439" y="208280"/>
                  </a:lnTo>
                  <a:lnTo>
                    <a:pt x="341299" y="210820"/>
                  </a:lnTo>
                  <a:lnTo>
                    <a:pt x="344957" y="212090"/>
                  </a:lnTo>
                  <a:lnTo>
                    <a:pt x="348462" y="217170"/>
                  </a:lnTo>
                  <a:lnTo>
                    <a:pt x="349504" y="215900"/>
                  </a:lnTo>
                  <a:lnTo>
                    <a:pt x="376859" y="215900"/>
                  </a:lnTo>
                  <a:lnTo>
                    <a:pt x="373380" y="214630"/>
                  </a:lnTo>
                  <a:lnTo>
                    <a:pt x="372598" y="212090"/>
                  </a:lnTo>
                  <a:lnTo>
                    <a:pt x="366128" y="212090"/>
                  </a:lnTo>
                  <a:lnTo>
                    <a:pt x="363943" y="207010"/>
                  </a:lnTo>
                  <a:lnTo>
                    <a:pt x="363562" y="205740"/>
                  </a:lnTo>
                  <a:close/>
                </a:path>
                <a:path extrusionOk="0" h="354330" w="466090">
                  <a:moveTo>
                    <a:pt x="46647" y="193040"/>
                  </a:moveTo>
                  <a:lnTo>
                    <a:pt x="45948" y="194310"/>
                  </a:lnTo>
                  <a:lnTo>
                    <a:pt x="44589" y="203200"/>
                  </a:lnTo>
                  <a:lnTo>
                    <a:pt x="44538" y="205740"/>
                  </a:lnTo>
                  <a:lnTo>
                    <a:pt x="42964" y="205740"/>
                  </a:lnTo>
                  <a:lnTo>
                    <a:pt x="41351" y="208280"/>
                  </a:lnTo>
                  <a:lnTo>
                    <a:pt x="40982" y="209550"/>
                  </a:lnTo>
                  <a:lnTo>
                    <a:pt x="42240" y="209550"/>
                  </a:lnTo>
                  <a:lnTo>
                    <a:pt x="41528" y="210820"/>
                  </a:lnTo>
                  <a:lnTo>
                    <a:pt x="40741" y="210820"/>
                  </a:lnTo>
                  <a:lnTo>
                    <a:pt x="41211" y="212090"/>
                  </a:lnTo>
                  <a:lnTo>
                    <a:pt x="40132" y="212090"/>
                  </a:lnTo>
                  <a:lnTo>
                    <a:pt x="39522" y="214630"/>
                  </a:lnTo>
                  <a:lnTo>
                    <a:pt x="60325" y="214630"/>
                  </a:lnTo>
                  <a:lnTo>
                    <a:pt x="61048" y="213360"/>
                  </a:lnTo>
                  <a:lnTo>
                    <a:pt x="59524" y="210820"/>
                  </a:lnTo>
                  <a:lnTo>
                    <a:pt x="60934" y="209550"/>
                  </a:lnTo>
                  <a:lnTo>
                    <a:pt x="63445" y="204470"/>
                  </a:lnTo>
                  <a:lnTo>
                    <a:pt x="66832" y="195580"/>
                  </a:lnTo>
                  <a:lnTo>
                    <a:pt x="47409" y="195580"/>
                  </a:lnTo>
                  <a:lnTo>
                    <a:pt x="48133" y="194310"/>
                  </a:lnTo>
                  <a:lnTo>
                    <a:pt x="47790" y="194310"/>
                  </a:lnTo>
                  <a:lnTo>
                    <a:pt x="47903" y="194114"/>
                  </a:lnTo>
                  <a:lnTo>
                    <a:pt x="46647" y="193040"/>
                  </a:lnTo>
                  <a:close/>
                </a:path>
                <a:path extrusionOk="0" h="354330" w="466090">
                  <a:moveTo>
                    <a:pt x="369862" y="203200"/>
                  </a:moveTo>
                  <a:lnTo>
                    <a:pt x="366128" y="212090"/>
                  </a:lnTo>
                  <a:lnTo>
                    <a:pt x="372598" y="212090"/>
                  </a:lnTo>
                  <a:lnTo>
                    <a:pt x="369862" y="203200"/>
                  </a:lnTo>
                  <a:close/>
                </a:path>
                <a:path extrusionOk="0" h="354330" w="466090">
                  <a:moveTo>
                    <a:pt x="348653" y="190500"/>
                  </a:moveTo>
                  <a:lnTo>
                    <a:pt x="320903" y="190500"/>
                  </a:lnTo>
                  <a:lnTo>
                    <a:pt x="323164" y="193040"/>
                  </a:lnTo>
                  <a:lnTo>
                    <a:pt x="323723" y="195580"/>
                  </a:lnTo>
                  <a:lnTo>
                    <a:pt x="328371" y="195580"/>
                  </a:lnTo>
                  <a:lnTo>
                    <a:pt x="330911" y="207010"/>
                  </a:lnTo>
                  <a:lnTo>
                    <a:pt x="330784" y="200660"/>
                  </a:lnTo>
                  <a:lnTo>
                    <a:pt x="357822" y="200660"/>
                  </a:lnTo>
                  <a:lnTo>
                    <a:pt x="352082" y="198120"/>
                  </a:lnTo>
                  <a:lnTo>
                    <a:pt x="351104" y="196850"/>
                  </a:lnTo>
                  <a:lnTo>
                    <a:pt x="350786" y="195580"/>
                  </a:lnTo>
                  <a:lnTo>
                    <a:pt x="350532" y="194310"/>
                  </a:lnTo>
                  <a:lnTo>
                    <a:pt x="348653" y="193040"/>
                  </a:lnTo>
                  <a:lnTo>
                    <a:pt x="348653" y="190500"/>
                  </a:lnTo>
                  <a:close/>
                </a:path>
                <a:path extrusionOk="0" h="354330" w="466090">
                  <a:moveTo>
                    <a:pt x="362940" y="203200"/>
                  </a:moveTo>
                  <a:lnTo>
                    <a:pt x="333044" y="203200"/>
                  </a:lnTo>
                  <a:lnTo>
                    <a:pt x="332828" y="207010"/>
                  </a:lnTo>
                  <a:lnTo>
                    <a:pt x="334289" y="205740"/>
                  </a:lnTo>
                  <a:lnTo>
                    <a:pt x="364451" y="205740"/>
                  </a:lnTo>
                  <a:lnTo>
                    <a:pt x="364248" y="204470"/>
                  </a:lnTo>
                  <a:lnTo>
                    <a:pt x="363131" y="204470"/>
                  </a:lnTo>
                  <a:lnTo>
                    <a:pt x="362940" y="203200"/>
                  </a:lnTo>
                  <a:close/>
                </a:path>
                <a:path extrusionOk="0" h="354330" w="466090">
                  <a:moveTo>
                    <a:pt x="364045" y="203200"/>
                  </a:moveTo>
                  <a:lnTo>
                    <a:pt x="363131" y="204470"/>
                  </a:lnTo>
                  <a:lnTo>
                    <a:pt x="364248" y="204470"/>
                  </a:lnTo>
                  <a:lnTo>
                    <a:pt x="364045" y="203200"/>
                  </a:lnTo>
                  <a:close/>
                </a:path>
                <a:path extrusionOk="0" h="354330" w="466090">
                  <a:moveTo>
                    <a:pt x="357822" y="200660"/>
                  </a:moveTo>
                  <a:lnTo>
                    <a:pt x="330784" y="200660"/>
                  </a:lnTo>
                  <a:lnTo>
                    <a:pt x="331673" y="201930"/>
                  </a:lnTo>
                  <a:lnTo>
                    <a:pt x="332447" y="203200"/>
                  </a:lnTo>
                  <a:lnTo>
                    <a:pt x="357543" y="203200"/>
                  </a:lnTo>
                  <a:lnTo>
                    <a:pt x="357822" y="200660"/>
                  </a:lnTo>
                  <a:close/>
                </a:path>
                <a:path extrusionOk="0" h="354330" w="466090">
                  <a:moveTo>
                    <a:pt x="67723" y="193040"/>
                  </a:moveTo>
                  <a:lnTo>
                    <a:pt x="48920" y="193040"/>
                  </a:lnTo>
                  <a:lnTo>
                    <a:pt x="47409" y="195580"/>
                  </a:lnTo>
                  <a:lnTo>
                    <a:pt x="66832" y="195580"/>
                  </a:lnTo>
                  <a:lnTo>
                    <a:pt x="67723" y="193040"/>
                  </a:lnTo>
                  <a:close/>
                </a:path>
                <a:path extrusionOk="0" h="354330" w="466090">
                  <a:moveTo>
                    <a:pt x="47938" y="194143"/>
                  </a:moveTo>
                  <a:lnTo>
                    <a:pt x="47790" y="194310"/>
                  </a:lnTo>
                  <a:lnTo>
                    <a:pt x="48133" y="194310"/>
                  </a:lnTo>
                  <a:lnTo>
                    <a:pt x="47938" y="194143"/>
                  </a:lnTo>
                  <a:close/>
                </a:path>
                <a:path extrusionOk="0" h="354330" w="466090">
                  <a:moveTo>
                    <a:pt x="48793" y="190500"/>
                  </a:moveTo>
                  <a:lnTo>
                    <a:pt x="48412" y="190500"/>
                  </a:lnTo>
                  <a:lnTo>
                    <a:pt x="49263" y="191770"/>
                  </a:lnTo>
                  <a:lnTo>
                    <a:pt x="47903" y="194114"/>
                  </a:lnTo>
                  <a:lnTo>
                    <a:pt x="48920" y="193040"/>
                  </a:lnTo>
                  <a:lnTo>
                    <a:pt x="67723" y="193040"/>
                  </a:lnTo>
                  <a:lnTo>
                    <a:pt x="68169" y="191770"/>
                  </a:lnTo>
                  <a:lnTo>
                    <a:pt x="50114" y="191770"/>
                  </a:lnTo>
                  <a:lnTo>
                    <a:pt x="48793" y="190500"/>
                  </a:lnTo>
                  <a:close/>
                </a:path>
                <a:path extrusionOk="0" h="354330" w="466090">
                  <a:moveTo>
                    <a:pt x="85547" y="144780"/>
                  </a:moveTo>
                  <a:lnTo>
                    <a:pt x="67322" y="144780"/>
                  </a:lnTo>
                  <a:lnTo>
                    <a:pt x="66433" y="148590"/>
                  </a:lnTo>
                  <a:lnTo>
                    <a:pt x="65062" y="153670"/>
                  </a:lnTo>
                  <a:lnTo>
                    <a:pt x="62611" y="160020"/>
                  </a:lnTo>
                  <a:lnTo>
                    <a:pt x="59474" y="166370"/>
                  </a:lnTo>
                  <a:lnTo>
                    <a:pt x="58318" y="166370"/>
                  </a:lnTo>
                  <a:lnTo>
                    <a:pt x="58534" y="167640"/>
                  </a:lnTo>
                  <a:lnTo>
                    <a:pt x="58204" y="167640"/>
                  </a:lnTo>
                  <a:lnTo>
                    <a:pt x="57632" y="170180"/>
                  </a:lnTo>
                  <a:lnTo>
                    <a:pt x="58102" y="170180"/>
                  </a:lnTo>
                  <a:lnTo>
                    <a:pt x="59105" y="171450"/>
                  </a:lnTo>
                  <a:lnTo>
                    <a:pt x="59512" y="171450"/>
                  </a:lnTo>
                  <a:lnTo>
                    <a:pt x="59245" y="172720"/>
                  </a:lnTo>
                  <a:lnTo>
                    <a:pt x="54927" y="172720"/>
                  </a:lnTo>
                  <a:lnTo>
                    <a:pt x="56857" y="179070"/>
                  </a:lnTo>
                  <a:lnTo>
                    <a:pt x="53886" y="184150"/>
                  </a:lnTo>
                  <a:lnTo>
                    <a:pt x="49364" y="184150"/>
                  </a:lnTo>
                  <a:lnTo>
                    <a:pt x="50761" y="189230"/>
                  </a:lnTo>
                  <a:lnTo>
                    <a:pt x="50622" y="189230"/>
                  </a:lnTo>
                  <a:lnTo>
                    <a:pt x="50114" y="191770"/>
                  </a:lnTo>
                  <a:lnTo>
                    <a:pt x="68169" y="191770"/>
                  </a:lnTo>
                  <a:lnTo>
                    <a:pt x="70844" y="184150"/>
                  </a:lnTo>
                  <a:lnTo>
                    <a:pt x="75234" y="173990"/>
                  </a:lnTo>
                  <a:lnTo>
                    <a:pt x="76708" y="170180"/>
                  </a:lnTo>
                  <a:lnTo>
                    <a:pt x="76796" y="168910"/>
                  </a:lnTo>
                  <a:lnTo>
                    <a:pt x="78359" y="163830"/>
                  </a:lnTo>
                  <a:lnTo>
                    <a:pt x="79603" y="162560"/>
                  </a:lnTo>
                  <a:lnTo>
                    <a:pt x="80175" y="162560"/>
                  </a:lnTo>
                  <a:lnTo>
                    <a:pt x="83820" y="161290"/>
                  </a:lnTo>
                  <a:lnTo>
                    <a:pt x="79806" y="156210"/>
                  </a:lnTo>
                  <a:lnTo>
                    <a:pt x="84543" y="154940"/>
                  </a:lnTo>
                  <a:lnTo>
                    <a:pt x="83273" y="151130"/>
                  </a:lnTo>
                  <a:lnTo>
                    <a:pt x="85648" y="148590"/>
                  </a:lnTo>
                  <a:lnTo>
                    <a:pt x="85547" y="144780"/>
                  </a:lnTo>
                  <a:close/>
                </a:path>
                <a:path extrusionOk="0" h="354330" w="466090">
                  <a:moveTo>
                    <a:pt x="341604" y="186690"/>
                  </a:moveTo>
                  <a:lnTo>
                    <a:pt x="339483" y="187960"/>
                  </a:lnTo>
                  <a:lnTo>
                    <a:pt x="318414" y="187960"/>
                  </a:lnTo>
                  <a:lnTo>
                    <a:pt x="318960" y="189230"/>
                  </a:lnTo>
                  <a:lnTo>
                    <a:pt x="319760" y="189230"/>
                  </a:lnTo>
                  <a:lnTo>
                    <a:pt x="321551" y="191770"/>
                  </a:lnTo>
                  <a:lnTo>
                    <a:pt x="320903" y="190500"/>
                  </a:lnTo>
                  <a:lnTo>
                    <a:pt x="348653" y="190500"/>
                  </a:lnTo>
                  <a:lnTo>
                    <a:pt x="344538" y="189230"/>
                  </a:lnTo>
                  <a:lnTo>
                    <a:pt x="344195" y="187960"/>
                  </a:lnTo>
                  <a:lnTo>
                    <a:pt x="341604" y="186690"/>
                  </a:lnTo>
                  <a:close/>
                </a:path>
                <a:path extrusionOk="0" h="354330" w="466090">
                  <a:moveTo>
                    <a:pt x="48818" y="189230"/>
                  </a:moveTo>
                  <a:lnTo>
                    <a:pt x="48285" y="190500"/>
                  </a:lnTo>
                  <a:lnTo>
                    <a:pt x="48564" y="190500"/>
                  </a:lnTo>
                  <a:lnTo>
                    <a:pt x="48818" y="189230"/>
                  </a:lnTo>
                  <a:close/>
                </a:path>
                <a:path extrusionOk="0" h="354330" w="466090">
                  <a:moveTo>
                    <a:pt x="50622" y="189230"/>
                  </a:moveTo>
                  <a:lnTo>
                    <a:pt x="49199" y="189230"/>
                  </a:lnTo>
                  <a:lnTo>
                    <a:pt x="49834" y="190500"/>
                  </a:lnTo>
                  <a:lnTo>
                    <a:pt x="50622" y="189230"/>
                  </a:lnTo>
                  <a:close/>
                </a:path>
                <a:path extrusionOk="0" h="354330" w="466090">
                  <a:moveTo>
                    <a:pt x="338239" y="186690"/>
                  </a:moveTo>
                  <a:lnTo>
                    <a:pt x="316534" y="186690"/>
                  </a:lnTo>
                  <a:lnTo>
                    <a:pt x="316496" y="189230"/>
                  </a:lnTo>
                  <a:lnTo>
                    <a:pt x="317449" y="190500"/>
                  </a:lnTo>
                  <a:lnTo>
                    <a:pt x="318211" y="190500"/>
                  </a:lnTo>
                  <a:lnTo>
                    <a:pt x="318414" y="187960"/>
                  </a:lnTo>
                  <a:lnTo>
                    <a:pt x="339483" y="187960"/>
                  </a:lnTo>
                  <a:lnTo>
                    <a:pt x="338239" y="186690"/>
                  </a:lnTo>
                  <a:close/>
                </a:path>
                <a:path extrusionOk="0" h="354330" w="466090">
                  <a:moveTo>
                    <a:pt x="50368" y="187960"/>
                  </a:moveTo>
                  <a:lnTo>
                    <a:pt x="50139" y="187960"/>
                  </a:lnTo>
                  <a:lnTo>
                    <a:pt x="49695" y="189230"/>
                  </a:lnTo>
                  <a:lnTo>
                    <a:pt x="50063" y="189230"/>
                  </a:lnTo>
                  <a:lnTo>
                    <a:pt x="50368" y="187960"/>
                  </a:lnTo>
                  <a:close/>
                </a:path>
                <a:path extrusionOk="0" h="354330" w="466090">
                  <a:moveTo>
                    <a:pt x="337616" y="184150"/>
                  </a:moveTo>
                  <a:lnTo>
                    <a:pt x="312280" y="184150"/>
                  </a:lnTo>
                  <a:lnTo>
                    <a:pt x="313994" y="187960"/>
                  </a:lnTo>
                  <a:lnTo>
                    <a:pt x="316534" y="186690"/>
                  </a:lnTo>
                  <a:lnTo>
                    <a:pt x="337997" y="186690"/>
                  </a:lnTo>
                  <a:lnTo>
                    <a:pt x="337464" y="185420"/>
                  </a:lnTo>
                  <a:lnTo>
                    <a:pt x="337616" y="184150"/>
                  </a:lnTo>
                  <a:close/>
                </a:path>
                <a:path extrusionOk="0" h="354330" w="466090">
                  <a:moveTo>
                    <a:pt x="329920" y="173990"/>
                  </a:moveTo>
                  <a:lnTo>
                    <a:pt x="328980" y="173990"/>
                  </a:lnTo>
                  <a:lnTo>
                    <a:pt x="328853" y="175260"/>
                  </a:lnTo>
                  <a:lnTo>
                    <a:pt x="301739" y="175260"/>
                  </a:lnTo>
                  <a:lnTo>
                    <a:pt x="305015" y="176530"/>
                  </a:lnTo>
                  <a:lnTo>
                    <a:pt x="305777" y="179070"/>
                  </a:lnTo>
                  <a:lnTo>
                    <a:pt x="310769" y="180340"/>
                  </a:lnTo>
                  <a:lnTo>
                    <a:pt x="311962" y="181610"/>
                  </a:lnTo>
                  <a:lnTo>
                    <a:pt x="311188" y="182880"/>
                  </a:lnTo>
                  <a:lnTo>
                    <a:pt x="310553" y="182880"/>
                  </a:lnTo>
                  <a:lnTo>
                    <a:pt x="311416" y="185420"/>
                  </a:lnTo>
                  <a:lnTo>
                    <a:pt x="312280" y="184150"/>
                  </a:lnTo>
                  <a:lnTo>
                    <a:pt x="338416" y="184150"/>
                  </a:lnTo>
                  <a:lnTo>
                    <a:pt x="337350" y="181610"/>
                  </a:lnTo>
                  <a:lnTo>
                    <a:pt x="336016" y="181610"/>
                  </a:lnTo>
                  <a:lnTo>
                    <a:pt x="334175" y="179070"/>
                  </a:lnTo>
                  <a:lnTo>
                    <a:pt x="332041" y="179070"/>
                  </a:lnTo>
                  <a:lnTo>
                    <a:pt x="329920" y="173990"/>
                  </a:lnTo>
                  <a:close/>
                </a:path>
                <a:path extrusionOk="0" h="354330" w="466090">
                  <a:moveTo>
                    <a:pt x="317284" y="161290"/>
                  </a:moveTo>
                  <a:lnTo>
                    <a:pt x="315798" y="161290"/>
                  </a:lnTo>
                  <a:lnTo>
                    <a:pt x="315429" y="162560"/>
                  </a:lnTo>
                  <a:lnTo>
                    <a:pt x="287401" y="162560"/>
                  </a:lnTo>
                  <a:lnTo>
                    <a:pt x="287667" y="163830"/>
                  </a:lnTo>
                  <a:lnTo>
                    <a:pt x="288925" y="163830"/>
                  </a:lnTo>
                  <a:lnTo>
                    <a:pt x="297751" y="173990"/>
                  </a:lnTo>
                  <a:lnTo>
                    <a:pt x="300189" y="173990"/>
                  </a:lnTo>
                  <a:lnTo>
                    <a:pt x="300520" y="176530"/>
                  </a:lnTo>
                  <a:lnTo>
                    <a:pt x="301739" y="175260"/>
                  </a:lnTo>
                  <a:lnTo>
                    <a:pt x="327799" y="175260"/>
                  </a:lnTo>
                  <a:lnTo>
                    <a:pt x="328295" y="172720"/>
                  </a:lnTo>
                  <a:lnTo>
                    <a:pt x="324573" y="172720"/>
                  </a:lnTo>
                  <a:lnTo>
                    <a:pt x="323697" y="171450"/>
                  </a:lnTo>
                  <a:lnTo>
                    <a:pt x="322846" y="171450"/>
                  </a:lnTo>
                  <a:lnTo>
                    <a:pt x="322186" y="167640"/>
                  </a:lnTo>
                  <a:lnTo>
                    <a:pt x="319532" y="167640"/>
                  </a:lnTo>
                  <a:lnTo>
                    <a:pt x="317919" y="165100"/>
                  </a:lnTo>
                  <a:lnTo>
                    <a:pt x="318350" y="163830"/>
                  </a:lnTo>
                  <a:lnTo>
                    <a:pt x="317284" y="161290"/>
                  </a:lnTo>
                  <a:close/>
                </a:path>
                <a:path extrusionOk="0" h="354330" w="466090">
                  <a:moveTo>
                    <a:pt x="326910" y="171450"/>
                  </a:moveTo>
                  <a:lnTo>
                    <a:pt x="325869" y="172720"/>
                  </a:lnTo>
                  <a:lnTo>
                    <a:pt x="328295" y="172720"/>
                  </a:lnTo>
                  <a:lnTo>
                    <a:pt x="326910" y="171450"/>
                  </a:lnTo>
                  <a:close/>
                </a:path>
                <a:path extrusionOk="0" h="354330" w="466090">
                  <a:moveTo>
                    <a:pt x="303513" y="152400"/>
                  </a:moveTo>
                  <a:lnTo>
                    <a:pt x="276948" y="152400"/>
                  </a:lnTo>
                  <a:lnTo>
                    <a:pt x="279336" y="156210"/>
                  </a:lnTo>
                  <a:lnTo>
                    <a:pt x="279336" y="157480"/>
                  </a:lnTo>
                  <a:lnTo>
                    <a:pt x="280606" y="157480"/>
                  </a:lnTo>
                  <a:lnTo>
                    <a:pt x="282371" y="161290"/>
                  </a:lnTo>
                  <a:lnTo>
                    <a:pt x="282714" y="161290"/>
                  </a:lnTo>
                  <a:lnTo>
                    <a:pt x="284175" y="162560"/>
                  </a:lnTo>
                  <a:lnTo>
                    <a:pt x="315366" y="162560"/>
                  </a:lnTo>
                  <a:lnTo>
                    <a:pt x="314858" y="161290"/>
                  </a:lnTo>
                  <a:lnTo>
                    <a:pt x="314896" y="160020"/>
                  </a:lnTo>
                  <a:lnTo>
                    <a:pt x="311581" y="160020"/>
                  </a:lnTo>
                  <a:lnTo>
                    <a:pt x="310134" y="158750"/>
                  </a:lnTo>
                  <a:lnTo>
                    <a:pt x="307327" y="154940"/>
                  </a:lnTo>
                  <a:lnTo>
                    <a:pt x="305460" y="154940"/>
                  </a:lnTo>
                  <a:lnTo>
                    <a:pt x="303513" y="152400"/>
                  </a:lnTo>
                  <a:close/>
                </a:path>
                <a:path extrusionOk="0" h="354330" w="466090">
                  <a:moveTo>
                    <a:pt x="313143" y="158750"/>
                  </a:moveTo>
                  <a:lnTo>
                    <a:pt x="312547" y="160020"/>
                  </a:lnTo>
                  <a:lnTo>
                    <a:pt x="314896" y="160020"/>
                  </a:lnTo>
                  <a:lnTo>
                    <a:pt x="313143" y="158750"/>
                  </a:lnTo>
                  <a:close/>
                </a:path>
                <a:path extrusionOk="0" h="354330" w="466090">
                  <a:moveTo>
                    <a:pt x="307568" y="153670"/>
                  </a:moveTo>
                  <a:lnTo>
                    <a:pt x="304812" y="153670"/>
                  </a:lnTo>
                  <a:lnTo>
                    <a:pt x="305460" y="154940"/>
                  </a:lnTo>
                  <a:lnTo>
                    <a:pt x="307327" y="154940"/>
                  </a:lnTo>
                  <a:lnTo>
                    <a:pt x="307568" y="153670"/>
                  </a:lnTo>
                  <a:close/>
                </a:path>
                <a:path extrusionOk="0" h="354330" w="466090">
                  <a:moveTo>
                    <a:pt x="296011" y="146050"/>
                  </a:moveTo>
                  <a:lnTo>
                    <a:pt x="267347" y="146050"/>
                  </a:lnTo>
                  <a:lnTo>
                    <a:pt x="275158" y="153670"/>
                  </a:lnTo>
                  <a:lnTo>
                    <a:pt x="276948" y="152400"/>
                  </a:lnTo>
                  <a:lnTo>
                    <a:pt x="303513" y="152400"/>
                  </a:lnTo>
                  <a:lnTo>
                    <a:pt x="302539" y="151130"/>
                  </a:lnTo>
                  <a:lnTo>
                    <a:pt x="301307" y="149860"/>
                  </a:lnTo>
                  <a:lnTo>
                    <a:pt x="298856" y="149860"/>
                  </a:lnTo>
                  <a:lnTo>
                    <a:pt x="298869" y="148590"/>
                  </a:lnTo>
                  <a:lnTo>
                    <a:pt x="297954" y="148590"/>
                  </a:lnTo>
                  <a:lnTo>
                    <a:pt x="297815" y="147320"/>
                  </a:lnTo>
                  <a:lnTo>
                    <a:pt x="296278" y="147320"/>
                  </a:lnTo>
                  <a:lnTo>
                    <a:pt x="296011" y="146050"/>
                  </a:lnTo>
                  <a:close/>
                </a:path>
                <a:path extrusionOk="0" h="354330" w="466090">
                  <a:moveTo>
                    <a:pt x="283216" y="134620"/>
                  </a:moveTo>
                  <a:lnTo>
                    <a:pt x="255625" y="134620"/>
                  </a:lnTo>
                  <a:lnTo>
                    <a:pt x="256247" y="135890"/>
                  </a:lnTo>
                  <a:lnTo>
                    <a:pt x="256832" y="137160"/>
                  </a:lnTo>
                  <a:lnTo>
                    <a:pt x="258775" y="137160"/>
                  </a:lnTo>
                  <a:lnTo>
                    <a:pt x="259016" y="138430"/>
                  </a:lnTo>
                  <a:lnTo>
                    <a:pt x="262166" y="138430"/>
                  </a:lnTo>
                  <a:lnTo>
                    <a:pt x="265137" y="144780"/>
                  </a:lnTo>
                  <a:lnTo>
                    <a:pt x="267474" y="147320"/>
                  </a:lnTo>
                  <a:lnTo>
                    <a:pt x="267347" y="146050"/>
                  </a:lnTo>
                  <a:lnTo>
                    <a:pt x="296011" y="146050"/>
                  </a:lnTo>
                  <a:lnTo>
                    <a:pt x="295478" y="143510"/>
                  </a:lnTo>
                  <a:lnTo>
                    <a:pt x="291846" y="143510"/>
                  </a:lnTo>
                  <a:lnTo>
                    <a:pt x="284861" y="135890"/>
                  </a:lnTo>
                  <a:lnTo>
                    <a:pt x="283216" y="134620"/>
                  </a:lnTo>
                  <a:close/>
                </a:path>
                <a:path extrusionOk="0" h="354330" w="466090">
                  <a:moveTo>
                    <a:pt x="99275" y="63500"/>
                  </a:moveTo>
                  <a:lnTo>
                    <a:pt x="99568" y="66040"/>
                  </a:lnTo>
                  <a:lnTo>
                    <a:pt x="98412" y="68580"/>
                  </a:lnTo>
                  <a:lnTo>
                    <a:pt x="96545" y="71120"/>
                  </a:lnTo>
                  <a:lnTo>
                    <a:pt x="96266" y="71120"/>
                  </a:lnTo>
                  <a:lnTo>
                    <a:pt x="95097" y="74930"/>
                  </a:lnTo>
                  <a:lnTo>
                    <a:pt x="95669" y="74930"/>
                  </a:lnTo>
                  <a:lnTo>
                    <a:pt x="95834" y="76200"/>
                  </a:lnTo>
                  <a:lnTo>
                    <a:pt x="94576" y="78740"/>
                  </a:lnTo>
                  <a:lnTo>
                    <a:pt x="94272" y="80010"/>
                  </a:lnTo>
                  <a:lnTo>
                    <a:pt x="93548" y="80010"/>
                  </a:lnTo>
                  <a:lnTo>
                    <a:pt x="92786" y="82550"/>
                  </a:lnTo>
                  <a:lnTo>
                    <a:pt x="85318" y="100330"/>
                  </a:lnTo>
                  <a:lnTo>
                    <a:pt x="83578" y="101600"/>
                  </a:lnTo>
                  <a:lnTo>
                    <a:pt x="82931" y="104140"/>
                  </a:lnTo>
                  <a:lnTo>
                    <a:pt x="83134" y="104140"/>
                  </a:lnTo>
                  <a:lnTo>
                    <a:pt x="84023" y="105410"/>
                  </a:lnTo>
                  <a:lnTo>
                    <a:pt x="82842" y="105410"/>
                  </a:lnTo>
                  <a:lnTo>
                    <a:pt x="82702" y="106680"/>
                  </a:lnTo>
                  <a:lnTo>
                    <a:pt x="82283" y="106680"/>
                  </a:lnTo>
                  <a:lnTo>
                    <a:pt x="82029" y="107950"/>
                  </a:lnTo>
                  <a:lnTo>
                    <a:pt x="80403" y="109220"/>
                  </a:lnTo>
                  <a:lnTo>
                    <a:pt x="83172" y="110490"/>
                  </a:lnTo>
                  <a:lnTo>
                    <a:pt x="78079" y="114300"/>
                  </a:lnTo>
                  <a:lnTo>
                    <a:pt x="77203" y="120650"/>
                  </a:lnTo>
                  <a:lnTo>
                    <a:pt x="76669" y="123190"/>
                  </a:lnTo>
                  <a:lnTo>
                    <a:pt x="75768" y="124460"/>
                  </a:lnTo>
                  <a:lnTo>
                    <a:pt x="74917" y="125730"/>
                  </a:lnTo>
                  <a:lnTo>
                    <a:pt x="74295" y="125730"/>
                  </a:lnTo>
                  <a:lnTo>
                    <a:pt x="75539" y="127000"/>
                  </a:lnTo>
                  <a:lnTo>
                    <a:pt x="74853" y="129540"/>
                  </a:lnTo>
                  <a:lnTo>
                    <a:pt x="72821" y="129540"/>
                  </a:lnTo>
                  <a:lnTo>
                    <a:pt x="73266" y="132080"/>
                  </a:lnTo>
                  <a:lnTo>
                    <a:pt x="72199" y="134620"/>
                  </a:lnTo>
                  <a:lnTo>
                    <a:pt x="72275" y="135890"/>
                  </a:lnTo>
                  <a:lnTo>
                    <a:pt x="71729" y="137160"/>
                  </a:lnTo>
                  <a:lnTo>
                    <a:pt x="70967" y="137160"/>
                  </a:lnTo>
                  <a:lnTo>
                    <a:pt x="70180" y="140970"/>
                  </a:lnTo>
                  <a:lnTo>
                    <a:pt x="69189" y="142240"/>
                  </a:lnTo>
                  <a:lnTo>
                    <a:pt x="68084" y="144780"/>
                  </a:lnTo>
                  <a:lnTo>
                    <a:pt x="84429" y="144780"/>
                  </a:lnTo>
                  <a:lnTo>
                    <a:pt x="88671" y="140970"/>
                  </a:lnTo>
                  <a:lnTo>
                    <a:pt x="87757" y="140970"/>
                  </a:lnTo>
                  <a:lnTo>
                    <a:pt x="89090" y="138430"/>
                  </a:lnTo>
                  <a:lnTo>
                    <a:pt x="94030" y="127000"/>
                  </a:lnTo>
                  <a:lnTo>
                    <a:pt x="96583" y="123190"/>
                  </a:lnTo>
                  <a:lnTo>
                    <a:pt x="98755" y="118110"/>
                  </a:lnTo>
                  <a:lnTo>
                    <a:pt x="101031" y="113266"/>
                  </a:lnTo>
                  <a:lnTo>
                    <a:pt x="100931" y="110490"/>
                  </a:lnTo>
                  <a:lnTo>
                    <a:pt x="100825" y="109220"/>
                  </a:lnTo>
                  <a:lnTo>
                    <a:pt x="104546" y="107950"/>
                  </a:lnTo>
                  <a:lnTo>
                    <a:pt x="103428" y="104140"/>
                  </a:lnTo>
                  <a:lnTo>
                    <a:pt x="105847" y="97790"/>
                  </a:lnTo>
                  <a:lnTo>
                    <a:pt x="108451" y="92710"/>
                  </a:lnTo>
                  <a:lnTo>
                    <a:pt x="111036" y="86360"/>
                  </a:lnTo>
                  <a:lnTo>
                    <a:pt x="112926" y="81280"/>
                  </a:lnTo>
                  <a:lnTo>
                    <a:pt x="110921" y="81280"/>
                  </a:lnTo>
                  <a:lnTo>
                    <a:pt x="112966" y="77470"/>
                  </a:lnTo>
                  <a:lnTo>
                    <a:pt x="112344" y="77470"/>
                  </a:lnTo>
                  <a:lnTo>
                    <a:pt x="118389" y="69850"/>
                  </a:lnTo>
                  <a:lnTo>
                    <a:pt x="117271" y="68580"/>
                  </a:lnTo>
                  <a:lnTo>
                    <a:pt x="118719" y="66040"/>
                  </a:lnTo>
                  <a:lnTo>
                    <a:pt x="120497" y="66040"/>
                  </a:lnTo>
                  <a:lnTo>
                    <a:pt x="121577" y="64770"/>
                  </a:lnTo>
                  <a:lnTo>
                    <a:pt x="99555" y="64770"/>
                  </a:lnTo>
                  <a:lnTo>
                    <a:pt x="99275" y="63500"/>
                  </a:lnTo>
                  <a:close/>
                </a:path>
                <a:path extrusionOk="0" h="354330" w="466090">
                  <a:moveTo>
                    <a:pt x="262166" y="138430"/>
                  </a:moveTo>
                  <a:lnTo>
                    <a:pt x="259232" y="138430"/>
                  </a:lnTo>
                  <a:lnTo>
                    <a:pt x="259397" y="139700"/>
                  </a:lnTo>
                  <a:lnTo>
                    <a:pt x="262166" y="138430"/>
                  </a:lnTo>
                  <a:close/>
                </a:path>
                <a:path extrusionOk="0" h="354330" w="466090">
                  <a:moveTo>
                    <a:pt x="276504" y="128270"/>
                  </a:moveTo>
                  <a:lnTo>
                    <a:pt x="250418" y="128270"/>
                  </a:lnTo>
                  <a:lnTo>
                    <a:pt x="252844" y="132080"/>
                  </a:lnTo>
                  <a:lnTo>
                    <a:pt x="254101" y="132080"/>
                  </a:lnTo>
                  <a:lnTo>
                    <a:pt x="254558" y="134620"/>
                  </a:lnTo>
                  <a:lnTo>
                    <a:pt x="254965" y="135890"/>
                  </a:lnTo>
                  <a:lnTo>
                    <a:pt x="255625" y="134620"/>
                  </a:lnTo>
                  <a:lnTo>
                    <a:pt x="283216" y="134620"/>
                  </a:lnTo>
                  <a:lnTo>
                    <a:pt x="278282" y="130810"/>
                  </a:lnTo>
                  <a:lnTo>
                    <a:pt x="277114" y="130810"/>
                  </a:lnTo>
                  <a:lnTo>
                    <a:pt x="276504" y="128270"/>
                  </a:lnTo>
                  <a:close/>
                </a:path>
                <a:path extrusionOk="0" h="354330" w="466090">
                  <a:moveTo>
                    <a:pt x="253377" y="132080"/>
                  </a:moveTo>
                  <a:lnTo>
                    <a:pt x="251764" y="132080"/>
                  </a:lnTo>
                  <a:lnTo>
                    <a:pt x="251764" y="133350"/>
                  </a:lnTo>
                  <a:lnTo>
                    <a:pt x="253390" y="133350"/>
                  </a:lnTo>
                  <a:lnTo>
                    <a:pt x="253377" y="132080"/>
                  </a:lnTo>
                  <a:close/>
                </a:path>
                <a:path extrusionOk="0" h="354330" w="466090">
                  <a:moveTo>
                    <a:pt x="273011" y="124460"/>
                  </a:moveTo>
                  <a:lnTo>
                    <a:pt x="246380" y="124460"/>
                  </a:lnTo>
                  <a:lnTo>
                    <a:pt x="245757" y="129540"/>
                  </a:lnTo>
                  <a:lnTo>
                    <a:pt x="247002" y="130810"/>
                  </a:lnTo>
                  <a:lnTo>
                    <a:pt x="248348" y="129540"/>
                  </a:lnTo>
                  <a:lnTo>
                    <a:pt x="250418" y="128270"/>
                  </a:lnTo>
                  <a:lnTo>
                    <a:pt x="275158" y="128270"/>
                  </a:lnTo>
                  <a:lnTo>
                    <a:pt x="274421" y="127000"/>
                  </a:lnTo>
                  <a:lnTo>
                    <a:pt x="274015" y="127000"/>
                  </a:lnTo>
                  <a:lnTo>
                    <a:pt x="273011" y="124460"/>
                  </a:lnTo>
                  <a:close/>
                </a:path>
                <a:path extrusionOk="0" h="354330" w="466090">
                  <a:moveTo>
                    <a:pt x="278015" y="129540"/>
                  </a:moveTo>
                  <a:lnTo>
                    <a:pt x="277114" y="130810"/>
                  </a:lnTo>
                  <a:lnTo>
                    <a:pt x="278282" y="130810"/>
                  </a:lnTo>
                  <a:lnTo>
                    <a:pt x="278015" y="129540"/>
                  </a:lnTo>
                  <a:close/>
                </a:path>
                <a:path extrusionOk="0" h="354330" w="466090">
                  <a:moveTo>
                    <a:pt x="262216" y="113030"/>
                  </a:moveTo>
                  <a:lnTo>
                    <a:pt x="232702" y="113030"/>
                  </a:lnTo>
                  <a:lnTo>
                    <a:pt x="232586" y="113266"/>
                  </a:lnTo>
                  <a:lnTo>
                    <a:pt x="234302" y="114300"/>
                  </a:lnTo>
                  <a:lnTo>
                    <a:pt x="234861" y="118110"/>
                  </a:lnTo>
                  <a:lnTo>
                    <a:pt x="237045" y="118110"/>
                  </a:lnTo>
                  <a:lnTo>
                    <a:pt x="238379" y="120650"/>
                  </a:lnTo>
                  <a:lnTo>
                    <a:pt x="237121" y="123190"/>
                  </a:lnTo>
                  <a:lnTo>
                    <a:pt x="243573" y="124460"/>
                  </a:lnTo>
                  <a:lnTo>
                    <a:pt x="273024" y="124460"/>
                  </a:lnTo>
                  <a:lnTo>
                    <a:pt x="272961" y="123190"/>
                  </a:lnTo>
                  <a:lnTo>
                    <a:pt x="269709" y="123190"/>
                  </a:lnTo>
                  <a:lnTo>
                    <a:pt x="267144" y="120650"/>
                  </a:lnTo>
                  <a:lnTo>
                    <a:pt x="268109" y="119380"/>
                  </a:lnTo>
                  <a:lnTo>
                    <a:pt x="263740" y="119380"/>
                  </a:lnTo>
                  <a:lnTo>
                    <a:pt x="264909" y="116840"/>
                  </a:lnTo>
                  <a:lnTo>
                    <a:pt x="262216" y="113030"/>
                  </a:lnTo>
                  <a:close/>
                </a:path>
                <a:path extrusionOk="0" h="354330" w="466090">
                  <a:moveTo>
                    <a:pt x="232194" y="113030"/>
                  </a:moveTo>
                  <a:lnTo>
                    <a:pt x="229184" y="113030"/>
                  </a:lnTo>
                  <a:lnTo>
                    <a:pt x="231457" y="115570"/>
                  </a:lnTo>
                  <a:lnTo>
                    <a:pt x="232586" y="113266"/>
                  </a:lnTo>
                  <a:lnTo>
                    <a:pt x="232194" y="113030"/>
                  </a:lnTo>
                  <a:close/>
                </a:path>
                <a:path extrusionOk="0" h="354330" w="466090">
                  <a:moveTo>
                    <a:pt x="232702" y="113030"/>
                  </a:moveTo>
                  <a:lnTo>
                    <a:pt x="232194" y="113030"/>
                  </a:lnTo>
                  <a:lnTo>
                    <a:pt x="232586" y="113266"/>
                  </a:lnTo>
                  <a:lnTo>
                    <a:pt x="232702" y="113030"/>
                  </a:lnTo>
                  <a:close/>
                </a:path>
                <a:path extrusionOk="0" h="354330" w="466090">
                  <a:moveTo>
                    <a:pt x="227761" y="82550"/>
                  </a:moveTo>
                  <a:lnTo>
                    <a:pt x="225958" y="83820"/>
                  </a:lnTo>
                  <a:lnTo>
                    <a:pt x="199529" y="83820"/>
                  </a:lnTo>
                  <a:lnTo>
                    <a:pt x="199669" y="85090"/>
                  </a:lnTo>
                  <a:lnTo>
                    <a:pt x="200037" y="86360"/>
                  </a:lnTo>
                  <a:lnTo>
                    <a:pt x="200672" y="86360"/>
                  </a:lnTo>
                  <a:lnTo>
                    <a:pt x="201561" y="88900"/>
                  </a:lnTo>
                  <a:lnTo>
                    <a:pt x="203657" y="88900"/>
                  </a:lnTo>
                  <a:lnTo>
                    <a:pt x="204431" y="90170"/>
                  </a:lnTo>
                  <a:lnTo>
                    <a:pt x="205105" y="90170"/>
                  </a:lnTo>
                  <a:lnTo>
                    <a:pt x="205562" y="91440"/>
                  </a:lnTo>
                  <a:lnTo>
                    <a:pt x="207086" y="92710"/>
                  </a:lnTo>
                  <a:lnTo>
                    <a:pt x="208940" y="93980"/>
                  </a:lnTo>
                  <a:lnTo>
                    <a:pt x="210934" y="95250"/>
                  </a:lnTo>
                  <a:lnTo>
                    <a:pt x="210997" y="96520"/>
                  </a:lnTo>
                  <a:lnTo>
                    <a:pt x="211353" y="97790"/>
                  </a:lnTo>
                  <a:lnTo>
                    <a:pt x="217182" y="100330"/>
                  </a:lnTo>
                  <a:lnTo>
                    <a:pt x="218986" y="101600"/>
                  </a:lnTo>
                  <a:lnTo>
                    <a:pt x="220738" y="102870"/>
                  </a:lnTo>
                  <a:lnTo>
                    <a:pt x="222275" y="104140"/>
                  </a:lnTo>
                  <a:lnTo>
                    <a:pt x="221513" y="104140"/>
                  </a:lnTo>
                  <a:lnTo>
                    <a:pt x="222389" y="106680"/>
                  </a:lnTo>
                  <a:lnTo>
                    <a:pt x="223494" y="106680"/>
                  </a:lnTo>
                  <a:lnTo>
                    <a:pt x="225018" y="109220"/>
                  </a:lnTo>
                  <a:lnTo>
                    <a:pt x="226758" y="109220"/>
                  </a:lnTo>
                  <a:lnTo>
                    <a:pt x="228511" y="113030"/>
                  </a:lnTo>
                  <a:lnTo>
                    <a:pt x="229184" y="113030"/>
                  </a:lnTo>
                  <a:lnTo>
                    <a:pt x="229463" y="110490"/>
                  </a:lnTo>
                  <a:lnTo>
                    <a:pt x="255016" y="110490"/>
                  </a:lnTo>
                  <a:lnTo>
                    <a:pt x="254711" y="107950"/>
                  </a:lnTo>
                  <a:lnTo>
                    <a:pt x="251472" y="105410"/>
                  </a:lnTo>
                  <a:lnTo>
                    <a:pt x="249186" y="105410"/>
                  </a:lnTo>
                  <a:lnTo>
                    <a:pt x="247853" y="102870"/>
                  </a:lnTo>
                  <a:lnTo>
                    <a:pt x="246494" y="101600"/>
                  </a:lnTo>
                  <a:lnTo>
                    <a:pt x="245097" y="100330"/>
                  </a:lnTo>
                  <a:lnTo>
                    <a:pt x="242747" y="100330"/>
                  </a:lnTo>
                  <a:lnTo>
                    <a:pt x="242354" y="96520"/>
                  </a:lnTo>
                  <a:lnTo>
                    <a:pt x="241033" y="95250"/>
                  </a:lnTo>
                  <a:lnTo>
                    <a:pt x="238696" y="93980"/>
                  </a:lnTo>
                  <a:lnTo>
                    <a:pt x="236702" y="92710"/>
                  </a:lnTo>
                  <a:lnTo>
                    <a:pt x="235915" y="91440"/>
                  </a:lnTo>
                  <a:lnTo>
                    <a:pt x="233743" y="91440"/>
                  </a:lnTo>
                  <a:lnTo>
                    <a:pt x="231648" y="90170"/>
                  </a:lnTo>
                  <a:lnTo>
                    <a:pt x="229882" y="88900"/>
                  </a:lnTo>
                  <a:lnTo>
                    <a:pt x="229654" y="86360"/>
                  </a:lnTo>
                  <a:lnTo>
                    <a:pt x="229184" y="85090"/>
                  </a:lnTo>
                  <a:lnTo>
                    <a:pt x="227761" y="82550"/>
                  </a:lnTo>
                  <a:close/>
                </a:path>
                <a:path extrusionOk="0" h="354330" w="466090">
                  <a:moveTo>
                    <a:pt x="229278" y="112955"/>
                  </a:moveTo>
                  <a:close/>
                </a:path>
                <a:path extrusionOk="0" h="354330" w="466090">
                  <a:moveTo>
                    <a:pt x="255016" y="110490"/>
                  </a:moveTo>
                  <a:lnTo>
                    <a:pt x="229463" y="110490"/>
                  </a:lnTo>
                  <a:lnTo>
                    <a:pt x="230911" y="111760"/>
                  </a:lnTo>
                  <a:lnTo>
                    <a:pt x="229278" y="112955"/>
                  </a:lnTo>
                  <a:lnTo>
                    <a:pt x="256628" y="113030"/>
                  </a:lnTo>
                  <a:lnTo>
                    <a:pt x="255016" y="110490"/>
                  </a:lnTo>
                  <a:close/>
                </a:path>
                <a:path extrusionOk="0" h="354330" w="466090">
                  <a:moveTo>
                    <a:pt x="257975" y="111760"/>
                  </a:moveTo>
                  <a:lnTo>
                    <a:pt x="257505" y="111760"/>
                  </a:lnTo>
                  <a:lnTo>
                    <a:pt x="256628" y="113030"/>
                  </a:lnTo>
                  <a:lnTo>
                    <a:pt x="258305" y="113030"/>
                  </a:lnTo>
                  <a:lnTo>
                    <a:pt x="257975" y="111760"/>
                  </a:lnTo>
                  <a:close/>
                </a:path>
                <a:path extrusionOk="0" h="354330" w="466090">
                  <a:moveTo>
                    <a:pt x="199529" y="83820"/>
                  </a:moveTo>
                  <a:lnTo>
                    <a:pt x="198132" y="83820"/>
                  </a:lnTo>
                  <a:lnTo>
                    <a:pt x="198564" y="85090"/>
                  </a:lnTo>
                  <a:lnTo>
                    <a:pt x="199072" y="86360"/>
                  </a:lnTo>
                  <a:lnTo>
                    <a:pt x="199224" y="85090"/>
                  </a:lnTo>
                  <a:lnTo>
                    <a:pt x="199529" y="83820"/>
                  </a:lnTo>
                  <a:close/>
                </a:path>
                <a:path extrusionOk="0" h="354330" w="466090">
                  <a:moveTo>
                    <a:pt x="204508" y="64770"/>
                  </a:moveTo>
                  <a:lnTo>
                    <a:pt x="205371" y="66040"/>
                  </a:lnTo>
                  <a:lnTo>
                    <a:pt x="206044" y="67310"/>
                  </a:lnTo>
                  <a:lnTo>
                    <a:pt x="205600" y="69850"/>
                  </a:lnTo>
                  <a:lnTo>
                    <a:pt x="183934" y="69850"/>
                  </a:lnTo>
                  <a:lnTo>
                    <a:pt x="185166" y="73660"/>
                  </a:lnTo>
                  <a:lnTo>
                    <a:pt x="188556" y="73660"/>
                  </a:lnTo>
                  <a:lnTo>
                    <a:pt x="188823" y="80010"/>
                  </a:lnTo>
                  <a:lnTo>
                    <a:pt x="192493" y="81280"/>
                  </a:lnTo>
                  <a:lnTo>
                    <a:pt x="193573" y="82550"/>
                  </a:lnTo>
                  <a:lnTo>
                    <a:pt x="195262" y="83820"/>
                  </a:lnTo>
                  <a:lnTo>
                    <a:pt x="196672" y="85090"/>
                  </a:lnTo>
                  <a:lnTo>
                    <a:pt x="197434" y="83820"/>
                  </a:lnTo>
                  <a:lnTo>
                    <a:pt x="225539" y="83820"/>
                  </a:lnTo>
                  <a:lnTo>
                    <a:pt x="225310" y="82550"/>
                  </a:lnTo>
                  <a:lnTo>
                    <a:pt x="223710" y="81280"/>
                  </a:lnTo>
                  <a:lnTo>
                    <a:pt x="222338" y="80010"/>
                  </a:lnTo>
                  <a:lnTo>
                    <a:pt x="221983" y="78740"/>
                  </a:lnTo>
                  <a:lnTo>
                    <a:pt x="217004" y="78740"/>
                  </a:lnTo>
                  <a:lnTo>
                    <a:pt x="217108" y="78381"/>
                  </a:lnTo>
                  <a:lnTo>
                    <a:pt x="214807" y="76200"/>
                  </a:lnTo>
                  <a:lnTo>
                    <a:pt x="214122" y="72390"/>
                  </a:lnTo>
                  <a:lnTo>
                    <a:pt x="211505" y="72390"/>
                  </a:lnTo>
                  <a:lnTo>
                    <a:pt x="209219" y="68580"/>
                  </a:lnTo>
                  <a:lnTo>
                    <a:pt x="206997" y="67310"/>
                  </a:lnTo>
                  <a:lnTo>
                    <a:pt x="206794" y="66040"/>
                  </a:lnTo>
                  <a:lnTo>
                    <a:pt x="204508" y="64770"/>
                  </a:lnTo>
                  <a:close/>
                </a:path>
                <a:path extrusionOk="0" h="354330" w="466090">
                  <a:moveTo>
                    <a:pt x="113398" y="80010"/>
                  </a:moveTo>
                  <a:lnTo>
                    <a:pt x="110921" y="81280"/>
                  </a:lnTo>
                  <a:lnTo>
                    <a:pt x="112926" y="81280"/>
                  </a:lnTo>
                  <a:lnTo>
                    <a:pt x="113398" y="80010"/>
                  </a:lnTo>
                  <a:close/>
                </a:path>
                <a:path extrusionOk="0" h="354330" w="466090">
                  <a:moveTo>
                    <a:pt x="217108" y="78381"/>
                  </a:moveTo>
                  <a:lnTo>
                    <a:pt x="217004" y="78740"/>
                  </a:lnTo>
                  <a:lnTo>
                    <a:pt x="217487" y="78740"/>
                  </a:lnTo>
                  <a:lnTo>
                    <a:pt x="217108" y="78381"/>
                  </a:lnTo>
                  <a:close/>
                </a:path>
                <a:path extrusionOk="0" h="354330" w="466090">
                  <a:moveTo>
                    <a:pt x="218109" y="74930"/>
                  </a:moveTo>
                  <a:lnTo>
                    <a:pt x="217108" y="78381"/>
                  </a:lnTo>
                  <a:lnTo>
                    <a:pt x="217487" y="78740"/>
                  </a:lnTo>
                  <a:lnTo>
                    <a:pt x="220218" y="78740"/>
                  </a:lnTo>
                  <a:lnTo>
                    <a:pt x="218109" y="74930"/>
                  </a:lnTo>
                  <a:close/>
                </a:path>
                <a:path extrusionOk="0" h="354330" w="466090">
                  <a:moveTo>
                    <a:pt x="190271" y="54610"/>
                  </a:moveTo>
                  <a:lnTo>
                    <a:pt x="166243" y="54610"/>
                  </a:lnTo>
                  <a:lnTo>
                    <a:pt x="167106" y="58420"/>
                  </a:lnTo>
                  <a:lnTo>
                    <a:pt x="168732" y="58420"/>
                  </a:lnTo>
                  <a:lnTo>
                    <a:pt x="173774" y="62230"/>
                  </a:lnTo>
                  <a:lnTo>
                    <a:pt x="176034" y="64770"/>
                  </a:lnTo>
                  <a:lnTo>
                    <a:pt x="178384" y="66040"/>
                  </a:lnTo>
                  <a:lnTo>
                    <a:pt x="178765" y="69850"/>
                  </a:lnTo>
                  <a:lnTo>
                    <a:pt x="205600" y="69850"/>
                  </a:lnTo>
                  <a:lnTo>
                    <a:pt x="204673" y="67310"/>
                  </a:lnTo>
                  <a:lnTo>
                    <a:pt x="203517" y="66040"/>
                  </a:lnTo>
                  <a:lnTo>
                    <a:pt x="201942" y="64770"/>
                  </a:lnTo>
                  <a:lnTo>
                    <a:pt x="201637" y="63500"/>
                  </a:lnTo>
                  <a:lnTo>
                    <a:pt x="199796" y="63500"/>
                  </a:lnTo>
                  <a:lnTo>
                    <a:pt x="197065" y="62230"/>
                  </a:lnTo>
                  <a:lnTo>
                    <a:pt x="195783" y="60960"/>
                  </a:lnTo>
                  <a:lnTo>
                    <a:pt x="194462" y="57150"/>
                  </a:lnTo>
                  <a:lnTo>
                    <a:pt x="187325" y="57150"/>
                  </a:lnTo>
                  <a:lnTo>
                    <a:pt x="190271" y="54610"/>
                  </a:lnTo>
                  <a:close/>
                </a:path>
                <a:path extrusionOk="0" h="354330" w="466090">
                  <a:moveTo>
                    <a:pt x="120497" y="66040"/>
                  </a:moveTo>
                  <a:lnTo>
                    <a:pt x="118719" y="66040"/>
                  </a:lnTo>
                  <a:lnTo>
                    <a:pt x="119418" y="67310"/>
                  </a:lnTo>
                  <a:lnTo>
                    <a:pt x="120497" y="66040"/>
                  </a:lnTo>
                  <a:close/>
                </a:path>
                <a:path extrusionOk="0" h="354330" w="466090">
                  <a:moveTo>
                    <a:pt x="104927" y="52070"/>
                  </a:moveTo>
                  <a:lnTo>
                    <a:pt x="104457" y="52070"/>
                  </a:lnTo>
                  <a:lnTo>
                    <a:pt x="102704" y="54610"/>
                  </a:lnTo>
                  <a:lnTo>
                    <a:pt x="102793" y="58420"/>
                  </a:lnTo>
                  <a:lnTo>
                    <a:pt x="102362" y="58420"/>
                  </a:lnTo>
                  <a:lnTo>
                    <a:pt x="101663" y="60960"/>
                  </a:lnTo>
                  <a:lnTo>
                    <a:pt x="100926" y="62230"/>
                  </a:lnTo>
                  <a:lnTo>
                    <a:pt x="100164" y="64770"/>
                  </a:lnTo>
                  <a:lnTo>
                    <a:pt x="121577" y="64770"/>
                  </a:lnTo>
                  <a:lnTo>
                    <a:pt x="118618" y="62230"/>
                  </a:lnTo>
                  <a:lnTo>
                    <a:pt x="122783" y="59690"/>
                  </a:lnTo>
                  <a:lnTo>
                    <a:pt x="122504" y="55880"/>
                  </a:lnTo>
                  <a:lnTo>
                    <a:pt x="123496" y="53340"/>
                  </a:lnTo>
                  <a:lnTo>
                    <a:pt x="105803" y="53340"/>
                  </a:lnTo>
                  <a:lnTo>
                    <a:pt x="104927" y="52070"/>
                  </a:lnTo>
                  <a:close/>
                </a:path>
                <a:path extrusionOk="0" h="354330" w="466090">
                  <a:moveTo>
                    <a:pt x="201028" y="60960"/>
                  </a:moveTo>
                  <a:lnTo>
                    <a:pt x="199796" y="63500"/>
                  </a:lnTo>
                  <a:lnTo>
                    <a:pt x="201637" y="63500"/>
                  </a:lnTo>
                  <a:lnTo>
                    <a:pt x="201028" y="60960"/>
                  </a:lnTo>
                  <a:close/>
                </a:path>
                <a:path extrusionOk="0" h="354330" w="466090">
                  <a:moveTo>
                    <a:pt x="166243" y="54610"/>
                  </a:moveTo>
                  <a:lnTo>
                    <a:pt x="165036" y="54610"/>
                  </a:lnTo>
                  <a:lnTo>
                    <a:pt x="165150" y="55880"/>
                  </a:lnTo>
                  <a:lnTo>
                    <a:pt x="166243" y="54610"/>
                  </a:lnTo>
                  <a:close/>
                </a:path>
                <a:path extrusionOk="0" h="354330" w="466090">
                  <a:moveTo>
                    <a:pt x="177927" y="41910"/>
                  </a:moveTo>
                  <a:lnTo>
                    <a:pt x="150380" y="41910"/>
                  </a:lnTo>
                  <a:lnTo>
                    <a:pt x="150926" y="44450"/>
                  </a:lnTo>
                  <a:lnTo>
                    <a:pt x="155117" y="44450"/>
                  </a:lnTo>
                  <a:lnTo>
                    <a:pt x="153555" y="45720"/>
                  </a:lnTo>
                  <a:lnTo>
                    <a:pt x="153680" y="47094"/>
                  </a:lnTo>
                  <a:lnTo>
                    <a:pt x="162610" y="54610"/>
                  </a:lnTo>
                  <a:lnTo>
                    <a:pt x="161759" y="49530"/>
                  </a:lnTo>
                  <a:lnTo>
                    <a:pt x="185674" y="49530"/>
                  </a:lnTo>
                  <a:lnTo>
                    <a:pt x="181876" y="46990"/>
                  </a:lnTo>
                  <a:lnTo>
                    <a:pt x="180327" y="44450"/>
                  </a:lnTo>
                  <a:lnTo>
                    <a:pt x="177825" y="43180"/>
                  </a:lnTo>
                  <a:lnTo>
                    <a:pt x="177927" y="41910"/>
                  </a:lnTo>
                  <a:close/>
                </a:path>
                <a:path extrusionOk="0" h="354330" w="466090">
                  <a:moveTo>
                    <a:pt x="187744" y="52070"/>
                  </a:moveTo>
                  <a:lnTo>
                    <a:pt x="164160" y="52070"/>
                  </a:lnTo>
                  <a:lnTo>
                    <a:pt x="164274" y="54610"/>
                  </a:lnTo>
                  <a:lnTo>
                    <a:pt x="187261" y="54610"/>
                  </a:lnTo>
                  <a:lnTo>
                    <a:pt x="185953" y="53340"/>
                  </a:lnTo>
                  <a:lnTo>
                    <a:pt x="187744" y="52070"/>
                  </a:lnTo>
                  <a:close/>
                </a:path>
                <a:path extrusionOk="0" h="354330" w="466090">
                  <a:moveTo>
                    <a:pt x="107188" y="46990"/>
                  </a:moveTo>
                  <a:lnTo>
                    <a:pt x="106768" y="46990"/>
                  </a:lnTo>
                  <a:lnTo>
                    <a:pt x="106172" y="48260"/>
                  </a:lnTo>
                  <a:lnTo>
                    <a:pt x="106032" y="48260"/>
                  </a:lnTo>
                  <a:lnTo>
                    <a:pt x="105867" y="53340"/>
                  </a:lnTo>
                  <a:lnTo>
                    <a:pt x="123496" y="53340"/>
                  </a:lnTo>
                  <a:lnTo>
                    <a:pt x="124985" y="49530"/>
                  </a:lnTo>
                  <a:lnTo>
                    <a:pt x="106946" y="49530"/>
                  </a:lnTo>
                  <a:lnTo>
                    <a:pt x="107136" y="47967"/>
                  </a:lnTo>
                  <a:lnTo>
                    <a:pt x="107188" y="46990"/>
                  </a:lnTo>
                  <a:close/>
                </a:path>
                <a:path extrusionOk="0" h="354330" w="466090">
                  <a:moveTo>
                    <a:pt x="185674" y="49530"/>
                  </a:moveTo>
                  <a:lnTo>
                    <a:pt x="161759" y="49530"/>
                  </a:lnTo>
                  <a:lnTo>
                    <a:pt x="162737" y="53340"/>
                  </a:lnTo>
                  <a:lnTo>
                    <a:pt x="164160" y="52070"/>
                  </a:lnTo>
                  <a:lnTo>
                    <a:pt x="187744" y="52070"/>
                  </a:lnTo>
                  <a:lnTo>
                    <a:pt x="187388" y="50800"/>
                  </a:lnTo>
                  <a:lnTo>
                    <a:pt x="185674" y="50800"/>
                  </a:lnTo>
                  <a:lnTo>
                    <a:pt x="185674" y="49530"/>
                  </a:lnTo>
                  <a:close/>
                </a:path>
                <a:path extrusionOk="0" h="354330" w="466090">
                  <a:moveTo>
                    <a:pt x="107242" y="47094"/>
                  </a:moveTo>
                  <a:lnTo>
                    <a:pt x="106946" y="49530"/>
                  </a:lnTo>
                  <a:lnTo>
                    <a:pt x="107696" y="47967"/>
                  </a:lnTo>
                  <a:lnTo>
                    <a:pt x="107242" y="47094"/>
                  </a:lnTo>
                  <a:close/>
                </a:path>
                <a:path extrusionOk="0" h="354330" w="466090">
                  <a:moveTo>
                    <a:pt x="107696" y="47967"/>
                  </a:moveTo>
                  <a:lnTo>
                    <a:pt x="106946" y="49530"/>
                  </a:lnTo>
                  <a:lnTo>
                    <a:pt x="124985" y="49530"/>
                  </a:lnTo>
                  <a:lnTo>
                    <a:pt x="125482" y="48260"/>
                  </a:lnTo>
                  <a:lnTo>
                    <a:pt x="107848" y="48260"/>
                  </a:lnTo>
                  <a:lnTo>
                    <a:pt x="107696" y="47967"/>
                  </a:lnTo>
                  <a:close/>
                </a:path>
                <a:path extrusionOk="0" h="354330" w="466090">
                  <a:moveTo>
                    <a:pt x="126475" y="45720"/>
                  </a:moveTo>
                  <a:lnTo>
                    <a:pt x="108775" y="45720"/>
                  </a:lnTo>
                  <a:lnTo>
                    <a:pt x="108305" y="48260"/>
                  </a:lnTo>
                  <a:lnTo>
                    <a:pt x="125482" y="48260"/>
                  </a:lnTo>
                  <a:lnTo>
                    <a:pt x="126475" y="45720"/>
                  </a:lnTo>
                  <a:close/>
                </a:path>
                <a:path extrusionOk="0" h="354330" w="466090">
                  <a:moveTo>
                    <a:pt x="110985" y="31750"/>
                  </a:moveTo>
                  <a:lnTo>
                    <a:pt x="111683" y="35560"/>
                  </a:lnTo>
                  <a:lnTo>
                    <a:pt x="111645" y="36830"/>
                  </a:lnTo>
                  <a:lnTo>
                    <a:pt x="111493" y="36830"/>
                  </a:lnTo>
                  <a:lnTo>
                    <a:pt x="112255" y="38100"/>
                  </a:lnTo>
                  <a:lnTo>
                    <a:pt x="112623" y="39370"/>
                  </a:lnTo>
                  <a:lnTo>
                    <a:pt x="112052" y="39370"/>
                  </a:lnTo>
                  <a:lnTo>
                    <a:pt x="111010" y="40640"/>
                  </a:lnTo>
                  <a:lnTo>
                    <a:pt x="108026" y="40640"/>
                  </a:lnTo>
                  <a:lnTo>
                    <a:pt x="107242" y="47094"/>
                  </a:lnTo>
                  <a:lnTo>
                    <a:pt x="107696" y="47967"/>
                  </a:lnTo>
                  <a:lnTo>
                    <a:pt x="108775" y="45720"/>
                  </a:lnTo>
                  <a:lnTo>
                    <a:pt x="126475" y="45720"/>
                  </a:lnTo>
                  <a:lnTo>
                    <a:pt x="128460" y="40640"/>
                  </a:lnTo>
                  <a:lnTo>
                    <a:pt x="110274" y="40640"/>
                  </a:lnTo>
                  <a:lnTo>
                    <a:pt x="109880" y="39370"/>
                  </a:lnTo>
                  <a:lnTo>
                    <a:pt x="128981" y="39370"/>
                  </a:lnTo>
                  <a:lnTo>
                    <a:pt x="131583" y="33020"/>
                  </a:lnTo>
                  <a:lnTo>
                    <a:pt x="112928" y="33020"/>
                  </a:lnTo>
                  <a:lnTo>
                    <a:pt x="110985" y="31750"/>
                  </a:lnTo>
                  <a:close/>
                </a:path>
                <a:path extrusionOk="0" h="354330" w="466090">
                  <a:moveTo>
                    <a:pt x="154241" y="44450"/>
                  </a:moveTo>
                  <a:lnTo>
                    <a:pt x="151460" y="44450"/>
                  </a:lnTo>
                  <a:lnTo>
                    <a:pt x="152361" y="45720"/>
                  </a:lnTo>
                  <a:lnTo>
                    <a:pt x="153377" y="45720"/>
                  </a:lnTo>
                  <a:lnTo>
                    <a:pt x="154241" y="44450"/>
                  </a:lnTo>
                  <a:close/>
                </a:path>
                <a:path extrusionOk="0" h="354330" w="466090">
                  <a:moveTo>
                    <a:pt x="169926" y="36830"/>
                  </a:moveTo>
                  <a:lnTo>
                    <a:pt x="169900" y="38100"/>
                  </a:lnTo>
                  <a:lnTo>
                    <a:pt x="148107" y="38100"/>
                  </a:lnTo>
                  <a:lnTo>
                    <a:pt x="147840" y="39370"/>
                  </a:lnTo>
                  <a:lnTo>
                    <a:pt x="147993" y="40640"/>
                  </a:lnTo>
                  <a:lnTo>
                    <a:pt x="148005" y="44450"/>
                  </a:lnTo>
                  <a:lnTo>
                    <a:pt x="149606" y="44450"/>
                  </a:lnTo>
                  <a:lnTo>
                    <a:pt x="149936" y="41910"/>
                  </a:lnTo>
                  <a:lnTo>
                    <a:pt x="177927" y="41910"/>
                  </a:lnTo>
                  <a:lnTo>
                    <a:pt x="177330" y="40640"/>
                  </a:lnTo>
                  <a:lnTo>
                    <a:pt x="176618" y="39370"/>
                  </a:lnTo>
                  <a:lnTo>
                    <a:pt x="172910" y="39370"/>
                  </a:lnTo>
                  <a:lnTo>
                    <a:pt x="169926" y="36830"/>
                  </a:lnTo>
                  <a:close/>
                </a:path>
                <a:path extrusionOk="0" h="354330" w="466090">
                  <a:moveTo>
                    <a:pt x="166958" y="33020"/>
                  </a:moveTo>
                  <a:lnTo>
                    <a:pt x="144691" y="33020"/>
                  </a:lnTo>
                  <a:lnTo>
                    <a:pt x="144780" y="35560"/>
                  </a:lnTo>
                  <a:lnTo>
                    <a:pt x="144856" y="36830"/>
                  </a:lnTo>
                  <a:lnTo>
                    <a:pt x="146113" y="38100"/>
                  </a:lnTo>
                  <a:lnTo>
                    <a:pt x="147320" y="39370"/>
                  </a:lnTo>
                  <a:lnTo>
                    <a:pt x="147434" y="38100"/>
                  </a:lnTo>
                  <a:lnTo>
                    <a:pt x="169900" y="38100"/>
                  </a:lnTo>
                  <a:lnTo>
                    <a:pt x="169714" y="35560"/>
                  </a:lnTo>
                  <a:lnTo>
                    <a:pt x="167043" y="35560"/>
                  </a:lnTo>
                  <a:lnTo>
                    <a:pt x="166958" y="33020"/>
                  </a:lnTo>
                  <a:close/>
                </a:path>
                <a:path extrusionOk="0" h="354330" w="466090">
                  <a:moveTo>
                    <a:pt x="173482" y="36830"/>
                  </a:moveTo>
                  <a:lnTo>
                    <a:pt x="172910" y="39370"/>
                  </a:lnTo>
                  <a:lnTo>
                    <a:pt x="174917" y="39370"/>
                  </a:lnTo>
                  <a:lnTo>
                    <a:pt x="173482" y="36830"/>
                  </a:lnTo>
                  <a:close/>
                </a:path>
                <a:path extrusionOk="0" h="354330" w="466090">
                  <a:moveTo>
                    <a:pt x="111340" y="35560"/>
                  </a:moveTo>
                  <a:lnTo>
                    <a:pt x="110578" y="36830"/>
                  </a:lnTo>
                  <a:lnTo>
                    <a:pt x="110566" y="38100"/>
                  </a:lnTo>
                  <a:lnTo>
                    <a:pt x="111467" y="38100"/>
                  </a:lnTo>
                  <a:lnTo>
                    <a:pt x="111493" y="36830"/>
                  </a:lnTo>
                  <a:lnTo>
                    <a:pt x="111645" y="36830"/>
                  </a:lnTo>
                  <a:lnTo>
                    <a:pt x="111340" y="35560"/>
                  </a:lnTo>
                  <a:close/>
                </a:path>
                <a:path extrusionOk="0" h="354330" w="466090">
                  <a:moveTo>
                    <a:pt x="156255" y="27940"/>
                  </a:moveTo>
                  <a:lnTo>
                    <a:pt x="139763" y="27940"/>
                  </a:lnTo>
                  <a:lnTo>
                    <a:pt x="143052" y="35560"/>
                  </a:lnTo>
                  <a:lnTo>
                    <a:pt x="144691" y="33020"/>
                  </a:lnTo>
                  <a:lnTo>
                    <a:pt x="166958" y="33020"/>
                  </a:lnTo>
                  <a:lnTo>
                    <a:pt x="166916" y="31750"/>
                  </a:lnTo>
                  <a:lnTo>
                    <a:pt x="165392" y="31750"/>
                  </a:lnTo>
                  <a:lnTo>
                    <a:pt x="165271" y="30480"/>
                  </a:lnTo>
                  <a:lnTo>
                    <a:pt x="162636" y="30480"/>
                  </a:lnTo>
                  <a:lnTo>
                    <a:pt x="162960" y="29210"/>
                  </a:lnTo>
                  <a:lnTo>
                    <a:pt x="156184" y="29210"/>
                  </a:lnTo>
                  <a:lnTo>
                    <a:pt x="156255" y="27940"/>
                  </a:lnTo>
                  <a:close/>
                </a:path>
                <a:path extrusionOk="0" h="354330" w="466090">
                  <a:moveTo>
                    <a:pt x="169621" y="34290"/>
                  </a:moveTo>
                  <a:lnTo>
                    <a:pt x="167043" y="35560"/>
                  </a:lnTo>
                  <a:lnTo>
                    <a:pt x="169714" y="35560"/>
                  </a:lnTo>
                  <a:lnTo>
                    <a:pt x="169621" y="34290"/>
                  </a:lnTo>
                  <a:close/>
                </a:path>
                <a:path extrusionOk="0" h="354330" w="466090">
                  <a:moveTo>
                    <a:pt x="134950" y="26670"/>
                  </a:moveTo>
                  <a:lnTo>
                    <a:pt x="114782" y="26670"/>
                  </a:lnTo>
                  <a:lnTo>
                    <a:pt x="115379" y="27940"/>
                  </a:lnTo>
                  <a:lnTo>
                    <a:pt x="114935" y="29210"/>
                  </a:lnTo>
                  <a:lnTo>
                    <a:pt x="114134" y="29210"/>
                  </a:lnTo>
                  <a:lnTo>
                    <a:pt x="114604" y="30480"/>
                  </a:lnTo>
                  <a:lnTo>
                    <a:pt x="113538" y="30480"/>
                  </a:lnTo>
                  <a:lnTo>
                    <a:pt x="112928" y="33020"/>
                  </a:lnTo>
                  <a:lnTo>
                    <a:pt x="131583" y="33020"/>
                  </a:lnTo>
                  <a:lnTo>
                    <a:pt x="134950" y="26670"/>
                  </a:lnTo>
                  <a:close/>
                </a:path>
                <a:path extrusionOk="0" h="354330" w="466090">
                  <a:moveTo>
                    <a:pt x="165150" y="29210"/>
                  </a:moveTo>
                  <a:lnTo>
                    <a:pt x="162636" y="30480"/>
                  </a:lnTo>
                  <a:lnTo>
                    <a:pt x="165271" y="30480"/>
                  </a:lnTo>
                  <a:lnTo>
                    <a:pt x="165150" y="29210"/>
                  </a:lnTo>
                  <a:close/>
                </a:path>
                <a:path extrusionOk="0" h="354330" w="466090">
                  <a:moveTo>
                    <a:pt x="154190" y="20320"/>
                  </a:moveTo>
                  <a:lnTo>
                    <a:pt x="118452" y="20320"/>
                  </a:lnTo>
                  <a:lnTo>
                    <a:pt x="118999" y="22860"/>
                  </a:lnTo>
                  <a:lnTo>
                    <a:pt x="117411" y="24130"/>
                  </a:lnTo>
                  <a:lnTo>
                    <a:pt x="116357" y="24130"/>
                  </a:lnTo>
                  <a:lnTo>
                    <a:pt x="114744" y="26670"/>
                  </a:lnTo>
                  <a:lnTo>
                    <a:pt x="134950" y="26670"/>
                  </a:lnTo>
                  <a:lnTo>
                    <a:pt x="135750" y="27940"/>
                  </a:lnTo>
                  <a:lnTo>
                    <a:pt x="137033" y="29210"/>
                  </a:lnTo>
                  <a:lnTo>
                    <a:pt x="139763" y="27940"/>
                  </a:lnTo>
                  <a:lnTo>
                    <a:pt x="156255" y="27940"/>
                  </a:lnTo>
                  <a:lnTo>
                    <a:pt x="156538" y="22860"/>
                  </a:lnTo>
                  <a:lnTo>
                    <a:pt x="155422" y="22860"/>
                  </a:lnTo>
                  <a:lnTo>
                    <a:pt x="155168" y="21590"/>
                  </a:lnTo>
                  <a:lnTo>
                    <a:pt x="154330" y="21590"/>
                  </a:lnTo>
                  <a:lnTo>
                    <a:pt x="154190" y="20320"/>
                  </a:lnTo>
                  <a:close/>
                </a:path>
                <a:path extrusionOk="0" h="354330" w="466090">
                  <a:moveTo>
                    <a:pt x="163931" y="25400"/>
                  </a:moveTo>
                  <a:lnTo>
                    <a:pt x="156184" y="29210"/>
                  </a:lnTo>
                  <a:lnTo>
                    <a:pt x="162960" y="29210"/>
                  </a:lnTo>
                  <a:lnTo>
                    <a:pt x="163931" y="25400"/>
                  </a:lnTo>
                  <a:close/>
                </a:path>
                <a:path extrusionOk="0" h="354330" w="466090">
                  <a:moveTo>
                    <a:pt x="156679" y="20320"/>
                  </a:moveTo>
                  <a:lnTo>
                    <a:pt x="155422" y="22860"/>
                  </a:lnTo>
                  <a:lnTo>
                    <a:pt x="156538" y="22860"/>
                  </a:lnTo>
                  <a:lnTo>
                    <a:pt x="156679" y="20320"/>
                  </a:lnTo>
                  <a:close/>
                </a:path>
                <a:path extrusionOk="0" h="354330" w="466090">
                  <a:moveTo>
                    <a:pt x="154711" y="19050"/>
                  </a:moveTo>
                  <a:lnTo>
                    <a:pt x="116814" y="19050"/>
                  </a:lnTo>
                  <a:lnTo>
                    <a:pt x="116649" y="20320"/>
                  </a:lnTo>
                  <a:lnTo>
                    <a:pt x="117995" y="21590"/>
                  </a:lnTo>
                  <a:lnTo>
                    <a:pt x="118452" y="20320"/>
                  </a:lnTo>
                  <a:lnTo>
                    <a:pt x="154584" y="20320"/>
                  </a:lnTo>
                  <a:lnTo>
                    <a:pt x="154711" y="19050"/>
                  </a:lnTo>
                  <a:close/>
                </a:path>
                <a:path extrusionOk="0" h="354330" w="466090">
                  <a:moveTo>
                    <a:pt x="116154" y="15240"/>
                  </a:moveTo>
                  <a:lnTo>
                    <a:pt x="119253" y="19050"/>
                  </a:lnTo>
                  <a:lnTo>
                    <a:pt x="119443" y="19050"/>
                  </a:lnTo>
                  <a:lnTo>
                    <a:pt x="116154" y="15240"/>
                  </a:lnTo>
                  <a:close/>
                </a:path>
                <a:path extrusionOk="0" h="354330" w="466090">
                  <a:moveTo>
                    <a:pt x="149491" y="16510"/>
                  </a:moveTo>
                  <a:lnTo>
                    <a:pt x="118986" y="16510"/>
                  </a:lnTo>
                  <a:lnTo>
                    <a:pt x="119443" y="19050"/>
                  </a:lnTo>
                  <a:lnTo>
                    <a:pt x="154584" y="19050"/>
                  </a:lnTo>
                  <a:lnTo>
                    <a:pt x="151053" y="17780"/>
                  </a:lnTo>
                  <a:lnTo>
                    <a:pt x="149402" y="17780"/>
                  </a:lnTo>
                  <a:lnTo>
                    <a:pt x="149491" y="16510"/>
                  </a:lnTo>
                  <a:close/>
                </a:path>
                <a:path extrusionOk="0" h="354330" w="466090">
                  <a:moveTo>
                    <a:pt x="131813" y="1270"/>
                  </a:moveTo>
                  <a:lnTo>
                    <a:pt x="130155" y="2516"/>
                  </a:lnTo>
                  <a:lnTo>
                    <a:pt x="122948" y="2540"/>
                  </a:lnTo>
                  <a:lnTo>
                    <a:pt x="124536" y="8890"/>
                  </a:lnTo>
                  <a:lnTo>
                    <a:pt x="117830" y="13970"/>
                  </a:lnTo>
                  <a:lnTo>
                    <a:pt x="118706" y="16510"/>
                  </a:lnTo>
                  <a:lnTo>
                    <a:pt x="148666" y="16510"/>
                  </a:lnTo>
                  <a:lnTo>
                    <a:pt x="146799" y="15240"/>
                  </a:lnTo>
                  <a:lnTo>
                    <a:pt x="144932" y="12700"/>
                  </a:lnTo>
                  <a:lnTo>
                    <a:pt x="144767" y="11430"/>
                  </a:lnTo>
                  <a:lnTo>
                    <a:pt x="143014" y="11430"/>
                  </a:lnTo>
                  <a:lnTo>
                    <a:pt x="142316" y="10160"/>
                  </a:lnTo>
                  <a:lnTo>
                    <a:pt x="141922" y="10160"/>
                  </a:lnTo>
                  <a:lnTo>
                    <a:pt x="142252" y="8890"/>
                  </a:lnTo>
                  <a:lnTo>
                    <a:pt x="140081" y="8890"/>
                  </a:lnTo>
                  <a:lnTo>
                    <a:pt x="138988" y="7620"/>
                  </a:lnTo>
                  <a:lnTo>
                    <a:pt x="138258" y="6350"/>
                  </a:lnTo>
                  <a:lnTo>
                    <a:pt x="135458" y="6350"/>
                  </a:lnTo>
                  <a:lnTo>
                    <a:pt x="131813" y="1270"/>
                  </a:lnTo>
                  <a:close/>
                </a:path>
                <a:path extrusionOk="0" h="354330" w="466090">
                  <a:moveTo>
                    <a:pt x="137528" y="5080"/>
                  </a:moveTo>
                  <a:lnTo>
                    <a:pt x="135458" y="6350"/>
                  </a:lnTo>
                  <a:lnTo>
                    <a:pt x="138258" y="6350"/>
                  </a:lnTo>
                  <a:lnTo>
                    <a:pt x="137528" y="5080"/>
                  </a:lnTo>
                  <a:close/>
                </a:path>
                <a:path extrusionOk="0" h="354330" w="466090">
                  <a:moveTo>
                    <a:pt x="126377" y="0"/>
                  </a:moveTo>
                  <a:lnTo>
                    <a:pt x="125831" y="0"/>
                  </a:lnTo>
                  <a:lnTo>
                    <a:pt x="124764" y="2540"/>
                  </a:lnTo>
                  <a:lnTo>
                    <a:pt x="128435" y="2540"/>
                  </a:lnTo>
                  <a:lnTo>
                    <a:pt x="127342" y="1270"/>
                  </a:lnTo>
                  <a:lnTo>
                    <a:pt x="126377" y="0"/>
                  </a:lnTo>
                  <a:close/>
                </a:path>
                <a:path extrusionOk="0" h="354330" w="466090">
                  <a:moveTo>
                    <a:pt x="128371" y="1270"/>
                  </a:moveTo>
                  <a:lnTo>
                    <a:pt x="128435" y="2540"/>
                  </a:lnTo>
                  <a:lnTo>
                    <a:pt x="129247" y="2540"/>
                  </a:lnTo>
                  <a:lnTo>
                    <a:pt x="128371" y="1270"/>
                  </a:lnTo>
                  <a:close/>
                </a:path>
                <a:path extrusionOk="0" h="354330" w="466090">
                  <a:moveTo>
                    <a:pt x="129806" y="1270"/>
                  </a:moveTo>
                  <a:lnTo>
                    <a:pt x="129565" y="1270"/>
                  </a:lnTo>
                  <a:lnTo>
                    <a:pt x="129247" y="2540"/>
                  </a:lnTo>
                  <a:lnTo>
                    <a:pt x="130124" y="2540"/>
                  </a:lnTo>
                  <a:lnTo>
                    <a:pt x="129806" y="1270"/>
                  </a:lnTo>
                  <a:close/>
                </a:path>
                <a:path extrusionOk="0" h="354330" w="466090">
                  <a:moveTo>
                    <a:pt x="130155" y="2516"/>
                  </a:moveTo>
                  <a:close/>
                </a:path>
              </a:pathLst>
            </a:custGeom>
            <a:solidFill>
              <a:srgbClr val="045D8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7" name="Google Shape;107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29275" y="2954120"/>
              <a:ext cx="128967" cy="303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385637" y="2794153"/>
              <a:ext cx="1027897" cy="1834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4"/>
            <p:cNvSpPr/>
            <p:nvPr/>
          </p:nvSpPr>
          <p:spPr>
            <a:xfrm>
              <a:off x="2484170" y="2789110"/>
              <a:ext cx="904240" cy="188595"/>
            </a:xfrm>
            <a:custGeom>
              <a:rect b="b" l="l" r="r" t="t"/>
              <a:pathLst>
                <a:path extrusionOk="0" h="188594" w="904239">
                  <a:moveTo>
                    <a:pt x="108432" y="177749"/>
                  </a:moveTo>
                  <a:lnTo>
                    <a:pt x="102069" y="177063"/>
                  </a:lnTo>
                  <a:lnTo>
                    <a:pt x="97675" y="175729"/>
                  </a:lnTo>
                  <a:lnTo>
                    <a:pt x="95275" y="173748"/>
                  </a:lnTo>
                  <a:lnTo>
                    <a:pt x="92024" y="171157"/>
                  </a:lnTo>
                  <a:lnTo>
                    <a:pt x="91135" y="168706"/>
                  </a:lnTo>
                  <a:lnTo>
                    <a:pt x="90385" y="166636"/>
                  </a:lnTo>
                  <a:lnTo>
                    <a:pt x="90385" y="80797"/>
                  </a:lnTo>
                  <a:lnTo>
                    <a:pt x="90385" y="0"/>
                  </a:lnTo>
                  <a:lnTo>
                    <a:pt x="53632" y="6337"/>
                  </a:lnTo>
                  <a:lnTo>
                    <a:pt x="53632" y="10858"/>
                  </a:lnTo>
                  <a:lnTo>
                    <a:pt x="59753" y="11544"/>
                  </a:lnTo>
                  <a:lnTo>
                    <a:pt x="64096" y="12928"/>
                  </a:lnTo>
                  <a:lnTo>
                    <a:pt x="66662" y="14998"/>
                  </a:lnTo>
                  <a:lnTo>
                    <a:pt x="70065" y="17678"/>
                  </a:lnTo>
                  <a:lnTo>
                    <a:pt x="71780" y="22110"/>
                  </a:lnTo>
                  <a:lnTo>
                    <a:pt x="71780" y="80797"/>
                  </a:lnTo>
                  <a:lnTo>
                    <a:pt x="71780" y="124485"/>
                  </a:lnTo>
                  <a:lnTo>
                    <a:pt x="71501" y="133870"/>
                  </a:lnTo>
                  <a:lnTo>
                    <a:pt x="59067" y="173621"/>
                  </a:lnTo>
                  <a:lnTo>
                    <a:pt x="47002" y="178790"/>
                  </a:lnTo>
                  <a:lnTo>
                    <a:pt x="40170" y="178790"/>
                  </a:lnTo>
                  <a:lnTo>
                    <a:pt x="21894" y="139496"/>
                  </a:lnTo>
                  <a:lnTo>
                    <a:pt x="21285" y="124485"/>
                  </a:lnTo>
                  <a:lnTo>
                    <a:pt x="21577" y="114960"/>
                  </a:lnTo>
                  <a:lnTo>
                    <a:pt x="34518" y="75311"/>
                  </a:lnTo>
                  <a:lnTo>
                    <a:pt x="47002" y="70192"/>
                  </a:lnTo>
                  <a:lnTo>
                    <a:pt x="53505" y="71488"/>
                  </a:lnTo>
                  <a:lnTo>
                    <a:pt x="70675" y="106464"/>
                  </a:lnTo>
                  <a:lnTo>
                    <a:pt x="71780" y="124485"/>
                  </a:lnTo>
                  <a:lnTo>
                    <a:pt x="71780" y="80797"/>
                  </a:lnTo>
                  <a:lnTo>
                    <a:pt x="71310" y="80797"/>
                  </a:lnTo>
                  <a:lnTo>
                    <a:pt x="66281" y="71755"/>
                  </a:lnTo>
                  <a:lnTo>
                    <a:pt x="64782" y="70192"/>
                  </a:lnTo>
                  <a:lnTo>
                    <a:pt x="60032" y="65278"/>
                  </a:lnTo>
                  <a:lnTo>
                    <a:pt x="52552" y="61404"/>
                  </a:lnTo>
                  <a:lnTo>
                    <a:pt x="43853" y="60109"/>
                  </a:lnTo>
                  <a:lnTo>
                    <a:pt x="32969" y="61379"/>
                  </a:lnTo>
                  <a:lnTo>
                    <a:pt x="5232" y="89255"/>
                  </a:lnTo>
                  <a:lnTo>
                    <a:pt x="0" y="124485"/>
                  </a:lnTo>
                  <a:lnTo>
                    <a:pt x="584" y="137579"/>
                  </a:lnTo>
                  <a:lnTo>
                    <a:pt x="15697" y="177279"/>
                  </a:lnTo>
                  <a:lnTo>
                    <a:pt x="43853" y="188480"/>
                  </a:lnTo>
                  <a:lnTo>
                    <a:pt x="49047" y="188480"/>
                  </a:lnTo>
                  <a:lnTo>
                    <a:pt x="54521" y="186499"/>
                  </a:lnTo>
                  <a:lnTo>
                    <a:pt x="65760" y="178790"/>
                  </a:lnTo>
                  <a:lnTo>
                    <a:pt x="66078" y="178574"/>
                  </a:lnTo>
                  <a:lnTo>
                    <a:pt x="69761" y="173964"/>
                  </a:lnTo>
                  <a:lnTo>
                    <a:pt x="71310" y="168706"/>
                  </a:lnTo>
                  <a:lnTo>
                    <a:pt x="71780" y="168706"/>
                  </a:lnTo>
                  <a:lnTo>
                    <a:pt x="71780" y="188480"/>
                  </a:lnTo>
                  <a:lnTo>
                    <a:pt x="108432" y="182143"/>
                  </a:lnTo>
                  <a:lnTo>
                    <a:pt x="108432" y="177749"/>
                  </a:lnTo>
                  <a:close/>
                </a:path>
                <a:path extrusionOk="0" h="188594" w="904239">
                  <a:moveTo>
                    <a:pt x="152755" y="11252"/>
                  </a:moveTo>
                  <a:lnTo>
                    <a:pt x="147751" y="5041"/>
                  </a:lnTo>
                  <a:lnTo>
                    <a:pt x="133642" y="5041"/>
                  </a:lnTo>
                  <a:lnTo>
                    <a:pt x="130263" y="6426"/>
                  </a:lnTo>
                  <a:lnTo>
                    <a:pt x="124993" y="11849"/>
                  </a:lnTo>
                  <a:lnTo>
                    <a:pt x="123672" y="15430"/>
                  </a:lnTo>
                  <a:lnTo>
                    <a:pt x="123672" y="23964"/>
                  </a:lnTo>
                  <a:lnTo>
                    <a:pt x="124688" y="27190"/>
                  </a:lnTo>
                  <a:lnTo>
                    <a:pt x="128168" y="31419"/>
                  </a:lnTo>
                  <a:lnTo>
                    <a:pt x="130835" y="32753"/>
                  </a:lnTo>
                  <a:lnTo>
                    <a:pt x="137680" y="34302"/>
                  </a:lnTo>
                  <a:lnTo>
                    <a:pt x="139141" y="35814"/>
                  </a:lnTo>
                  <a:lnTo>
                    <a:pt x="139141" y="38138"/>
                  </a:lnTo>
                  <a:lnTo>
                    <a:pt x="138442" y="44043"/>
                  </a:lnTo>
                  <a:lnTo>
                    <a:pt x="136347" y="50139"/>
                  </a:lnTo>
                  <a:lnTo>
                    <a:pt x="132854" y="56388"/>
                  </a:lnTo>
                  <a:lnTo>
                    <a:pt x="127977" y="62826"/>
                  </a:lnTo>
                  <a:lnTo>
                    <a:pt x="135890" y="62826"/>
                  </a:lnTo>
                  <a:lnTo>
                    <a:pt x="152755" y="23647"/>
                  </a:lnTo>
                  <a:lnTo>
                    <a:pt x="152755" y="11252"/>
                  </a:lnTo>
                  <a:close/>
                </a:path>
                <a:path extrusionOk="0" h="188594" w="904239">
                  <a:moveTo>
                    <a:pt x="329120" y="180873"/>
                  </a:moveTo>
                  <a:lnTo>
                    <a:pt x="324078" y="180873"/>
                  </a:lnTo>
                  <a:lnTo>
                    <a:pt x="319887" y="179755"/>
                  </a:lnTo>
                  <a:lnTo>
                    <a:pt x="292989" y="127088"/>
                  </a:lnTo>
                  <a:lnTo>
                    <a:pt x="289445" y="116497"/>
                  </a:lnTo>
                  <a:lnTo>
                    <a:pt x="267449" y="50800"/>
                  </a:lnTo>
                  <a:lnTo>
                    <a:pt x="267449" y="116497"/>
                  </a:lnTo>
                  <a:lnTo>
                    <a:pt x="214287" y="116497"/>
                  </a:lnTo>
                  <a:lnTo>
                    <a:pt x="241046" y="35052"/>
                  </a:lnTo>
                  <a:lnTo>
                    <a:pt x="267449" y="116497"/>
                  </a:lnTo>
                  <a:lnTo>
                    <a:pt x="267449" y="50800"/>
                  </a:lnTo>
                  <a:lnTo>
                    <a:pt x="262178" y="35052"/>
                  </a:lnTo>
                  <a:lnTo>
                    <a:pt x="252222" y="5321"/>
                  </a:lnTo>
                  <a:lnTo>
                    <a:pt x="238836" y="5321"/>
                  </a:lnTo>
                  <a:lnTo>
                    <a:pt x="189509" y="151269"/>
                  </a:lnTo>
                  <a:lnTo>
                    <a:pt x="186791" y="159372"/>
                  </a:lnTo>
                  <a:lnTo>
                    <a:pt x="184467" y="165404"/>
                  </a:lnTo>
                  <a:lnTo>
                    <a:pt x="178803" y="177038"/>
                  </a:lnTo>
                  <a:lnTo>
                    <a:pt x="171627" y="180873"/>
                  </a:lnTo>
                  <a:lnTo>
                    <a:pt x="160997" y="180873"/>
                  </a:lnTo>
                  <a:lnTo>
                    <a:pt x="160997" y="186169"/>
                  </a:lnTo>
                  <a:lnTo>
                    <a:pt x="214757" y="186169"/>
                  </a:lnTo>
                  <a:lnTo>
                    <a:pt x="214757" y="180873"/>
                  </a:lnTo>
                  <a:lnTo>
                    <a:pt x="211175" y="180873"/>
                  </a:lnTo>
                  <a:lnTo>
                    <a:pt x="208241" y="180606"/>
                  </a:lnTo>
                  <a:lnTo>
                    <a:pt x="205905" y="180098"/>
                  </a:lnTo>
                  <a:lnTo>
                    <a:pt x="200558" y="179057"/>
                  </a:lnTo>
                  <a:lnTo>
                    <a:pt x="197878" y="176123"/>
                  </a:lnTo>
                  <a:lnTo>
                    <a:pt x="197980" y="168630"/>
                  </a:lnTo>
                  <a:lnTo>
                    <a:pt x="198843" y="164934"/>
                  </a:lnTo>
                  <a:lnTo>
                    <a:pt x="211035" y="127088"/>
                  </a:lnTo>
                  <a:lnTo>
                    <a:pt x="270840" y="127088"/>
                  </a:lnTo>
                  <a:lnTo>
                    <a:pt x="283400" y="164934"/>
                  </a:lnTo>
                  <a:lnTo>
                    <a:pt x="284086" y="168630"/>
                  </a:lnTo>
                  <a:lnTo>
                    <a:pt x="284086" y="177850"/>
                  </a:lnTo>
                  <a:lnTo>
                    <a:pt x="278472" y="180873"/>
                  </a:lnTo>
                  <a:lnTo>
                    <a:pt x="267220" y="180873"/>
                  </a:lnTo>
                  <a:lnTo>
                    <a:pt x="267220" y="186169"/>
                  </a:lnTo>
                  <a:lnTo>
                    <a:pt x="329120" y="186169"/>
                  </a:lnTo>
                  <a:lnTo>
                    <a:pt x="329120" y="180873"/>
                  </a:lnTo>
                  <a:close/>
                </a:path>
                <a:path extrusionOk="0" h="188594" w="904239">
                  <a:moveTo>
                    <a:pt x="395376" y="181381"/>
                  </a:moveTo>
                  <a:lnTo>
                    <a:pt x="391579" y="181381"/>
                  </a:lnTo>
                  <a:lnTo>
                    <a:pt x="388404" y="180911"/>
                  </a:lnTo>
                  <a:lnTo>
                    <a:pt x="380098" y="177888"/>
                  </a:lnTo>
                  <a:lnTo>
                    <a:pt x="377228" y="171767"/>
                  </a:lnTo>
                  <a:lnTo>
                    <a:pt x="377228" y="0"/>
                  </a:lnTo>
                  <a:lnTo>
                    <a:pt x="340575" y="6350"/>
                  </a:lnTo>
                  <a:lnTo>
                    <a:pt x="340575" y="10871"/>
                  </a:lnTo>
                  <a:lnTo>
                    <a:pt x="346786" y="11557"/>
                  </a:lnTo>
                  <a:lnTo>
                    <a:pt x="351167" y="12890"/>
                  </a:lnTo>
                  <a:lnTo>
                    <a:pt x="357060" y="17551"/>
                  </a:lnTo>
                  <a:lnTo>
                    <a:pt x="358724" y="22034"/>
                  </a:lnTo>
                  <a:lnTo>
                    <a:pt x="358724" y="168922"/>
                  </a:lnTo>
                  <a:lnTo>
                    <a:pt x="357327" y="174053"/>
                  </a:lnTo>
                  <a:lnTo>
                    <a:pt x="351815" y="179908"/>
                  </a:lnTo>
                  <a:lnTo>
                    <a:pt x="347167" y="181381"/>
                  </a:lnTo>
                  <a:lnTo>
                    <a:pt x="340575" y="181381"/>
                  </a:lnTo>
                  <a:lnTo>
                    <a:pt x="340575" y="185902"/>
                  </a:lnTo>
                  <a:lnTo>
                    <a:pt x="395376" y="185902"/>
                  </a:lnTo>
                  <a:lnTo>
                    <a:pt x="395376" y="181381"/>
                  </a:lnTo>
                  <a:close/>
                </a:path>
                <a:path extrusionOk="0" h="188594" w="904239">
                  <a:moveTo>
                    <a:pt x="500164" y="180594"/>
                  </a:moveTo>
                  <a:lnTo>
                    <a:pt x="497357" y="181279"/>
                  </a:lnTo>
                  <a:lnTo>
                    <a:pt x="495236" y="181635"/>
                  </a:lnTo>
                  <a:lnTo>
                    <a:pt x="486930" y="181635"/>
                  </a:lnTo>
                  <a:lnTo>
                    <a:pt x="483603" y="177507"/>
                  </a:lnTo>
                  <a:lnTo>
                    <a:pt x="483527" y="168960"/>
                  </a:lnTo>
                  <a:lnTo>
                    <a:pt x="483527" y="126555"/>
                  </a:lnTo>
                  <a:lnTo>
                    <a:pt x="483514" y="93726"/>
                  </a:lnTo>
                  <a:lnTo>
                    <a:pt x="458076" y="61353"/>
                  </a:lnTo>
                  <a:lnTo>
                    <a:pt x="444893" y="60109"/>
                  </a:lnTo>
                  <a:lnTo>
                    <a:pt x="439229" y="60109"/>
                  </a:lnTo>
                  <a:lnTo>
                    <a:pt x="405396" y="86093"/>
                  </a:lnTo>
                  <a:lnTo>
                    <a:pt x="405345" y="94462"/>
                  </a:lnTo>
                  <a:lnTo>
                    <a:pt x="409181" y="98501"/>
                  </a:lnTo>
                  <a:lnTo>
                    <a:pt x="424307" y="98501"/>
                  </a:lnTo>
                  <a:lnTo>
                    <a:pt x="428028" y="93853"/>
                  </a:lnTo>
                  <a:lnTo>
                    <a:pt x="428028" y="78511"/>
                  </a:lnTo>
                  <a:lnTo>
                    <a:pt x="429501" y="74333"/>
                  </a:lnTo>
                  <a:lnTo>
                    <a:pt x="434848" y="70116"/>
                  </a:lnTo>
                  <a:lnTo>
                    <a:pt x="438924" y="69164"/>
                  </a:lnTo>
                  <a:lnTo>
                    <a:pt x="450786" y="69164"/>
                  </a:lnTo>
                  <a:lnTo>
                    <a:pt x="464908" y="107556"/>
                  </a:lnTo>
                  <a:lnTo>
                    <a:pt x="464908" y="117640"/>
                  </a:lnTo>
                  <a:lnTo>
                    <a:pt x="464908" y="126555"/>
                  </a:lnTo>
                  <a:lnTo>
                    <a:pt x="464908" y="151333"/>
                  </a:lnTo>
                  <a:lnTo>
                    <a:pt x="462775" y="159258"/>
                  </a:lnTo>
                  <a:lnTo>
                    <a:pt x="458508" y="165989"/>
                  </a:lnTo>
                  <a:lnTo>
                    <a:pt x="453618" y="173570"/>
                  </a:lnTo>
                  <a:lnTo>
                    <a:pt x="447255" y="177355"/>
                  </a:lnTo>
                  <a:lnTo>
                    <a:pt x="434467" y="177355"/>
                  </a:lnTo>
                  <a:lnTo>
                    <a:pt x="430428" y="174777"/>
                  </a:lnTo>
                  <a:lnTo>
                    <a:pt x="424611" y="165036"/>
                  </a:lnTo>
                  <a:lnTo>
                    <a:pt x="423252" y="159867"/>
                  </a:lnTo>
                  <a:lnTo>
                    <a:pt x="423252" y="154089"/>
                  </a:lnTo>
                  <a:lnTo>
                    <a:pt x="425856" y="142430"/>
                  </a:lnTo>
                  <a:lnTo>
                    <a:pt x="433666" y="133959"/>
                  </a:lnTo>
                  <a:lnTo>
                    <a:pt x="446684" y="128663"/>
                  </a:lnTo>
                  <a:lnTo>
                    <a:pt x="464908" y="126555"/>
                  </a:lnTo>
                  <a:lnTo>
                    <a:pt x="464908" y="117640"/>
                  </a:lnTo>
                  <a:lnTo>
                    <a:pt x="425005" y="124879"/>
                  </a:lnTo>
                  <a:lnTo>
                    <a:pt x="402082" y="158356"/>
                  </a:lnTo>
                  <a:lnTo>
                    <a:pt x="402082" y="164223"/>
                  </a:lnTo>
                  <a:lnTo>
                    <a:pt x="430580" y="188480"/>
                  </a:lnTo>
                  <a:lnTo>
                    <a:pt x="440994" y="187261"/>
                  </a:lnTo>
                  <a:lnTo>
                    <a:pt x="450100" y="183603"/>
                  </a:lnTo>
                  <a:lnTo>
                    <a:pt x="457923" y="177507"/>
                  </a:lnTo>
                  <a:lnTo>
                    <a:pt x="458038" y="177355"/>
                  </a:lnTo>
                  <a:lnTo>
                    <a:pt x="464439" y="168960"/>
                  </a:lnTo>
                  <a:lnTo>
                    <a:pt x="464908" y="168960"/>
                  </a:lnTo>
                  <a:lnTo>
                    <a:pt x="466026" y="177507"/>
                  </a:lnTo>
                  <a:lnTo>
                    <a:pt x="469392" y="183603"/>
                  </a:lnTo>
                  <a:lnTo>
                    <a:pt x="474980" y="187261"/>
                  </a:lnTo>
                  <a:lnTo>
                    <a:pt x="482815" y="188480"/>
                  </a:lnTo>
                  <a:lnTo>
                    <a:pt x="488797" y="188480"/>
                  </a:lnTo>
                  <a:lnTo>
                    <a:pt x="494576" y="187706"/>
                  </a:lnTo>
                  <a:lnTo>
                    <a:pt x="500164" y="186156"/>
                  </a:lnTo>
                  <a:lnTo>
                    <a:pt x="500164" y="181635"/>
                  </a:lnTo>
                  <a:lnTo>
                    <a:pt x="500164" y="180594"/>
                  </a:lnTo>
                  <a:close/>
                </a:path>
                <a:path extrusionOk="0" h="188594" w="904239">
                  <a:moveTo>
                    <a:pt x="594753" y="75755"/>
                  </a:moveTo>
                  <a:lnTo>
                    <a:pt x="590334" y="68999"/>
                  </a:lnTo>
                  <a:lnTo>
                    <a:pt x="575056" y="61671"/>
                  </a:lnTo>
                  <a:lnTo>
                    <a:pt x="567029" y="60121"/>
                  </a:lnTo>
                  <a:lnTo>
                    <a:pt x="557415" y="60121"/>
                  </a:lnTo>
                  <a:lnTo>
                    <a:pt x="518375" y="76415"/>
                  </a:lnTo>
                  <a:lnTo>
                    <a:pt x="505866" y="120751"/>
                  </a:lnTo>
                  <a:lnTo>
                    <a:pt x="506793" y="135763"/>
                  </a:lnTo>
                  <a:lnTo>
                    <a:pt x="529158" y="178155"/>
                  </a:lnTo>
                  <a:lnTo>
                    <a:pt x="566369" y="188493"/>
                  </a:lnTo>
                  <a:lnTo>
                    <a:pt x="573646" y="188226"/>
                  </a:lnTo>
                  <a:lnTo>
                    <a:pt x="586524" y="178054"/>
                  </a:lnTo>
                  <a:lnTo>
                    <a:pt x="582079" y="178790"/>
                  </a:lnTo>
                  <a:lnTo>
                    <a:pt x="578586" y="178790"/>
                  </a:lnTo>
                  <a:lnTo>
                    <a:pt x="570865" y="178193"/>
                  </a:lnTo>
                  <a:lnTo>
                    <a:pt x="531914" y="145338"/>
                  </a:lnTo>
                  <a:lnTo>
                    <a:pt x="525653" y="112077"/>
                  </a:lnTo>
                  <a:lnTo>
                    <a:pt x="525653" y="102527"/>
                  </a:lnTo>
                  <a:lnTo>
                    <a:pt x="546125" y="70345"/>
                  </a:lnTo>
                  <a:lnTo>
                    <a:pt x="554266" y="69164"/>
                  </a:lnTo>
                  <a:lnTo>
                    <a:pt x="563499" y="69176"/>
                  </a:lnTo>
                  <a:lnTo>
                    <a:pt x="568972" y="72961"/>
                  </a:lnTo>
                  <a:lnTo>
                    <a:pt x="571919" y="86233"/>
                  </a:lnTo>
                  <a:lnTo>
                    <a:pt x="573151" y="90157"/>
                  </a:lnTo>
                  <a:lnTo>
                    <a:pt x="576491" y="95923"/>
                  </a:lnTo>
                  <a:lnTo>
                    <a:pt x="579551" y="97739"/>
                  </a:lnTo>
                  <a:lnTo>
                    <a:pt x="591032" y="97739"/>
                  </a:lnTo>
                  <a:lnTo>
                    <a:pt x="594753" y="93522"/>
                  </a:lnTo>
                  <a:lnTo>
                    <a:pt x="594753" y="75755"/>
                  </a:lnTo>
                  <a:close/>
                </a:path>
                <a:path extrusionOk="0" h="188594" w="904239">
                  <a:moveTo>
                    <a:pt x="706678" y="180594"/>
                  </a:moveTo>
                  <a:lnTo>
                    <a:pt x="703884" y="181279"/>
                  </a:lnTo>
                  <a:lnTo>
                    <a:pt x="701763" y="181635"/>
                  </a:lnTo>
                  <a:lnTo>
                    <a:pt x="693458" y="181635"/>
                  </a:lnTo>
                  <a:lnTo>
                    <a:pt x="690118" y="177507"/>
                  </a:lnTo>
                  <a:lnTo>
                    <a:pt x="690041" y="168960"/>
                  </a:lnTo>
                  <a:lnTo>
                    <a:pt x="690041" y="126555"/>
                  </a:lnTo>
                  <a:lnTo>
                    <a:pt x="690041" y="93726"/>
                  </a:lnTo>
                  <a:lnTo>
                    <a:pt x="664591" y="61353"/>
                  </a:lnTo>
                  <a:lnTo>
                    <a:pt x="651421" y="60109"/>
                  </a:lnTo>
                  <a:lnTo>
                    <a:pt x="645756" y="60109"/>
                  </a:lnTo>
                  <a:lnTo>
                    <a:pt x="611924" y="86093"/>
                  </a:lnTo>
                  <a:lnTo>
                    <a:pt x="611873" y="94462"/>
                  </a:lnTo>
                  <a:lnTo>
                    <a:pt x="615708" y="98501"/>
                  </a:lnTo>
                  <a:lnTo>
                    <a:pt x="630834" y="98501"/>
                  </a:lnTo>
                  <a:lnTo>
                    <a:pt x="634555" y="93853"/>
                  </a:lnTo>
                  <a:lnTo>
                    <a:pt x="634555" y="78511"/>
                  </a:lnTo>
                  <a:lnTo>
                    <a:pt x="636028" y="74333"/>
                  </a:lnTo>
                  <a:lnTo>
                    <a:pt x="641375" y="70116"/>
                  </a:lnTo>
                  <a:lnTo>
                    <a:pt x="645452" y="69164"/>
                  </a:lnTo>
                  <a:lnTo>
                    <a:pt x="657326" y="69164"/>
                  </a:lnTo>
                  <a:lnTo>
                    <a:pt x="671436" y="107556"/>
                  </a:lnTo>
                  <a:lnTo>
                    <a:pt x="671436" y="117640"/>
                  </a:lnTo>
                  <a:lnTo>
                    <a:pt x="671436" y="126555"/>
                  </a:lnTo>
                  <a:lnTo>
                    <a:pt x="671436" y="151333"/>
                  </a:lnTo>
                  <a:lnTo>
                    <a:pt x="669302" y="159258"/>
                  </a:lnTo>
                  <a:lnTo>
                    <a:pt x="665035" y="165989"/>
                  </a:lnTo>
                  <a:lnTo>
                    <a:pt x="660146" y="173570"/>
                  </a:lnTo>
                  <a:lnTo>
                    <a:pt x="653783" y="177355"/>
                  </a:lnTo>
                  <a:lnTo>
                    <a:pt x="640994" y="177355"/>
                  </a:lnTo>
                  <a:lnTo>
                    <a:pt x="636955" y="174777"/>
                  </a:lnTo>
                  <a:lnTo>
                    <a:pt x="631139" y="165036"/>
                  </a:lnTo>
                  <a:lnTo>
                    <a:pt x="629780" y="159867"/>
                  </a:lnTo>
                  <a:lnTo>
                    <a:pt x="629780" y="154089"/>
                  </a:lnTo>
                  <a:lnTo>
                    <a:pt x="632383" y="142430"/>
                  </a:lnTo>
                  <a:lnTo>
                    <a:pt x="640194" y="133959"/>
                  </a:lnTo>
                  <a:lnTo>
                    <a:pt x="653211" y="128663"/>
                  </a:lnTo>
                  <a:lnTo>
                    <a:pt x="671436" y="126555"/>
                  </a:lnTo>
                  <a:lnTo>
                    <a:pt x="671436" y="117640"/>
                  </a:lnTo>
                  <a:lnTo>
                    <a:pt x="631532" y="124879"/>
                  </a:lnTo>
                  <a:lnTo>
                    <a:pt x="608609" y="158356"/>
                  </a:lnTo>
                  <a:lnTo>
                    <a:pt x="608609" y="164223"/>
                  </a:lnTo>
                  <a:lnTo>
                    <a:pt x="637120" y="188480"/>
                  </a:lnTo>
                  <a:lnTo>
                    <a:pt x="647522" y="187261"/>
                  </a:lnTo>
                  <a:lnTo>
                    <a:pt x="656628" y="183603"/>
                  </a:lnTo>
                  <a:lnTo>
                    <a:pt x="664451" y="177507"/>
                  </a:lnTo>
                  <a:lnTo>
                    <a:pt x="664565" y="177355"/>
                  </a:lnTo>
                  <a:lnTo>
                    <a:pt x="670966" y="168960"/>
                  </a:lnTo>
                  <a:lnTo>
                    <a:pt x="671436" y="168960"/>
                  </a:lnTo>
                  <a:lnTo>
                    <a:pt x="672553" y="177507"/>
                  </a:lnTo>
                  <a:lnTo>
                    <a:pt x="675919" y="183603"/>
                  </a:lnTo>
                  <a:lnTo>
                    <a:pt x="681507" y="187261"/>
                  </a:lnTo>
                  <a:lnTo>
                    <a:pt x="689356" y="188480"/>
                  </a:lnTo>
                  <a:lnTo>
                    <a:pt x="695325" y="188480"/>
                  </a:lnTo>
                  <a:lnTo>
                    <a:pt x="701103" y="187706"/>
                  </a:lnTo>
                  <a:lnTo>
                    <a:pt x="706678" y="186156"/>
                  </a:lnTo>
                  <a:lnTo>
                    <a:pt x="706678" y="181635"/>
                  </a:lnTo>
                  <a:lnTo>
                    <a:pt x="706678" y="180594"/>
                  </a:lnTo>
                  <a:close/>
                </a:path>
                <a:path extrusionOk="0" h="188594" w="904239">
                  <a:moveTo>
                    <a:pt x="839673" y="181381"/>
                  </a:moveTo>
                  <a:lnTo>
                    <a:pt x="835863" y="181381"/>
                  </a:lnTo>
                  <a:lnTo>
                    <a:pt x="832688" y="180911"/>
                  </a:lnTo>
                  <a:lnTo>
                    <a:pt x="824382" y="177888"/>
                  </a:lnTo>
                  <a:lnTo>
                    <a:pt x="821512" y="171767"/>
                  </a:lnTo>
                  <a:lnTo>
                    <a:pt x="821512" y="100711"/>
                  </a:lnTo>
                  <a:lnTo>
                    <a:pt x="821258" y="90817"/>
                  </a:lnTo>
                  <a:lnTo>
                    <a:pt x="793940" y="60121"/>
                  </a:lnTo>
                  <a:lnTo>
                    <a:pt x="782078" y="62344"/>
                  </a:lnTo>
                  <a:lnTo>
                    <a:pt x="771842" y="68999"/>
                  </a:lnTo>
                  <a:lnTo>
                    <a:pt x="763231" y="80111"/>
                  </a:lnTo>
                  <a:lnTo>
                    <a:pt x="756246" y="95669"/>
                  </a:lnTo>
                  <a:lnTo>
                    <a:pt x="755789" y="95669"/>
                  </a:lnTo>
                  <a:lnTo>
                    <a:pt x="755789" y="60121"/>
                  </a:lnTo>
                  <a:lnTo>
                    <a:pt x="719137" y="66713"/>
                  </a:lnTo>
                  <a:lnTo>
                    <a:pt x="719137" y="71234"/>
                  </a:lnTo>
                  <a:lnTo>
                    <a:pt x="725347" y="71755"/>
                  </a:lnTo>
                  <a:lnTo>
                    <a:pt x="729716" y="73012"/>
                  </a:lnTo>
                  <a:lnTo>
                    <a:pt x="735533" y="77571"/>
                  </a:lnTo>
                  <a:lnTo>
                    <a:pt x="737171" y="82054"/>
                  </a:lnTo>
                  <a:lnTo>
                    <a:pt x="737171" y="168846"/>
                  </a:lnTo>
                  <a:lnTo>
                    <a:pt x="735774" y="173964"/>
                  </a:lnTo>
                  <a:lnTo>
                    <a:pt x="730262" y="179908"/>
                  </a:lnTo>
                  <a:lnTo>
                    <a:pt x="725639" y="181381"/>
                  </a:lnTo>
                  <a:lnTo>
                    <a:pt x="719137" y="181381"/>
                  </a:lnTo>
                  <a:lnTo>
                    <a:pt x="719137" y="185902"/>
                  </a:lnTo>
                  <a:lnTo>
                    <a:pt x="773925" y="185902"/>
                  </a:lnTo>
                  <a:lnTo>
                    <a:pt x="773925" y="181381"/>
                  </a:lnTo>
                  <a:lnTo>
                    <a:pt x="770128" y="181381"/>
                  </a:lnTo>
                  <a:lnTo>
                    <a:pt x="766953" y="180911"/>
                  </a:lnTo>
                  <a:lnTo>
                    <a:pt x="758659" y="177888"/>
                  </a:lnTo>
                  <a:lnTo>
                    <a:pt x="755789" y="171767"/>
                  </a:lnTo>
                  <a:lnTo>
                    <a:pt x="755789" y="128765"/>
                  </a:lnTo>
                  <a:lnTo>
                    <a:pt x="766686" y="89814"/>
                  </a:lnTo>
                  <a:lnTo>
                    <a:pt x="781685" y="73177"/>
                  </a:lnTo>
                  <a:lnTo>
                    <a:pt x="794956" y="73177"/>
                  </a:lnTo>
                  <a:lnTo>
                    <a:pt x="799909" y="76758"/>
                  </a:lnTo>
                  <a:lnTo>
                    <a:pt x="802627" y="86753"/>
                  </a:lnTo>
                  <a:lnTo>
                    <a:pt x="803021" y="94297"/>
                  </a:lnTo>
                  <a:lnTo>
                    <a:pt x="803021" y="168922"/>
                  </a:lnTo>
                  <a:lnTo>
                    <a:pt x="801624" y="174053"/>
                  </a:lnTo>
                  <a:lnTo>
                    <a:pt x="796112" y="179908"/>
                  </a:lnTo>
                  <a:lnTo>
                    <a:pt x="791451" y="181381"/>
                  </a:lnTo>
                  <a:lnTo>
                    <a:pt x="784860" y="181381"/>
                  </a:lnTo>
                  <a:lnTo>
                    <a:pt x="784860" y="185902"/>
                  </a:lnTo>
                  <a:lnTo>
                    <a:pt x="839673" y="185902"/>
                  </a:lnTo>
                  <a:lnTo>
                    <a:pt x="839673" y="181381"/>
                  </a:lnTo>
                  <a:close/>
                </a:path>
                <a:path extrusionOk="0" h="188594" w="904239">
                  <a:moveTo>
                    <a:pt x="904074" y="62826"/>
                  </a:moveTo>
                  <a:lnTo>
                    <a:pt x="873252" y="62826"/>
                  </a:lnTo>
                  <a:lnTo>
                    <a:pt x="873252" y="22758"/>
                  </a:lnTo>
                  <a:lnTo>
                    <a:pt x="867079" y="22758"/>
                  </a:lnTo>
                  <a:lnTo>
                    <a:pt x="867079" y="32067"/>
                  </a:lnTo>
                  <a:lnTo>
                    <a:pt x="865847" y="39725"/>
                  </a:lnTo>
                  <a:lnTo>
                    <a:pt x="835431" y="62826"/>
                  </a:lnTo>
                  <a:lnTo>
                    <a:pt x="835431" y="71742"/>
                  </a:lnTo>
                  <a:lnTo>
                    <a:pt x="854748" y="71742"/>
                  </a:lnTo>
                  <a:lnTo>
                    <a:pt x="854748" y="148793"/>
                  </a:lnTo>
                  <a:lnTo>
                    <a:pt x="855103" y="159867"/>
                  </a:lnTo>
                  <a:lnTo>
                    <a:pt x="881037" y="187960"/>
                  </a:lnTo>
                  <a:lnTo>
                    <a:pt x="895121" y="188480"/>
                  </a:lnTo>
                  <a:lnTo>
                    <a:pt x="904074" y="187439"/>
                  </a:lnTo>
                  <a:lnTo>
                    <a:pt x="904074" y="178523"/>
                  </a:lnTo>
                  <a:lnTo>
                    <a:pt x="895235" y="179819"/>
                  </a:lnTo>
                  <a:lnTo>
                    <a:pt x="886612" y="179819"/>
                  </a:lnTo>
                  <a:lnTo>
                    <a:pt x="881075" y="178092"/>
                  </a:lnTo>
                  <a:lnTo>
                    <a:pt x="874788" y="171196"/>
                  </a:lnTo>
                  <a:lnTo>
                    <a:pt x="873252" y="165074"/>
                  </a:lnTo>
                  <a:lnTo>
                    <a:pt x="873252" y="71742"/>
                  </a:lnTo>
                  <a:lnTo>
                    <a:pt x="904074" y="71742"/>
                  </a:lnTo>
                  <a:lnTo>
                    <a:pt x="904074" y="628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4"/>
          <p:cNvSpPr txBox="1"/>
          <p:nvPr/>
        </p:nvSpPr>
        <p:spPr>
          <a:xfrm>
            <a:off x="5725516" y="1300987"/>
            <a:ext cx="929640" cy="11487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5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  <a:t>1/</a:t>
            </a:r>
            <a:endParaRPr sz="735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1" name="Google Shape;111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9954" y="314326"/>
            <a:ext cx="1734216" cy="857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40"/>
          <p:cNvSpPr txBox="1"/>
          <p:nvPr/>
        </p:nvSpPr>
        <p:spPr>
          <a:xfrm>
            <a:off x="1093886" y="5013121"/>
            <a:ext cx="22314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सामाजिक सञ्जालमा पदोन्नति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1" name="Google Shape;871;p40"/>
          <p:cNvSpPr txBox="1"/>
          <p:nvPr/>
        </p:nvSpPr>
        <p:spPr>
          <a:xfrm>
            <a:off x="4441962" y="4991937"/>
            <a:ext cx="1969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मिडिया</a:t>
            </a:r>
            <a:b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2" name="Google Shape;872;p40"/>
          <p:cNvSpPr txBox="1"/>
          <p:nvPr/>
        </p:nvSpPr>
        <p:spPr>
          <a:xfrm>
            <a:off x="4433580" y="5366842"/>
            <a:ext cx="2593200" cy="9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मिडियामा हाम्रो कम्पनीहरूको वैज्ञानिक र प्राविधिक प्रगतिहरू फैलाउन समर्थन गर्नुहोस्।</a:t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3" name="Google Shape;873;p40"/>
          <p:cNvSpPr txBox="1"/>
          <p:nvPr/>
        </p:nvSpPr>
        <p:spPr>
          <a:xfrm>
            <a:off x="3539303" y="589303"/>
            <a:ext cx="4483800" cy="1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  <a:t>व्यापार सेवाहरू &gt; 5/5 संचार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874" name="Google Shape;874;p40"/>
          <p:cNvGrpSpPr/>
          <p:nvPr/>
        </p:nvGrpSpPr>
        <p:grpSpPr>
          <a:xfrm>
            <a:off x="4336313" y="2061095"/>
            <a:ext cx="2652395" cy="2649449"/>
            <a:chOff x="4336313" y="2061095"/>
            <a:chExt cx="2652395" cy="2649449"/>
          </a:xfrm>
        </p:grpSpPr>
        <p:pic>
          <p:nvPicPr>
            <p:cNvPr id="875" name="Google Shape;875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366310" y="2061095"/>
              <a:ext cx="2613774" cy="2613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6" name="Google Shape;876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41238" y="4043273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7" name="Google Shape;877;p40"/>
            <p:cNvSpPr/>
            <p:nvPr/>
          </p:nvSpPr>
          <p:spPr>
            <a:xfrm>
              <a:off x="4336313" y="4419079"/>
              <a:ext cx="2652395" cy="291465"/>
            </a:xfrm>
            <a:custGeom>
              <a:rect b="b" l="l" r="r" t="t"/>
              <a:pathLst>
                <a:path extrusionOk="0" h="291464" w="2652395">
                  <a:moveTo>
                    <a:pt x="2652217" y="0"/>
                  </a:moveTo>
                  <a:lnTo>
                    <a:pt x="0" y="0"/>
                  </a:lnTo>
                  <a:lnTo>
                    <a:pt x="0" y="159080"/>
                  </a:lnTo>
                  <a:lnTo>
                    <a:pt x="0" y="291401"/>
                  </a:lnTo>
                  <a:lnTo>
                    <a:pt x="2652217" y="291401"/>
                  </a:lnTo>
                  <a:lnTo>
                    <a:pt x="2652217" y="159080"/>
                  </a:lnTo>
                  <a:lnTo>
                    <a:pt x="2652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40"/>
            <p:cNvSpPr/>
            <p:nvPr/>
          </p:nvSpPr>
          <p:spPr>
            <a:xfrm>
              <a:off x="4412348" y="4385691"/>
              <a:ext cx="2556510" cy="193040"/>
            </a:xfrm>
            <a:custGeom>
              <a:rect b="b" l="l" r="r" t="t"/>
              <a:pathLst>
                <a:path extrusionOk="0" h="193039" w="2556509">
                  <a:moveTo>
                    <a:pt x="2556484" y="0"/>
                  </a:moveTo>
                  <a:lnTo>
                    <a:pt x="0" y="0"/>
                  </a:lnTo>
                  <a:lnTo>
                    <a:pt x="0" y="192468"/>
                  </a:lnTo>
                  <a:lnTo>
                    <a:pt x="2556484" y="192468"/>
                  </a:lnTo>
                  <a:lnTo>
                    <a:pt x="2556484" y="0"/>
                  </a:lnTo>
                  <a:close/>
                </a:path>
              </a:pathLst>
            </a:custGeom>
            <a:solidFill>
              <a:srgbClr val="1F262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9" name="Google Shape;879;p40"/>
          <p:cNvSpPr/>
          <p:nvPr/>
        </p:nvSpPr>
        <p:spPr>
          <a:xfrm>
            <a:off x="7757124" y="4060890"/>
            <a:ext cx="2306320" cy="2306320"/>
          </a:xfrm>
          <a:custGeom>
            <a:rect b="b" l="l" r="r" t="t"/>
            <a:pathLst>
              <a:path extrusionOk="0" h="2306320" w="2306320">
                <a:moveTo>
                  <a:pt x="2305900" y="0"/>
                </a:moveTo>
                <a:lnTo>
                  <a:pt x="922362" y="0"/>
                </a:lnTo>
                <a:lnTo>
                  <a:pt x="922362" y="1614131"/>
                </a:lnTo>
                <a:lnTo>
                  <a:pt x="917669" y="1660542"/>
                </a:lnTo>
                <a:lnTo>
                  <a:pt x="904213" y="1703797"/>
                </a:lnTo>
                <a:lnTo>
                  <a:pt x="882928" y="1742961"/>
                </a:lnTo>
                <a:lnTo>
                  <a:pt x="854748" y="1777099"/>
                </a:lnTo>
                <a:lnTo>
                  <a:pt x="820607" y="1805278"/>
                </a:lnTo>
                <a:lnTo>
                  <a:pt x="781441" y="1826563"/>
                </a:lnTo>
                <a:lnTo>
                  <a:pt x="738183" y="1840020"/>
                </a:lnTo>
                <a:lnTo>
                  <a:pt x="691769" y="1844713"/>
                </a:lnTo>
                <a:lnTo>
                  <a:pt x="645358" y="1840020"/>
                </a:lnTo>
                <a:lnTo>
                  <a:pt x="602103" y="1826563"/>
                </a:lnTo>
                <a:lnTo>
                  <a:pt x="562939" y="1805278"/>
                </a:lnTo>
                <a:lnTo>
                  <a:pt x="528801" y="1777099"/>
                </a:lnTo>
                <a:lnTo>
                  <a:pt x="500621" y="1742961"/>
                </a:lnTo>
                <a:lnTo>
                  <a:pt x="479337" y="1703797"/>
                </a:lnTo>
                <a:lnTo>
                  <a:pt x="465880" y="1660542"/>
                </a:lnTo>
                <a:lnTo>
                  <a:pt x="461187" y="1614131"/>
                </a:lnTo>
                <a:lnTo>
                  <a:pt x="465880" y="1567716"/>
                </a:lnTo>
                <a:lnTo>
                  <a:pt x="479337" y="1524459"/>
                </a:lnTo>
                <a:lnTo>
                  <a:pt x="500621" y="1485293"/>
                </a:lnTo>
                <a:lnTo>
                  <a:pt x="528801" y="1451152"/>
                </a:lnTo>
                <a:lnTo>
                  <a:pt x="562939" y="1422972"/>
                </a:lnTo>
                <a:lnTo>
                  <a:pt x="602103" y="1401687"/>
                </a:lnTo>
                <a:lnTo>
                  <a:pt x="645358" y="1388231"/>
                </a:lnTo>
                <a:lnTo>
                  <a:pt x="691769" y="1383538"/>
                </a:lnTo>
                <a:lnTo>
                  <a:pt x="691769" y="922350"/>
                </a:lnTo>
                <a:lnTo>
                  <a:pt x="644476" y="923949"/>
                </a:lnTo>
                <a:lnTo>
                  <a:pt x="598027" y="928677"/>
                </a:lnTo>
                <a:lnTo>
                  <a:pt x="552528" y="936430"/>
                </a:lnTo>
                <a:lnTo>
                  <a:pt x="508080" y="947104"/>
                </a:lnTo>
                <a:lnTo>
                  <a:pt x="464789" y="960595"/>
                </a:lnTo>
                <a:lnTo>
                  <a:pt x="422758" y="976800"/>
                </a:lnTo>
                <a:lnTo>
                  <a:pt x="382090" y="995615"/>
                </a:lnTo>
                <a:lnTo>
                  <a:pt x="342890" y="1016935"/>
                </a:lnTo>
                <a:lnTo>
                  <a:pt x="305261" y="1040658"/>
                </a:lnTo>
                <a:lnTo>
                  <a:pt x="269308" y="1066678"/>
                </a:lnTo>
                <a:lnTo>
                  <a:pt x="235134" y="1094893"/>
                </a:lnTo>
                <a:lnTo>
                  <a:pt x="202842" y="1125199"/>
                </a:lnTo>
                <a:lnTo>
                  <a:pt x="172538" y="1157491"/>
                </a:lnTo>
                <a:lnTo>
                  <a:pt x="144323" y="1191666"/>
                </a:lnTo>
                <a:lnTo>
                  <a:pt x="118303" y="1227620"/>
                </a:lnTo>
                <a:lnTo>
                  <a:pt x="94582" y="1265250"/>
                </a:lnTo>
                <a:lnTo>
                  <a:pt x="73262" y="1304450"/>
                </a:lnTo>
                <a:lnTo>
                  <a:pt x="54448" y="1345119"/>
                </a:lnTo>
                <a:lnTo>
                  <a:pt x="38243" y="1387151"/>
                </a:lnTo>
                <a:lnTo>
                  <a:pt x="24752" y="1430442"/>
                </a:lnTo>
                <a:lnTo>
                  <a:pt x="14079" y="1474890"/>
                </a:lnTo>
                <a:lnTo>
                  <a:pt x="6326" y="1520390"/>
                </a:lnTo>
                <a:lnTo>
                  <a:pt x="1598" y="1566838"/>
                </a:lnTo>
                <a:lnTo>
                  <a:pt x="0" y="1614131"/>
                </a:lnTo>
                <a:lnTo>
                  <a:pt x="1598" y="1661424"/>
                </a:lnTo>
                <a:lnTo>
                  <a:pt x="6326" y="1707872"/>
                </a:lnTo>
                <a:lnTo>
                  <a:pt x="14079" y="1753372"/>
                </a:lnTo>
                <a:lnTo>
                  <a:pt x="24752" y="1797820"/>
                </a:lnTo>
                <a:lnTo>
                  <a:pt x="38243" y="1841111"/>
                </a:lnTo>
                <a:lnTo>
                  <a:pt x="54448" y="1883142"/>
                </a:lnTo>
                <a:lnTo>
                  <a:pt x="73262" y="1923810"/>
                </a:lnTo>
                <a:lnTo>
                  <a:pt x="94582" y="1963010"/>
                </a:lnTo>
                <a:lnTo>
                  <a:pt x="118303" y="2000638"/>
                </a:lnTo>
                <a:lnTo>
                  <a:pt x="144323" y="2036592"/>
                </a:lnTo>
                <a:lnTo>
                  <a:pt x="172538" y="2070766"/>
                </a:lnTo>
                <a:lnTo>
                  <a:pt x="202842" y="2103058"/>
                </a:lnTo>
                <a:lnTo>
                  <a:pt x="235134" y="2133362"/>
                </a:lnTo>
                <a:lnTo>
                  <a:pt x="269308" y="2161577"/>
                </a:lnTo>
                <a:lnTo>
                  <a:pt x="305261" y="2187597"/>
                </a:lnTo>
                <a:lnTo>
                  <a:pt x="342890" y="2211318"/>
                </a:lnTo>
                <a:lnTo>
                  <a:pt x="382090" y="2232638"/>
                </a:lnTo>
                <a:lnTo>
                  <a:pt x="422758" y="2251452"/>
                </a:lnTo>
                <a:lnTo>
                  <a:pt x="464789" y="2267657"/>
                </a:lnTo>
                <a:lnTo>
                  <a:pt x="508080" y="2281147"/>
                </a:lnTo>
                <a:lnTo>
                  <a:pt x="552528" y="2291821"/>
                </a:lnTo>
                <a:lnTo>
                  <a:pt x="598027" y="2299574"/>
                </a:lnTo>
                <a:lnTo>
                  <a:pt x="644476" y="2304301"/>
                </a:lnTo>
                <a:lnTo>
                  <a:pt x="691769" y="2305900"/>
                </a:lnTo>
                <a:lnTo>
                  <a:pt x="739061" y="2304301"/>
                </a:lnTo>
                <a:lnTo>
                  <a:pt x="785510" y="2299574"/>
                </a:lnTo>
                <a:lnTo>
                  <a:pt x="831010" y="2291821"/>
                </a:lnTo>
                <a:lnTo>
                  <a:pt x="875458" y="2281147"/>
                </a:lnTo>
                <a:lnTo>
                  <a:pt x="918749" y="2267657"/>
                </a:lnTo>
                <a:lnTo>
                  <a:pt x="960781" y="2251452"/>
                </a:lnTo>
                <a:lnTo>
                  <a:pt x="1001450" y="2232638"/>
                </a:lnTo>
                <a:lnTo>
                  <a:pt x="1040650" y="2211318"/>
                </a:lnTo>
                <a:lnTo>
                  <a:pt x="1078280" y="2187597"/>
                </a:lnTo>
                <a:lnTo>
                  <a:pt x="1114234" y="2161577"/>
                </a:lnTo>
                <a:lnTo>
                  <a:pt x="1148409" y="2133362"/>
                </a:lnTo>
                <a:lnTo>
                  <a:pt x="1180701" y="2103058"/>
                </a:lnTo>
                <a:lnTo>
                  <a:pt x="1211007" y="2070766"/>
                </a:lnTo>
                <a:lnTo>
                  <a:pt x="1239222" y="2036592"/>
                </a:lnTo>
                <a:lnTo>
                  <a:pt x="1265242" y="2000638"/>
                </a:lnTo>
                <a:lnTo>
                  <a:pt x="1288965" y="1963010"/>
                </a:lnTo>
                <a:lnTo>
                  <a:pt x="1310285" y="1923810"/>
                </a:lnTo>
                <a:lnTo>
                  <a:pt x="1329100" y="1883142"/>
                </a:lnTo>
                <a:lnTo>
                  <a:pt x="1345305" y="1841111"/>
                </a:lnTo>
                <a:lnTo>
                  <a:pt x="1358796" y="1797820"/>
                </a:lnTo>
                <a:lnTo>
                  <a:pt x="1369470" y="1753372"/>
                </a:lnTo>
                <a:lnTo>
                  <a:pt x="1377223" y="1707872"/>
                </a:lnTo>
                <a:lnTo>
                  <a:pt x="1381951" y="1661424"/>
                </a:lnTo>
                <a:lnTo>
                  <a:pt x="1383550" y="1614131"/>
                </a:lnTo>
                <a:lnTo>
                  <a:pt x="1383550" y="461175"/>
                </a:lnTo>
                <a:lnTo>
                  <a:pt x="1844725" y="461175"/>
                </a:lnTo>
                <a:lnTo>
                  <a:pt x="1844725" y="922350"/>
                </a:lnTo>
                <a:lnTo>
                  <a:pt x="1614131" y="922350"/>
                </a:lnTo>
                <a:lnTo>
                  <a:pt x="1614131" y="1383538"/>
                </a:lnTo>
                <a:lnTo>
                  <a:pt x="2305900" y="1383538"/>
                </a:lnTo>
                <a:lnTo>
                  <a:pt x="2305900" y="0"/>
                </a:lnTo>
                <a:close/>
              </a:path>
            </a:pathLst>
          </a:custGeom>
          <a:solidFill>
            <a:srgbClr val="42B7AE">
              <a:alpha val="14901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0" name="Google Shape;880;p40"/>
          <p:cNvGrpSpPr/>
          <p:nvPr/>
        </p:nvGrpSpPr>
        <p:grpSpPr>
          <a:xfrm>
            <a:off x="1036985" y="1508067"/>
            <a:ext cx="2670678" cy="406400"/>
            <a:chOff x="1036985" y="1508067"/>
            <a:chExt cx="2670678" cy="406400"/>
          </a:xfrm>
        </p:grpSpPr>
        <p:sp>
          <p:nvSpPr>
            <p:cNvPr id="881" name="Google Shape;881;p40"/>
            <p:cNvSpPr/>
            <p:nvPr/>
          </p:nvSpPr>
          <p:spPr>
            <a:xfrm>
              <a:off x="1344193" y="1600974"/>
              <a:ext cx="2363470" cy="225425"/>
            </a:xfrm>
            <a:custGeom>
              <a:rect b="b" l="l" r="r" t="t"/>
              <a:pathLst>
                <a:path extrusionOk="0" h="225425" w="2363470">
                  <a:moveTo>
                    <a:pt x="2362987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2362987" y="225247"/>
                  </a:lnTo>
                  <a:lnTo>
                    <a:pt x="2362987" y="0"/>
                  </a:lnTo>
                  <a:close/>
                </a:path>
              </a:pathLst>
            </a:custGeom>
            <a:solidFill>
              <a:srgbClr val="C3C0C1">
                <a:alpha val="2862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40"/>
            <p:cNvSpPr/>
            <p:nvPr/>
          </p:nvSpPr>
          <p:spPr>
            <a:xfrm>
              <a:off x="1036985" y="1508067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83" name="Google Shape;883;p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72425" y="1610669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4" name="Google Shape;884;p40"/>
          <p:cNvGrpSpPr/>
          <p:nvPr/>
        </p:nvGrpSpPr>
        <p:grpSpPr>
          <a:xfrm>
            <a:off x="4343806" y="1491174"/>
            <a:ext cx="2636622" cy="406400"/>
            <a:chOff x="4343806" y="1491174"/>
            <a:chExt cx="2636622" cy="406400"/>
          </a:xfrm>
        </p:grpSpPr>
        <p:sp>
          <p:nvSpPr>
            <p:cNvPr id="885" name="Google Shape;885;p40"/>
            <p:cNvSpPr/>
            <p:nvPr/>
          </p:nvSpPr>
          <p:spPr>
            <a:xfrm>
              <a:off x="4698873" y="1584083"/>
              <a:ext cx="2281555" cy="225425"/>
            </a:xfrm>
            <a:custGeom>
              <a:rect b="b" l="l" r="r" t="t"/>
              <a:pathLst>
                <a:path extrusionOk="0" h="225425" w="2281554">
                  <a:moveTo>
                    <a:pt x="2281491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2281491" y="225247"/>
                  </a:lnTo>
                  <a:lnTo>
                    <a:pt x="2281491" y="0"/>
                  </a:lnTo>
                  <a:close/>
                </a:path>
              </a:pathLst>
            </a:custGeom>
            <a:solidFill>
              <a:srgbClr val="C3C0C1">
                <a:alpha val="2862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4343806" y="1491174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87" name="Google Shape;887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79248" y="1593776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8" name="Google Shape;888;p40"/>
          <p:cNvSpPr txBox="1"/>
          <p:nvPr/>
        </p:nvSpPr>
        <p:spPr>
          <a:xfrm>
            <a:off x="1067479" y="5389092"/>
            <a:ext cx="27630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सामाजिक सञ्जालहरूमा सबै पीसीए कम्पनीहरूको समाचारको कभरेज।</a:t>
            </a:r>
            <a:b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889" name="Google Shape;889;p40"/>
          <p:cNvGrpSpPr/>
          <p:nvPr/>
        </p:nvGrpSpPr>
        <p:grpSpPr>
          <a:xfrm>
            <a:off x="564934" y="1989670"/>
            <a:ext cx="3390900" cy="3254315"/>
            <a:chOff x="564934" y="1989670"/>
            <a:chExt cx="3390900" cy="3254315"/>
          </a:xfrm>
        </p:grpSpPr>
        <p:pic>
          <p:nvPicPr>
            <p:cNvPr id="890" name="Google Shape;890;p4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0959" y="2040918"/>
              <a:ext cx="3016093" cy="26778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1" name="Google Shape;891;p40"/>
            <p:cNvSpPr/>
            <p:nvPr/>
          </p:nvSpPr>
          <p:spPr>
            <a:xfrm>
              <a:off x="564934" y="1989670"/>
              <a:ext cx="3390900" cy="2953385"/>
            </a:xfrm>
            <a:custGeom>
              <a:rect b="b" l="l" r="r" t="t"/>
              <a:pathLst>
                <a:path extrusionOk="0" h="2953385" w="3390900">
                  <a:moveTo>
                    <a:pt x="494131" y="13703"/>
                  </a:moveTo>
                  <a:lnTo>
                    <a:pt x="183362" y="13703"/>
                  </a:lnTo>
                  <a:lnTo>
                    <a:pt x="183362" y="0"/>
                  </a:lnTo>
                  <a:lnTo>
                    <a:pt x="0" y="0"/>
                  </a:lnTo>
                  <a:lnTo>
                    <a:pt x="0" y="2868244"/>
                  </a:lnTo>
                  <a:lnTo>
                    <a:pt x="183362" y="2868244"/>
                  </a:lnTo>
                  <a:lnTo>
                    <a:pt x="183362" y="444474"/>
                  </a:lnTo>
                  <a:lnTo>
                    <a:pt x="494131" y="444474"/>
                  </a:lnTo>
                  <a:lnTo>
                    <a:pt x="494131" y="13703"/>
                  </a:lnTo>
                  <a:close/>
                </a:path>
                <a:path extrusionOk="0" h="2953385" w="3390900">
                  <a:moveTo>
                    <a:pt x="3390544" y="1099972"/>
                  </a:moveTo>
                  <a:lnTo>
                    <a:pt x="3251924" y="1099972"/>
                  </a:lnTo>
                  <a:lnTo>
                    <a:pt x="3251924" y="876757"/>
                  </a:lnTo>
                  <a:lnTo>
                    <a:pt x="384327" y="876757"/>
                  </a:lnTo>
                  <a:lnTo>
                    <a:pt x="384327" y="1075448"/>
                  </a:lnTo>
                  <a:lnTo>
                    <a:pt x="300609" y="1075448"/>
                  </a:lnTo>
                  <a:lnTo>
                    <a:pt x="300609" y="2670886"/>
                  </a:lnTo>
                  <a:lnTo>
                    <a:pt x="556729" y="2670886"/>
                  </a:lnTo>
                  <a:lnTo>
                    <a:pt x="556729" y="1132865"/>
                  </a:lnTo>
                  <a:lnTo>
                    <a:pt x="3134423" y="1132865"/>
                  </a:lnTo>
                  <a:lnTo>
                    <a:pt x="3134423" y="2696972"/>
                  </a:lnTo>
                  <a:lnTo>
                    <a:pt x="375881" y="2696972"/>
                  </a:lnTo>
                  <a:lnTo>
                    <a:pt x="375881" y="2953093"/>
                  </a:lnTo>
                  <a:lnTo>
                    <a:pt x="3243478" y="2953093"/>
                  </a:lnTo>
                  <a:lnTo>
                    <a:pt x="3243478" y="2751798"/>
                  </a:lnTo>
                  <a:lnTo>
                    <a:pt x="3390544" y="2751798"/>
                  </a:lnTo>
                  <a:lnTo>
                    <a:pt x="3390544" y="10999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40"/>
            <p:cNvSpPr/>
            <p:nvPr/>
          </p:nvSpPr>
          <p:spPr>
            <a:xfrm>
              <a:off x="3565126" y="4970300"/>
              <a:ext cx="273685" cy="273685"/>
            </a:xfrm>
            <a:custGeom>
              <a:rect b="b" l="l" r="r" t="t"/>
              <a:pathLst>
                <a:path extrusionOk="0" h="273685" w="273685">
                  <a:moveTo>
                    <a:pt x="136779" y="0"/>
                  </a:moveTo>
                  <a:lnTo>
                    <a:pt x="93546" y="6973"/>
                  </a:lnTo>
                  <a:lnTo>
                    <a:pt x="55999" y="26390"/>
                  </a:lnTo>
                  <a:lnTo>
                    <a:pt x="26390" y="55999"/>
                  </a:lnTo>
                  <a:lnTo>
                    <a:pt x="6973" y="93546"/>
                  </a:lnTo>
                  <a:lnTo>
                    <a:pt x="0" y="136779"/>
                  </a:lnTo>
                  <a:lnTo>
                    <a:pt x="6973" y="180017"/>
                  </a:lnTo>
                  <a:lnTo>
                    <a:pt x="26390" y="217568"/>
                  </a:lnTo>
                  <a:lnTo>
                    <a:pt x="55999" y="247179"/>
                  </a:lnTo>
                  <a:lnTo>
                    <a:pt x="93546" y="266597"/>
                  </a:lnTo>
                  <a:lnTo>
                    <a:pt x="136779" y="273570"/>
                  </a:lnTo>
                  <a:lnTo>
                    <a:pt x="180012" y="266597"/>
                  </a:lnTo>
                  <a:lnTo>
                    <a:pt x="217562" y="247179"/>
                  </a:lnTo>
                  <a:lnTo>
                    <a:pt x="246557" y="218186"/>
                  </a:lnTo>
                  <a:lnTo>
                    <a:pt x="115176" y="218186"/>
                  </a:lnTo>
                  <a:lnTo>
                    <a:pt x="115176" y="137172"/>
                  </a:lnTo>
                  <a:lnTo>
                    <a:pt x="98971" y="137172"/>
                  </a:lnTo>
                  <a:lnTo>
                    <a:pt x="98971" y="104775"/>
                  </a:lnTo>
                  <a:lnTo>
                    <a:pt x="115036" y="104775"/>
                  </a:lnTo>
                  <a:lnTo>
                    <a:pt x="115036" y="90119"/>
                  </a:lnTo>
                  <a:lnTo>
                    <a:pt x="116459" y="79224"/>
                  </a:lnTo>
                  <a:lnTo>
                    <a:pt x="121672" y="68172"/>
                  </a:lnTo>
                  <a:lnTo>
                    <a:pt x="132095" y="59602"/>
                  </a:lnTo>
                  <a:lnTo>
                    <a:pt x="149148" y="56159"/>
                  </a:lnTo>
                  <a:lnTo>
                    <a:pt x="247258" y="56159"/>
                  </a:lnTo>
                  <a:lnTo>
                    <a:pt x="247175" y="55999"/>
                  </a:lnTo>
                  <a:lnTo>
                    <a:pt x="217562" y="26390"/>
                  </a:lnTo>
                  <a:lnTo>
                    <a:pt x="180012" y="6973"/>
                  </a:lnTo>
                  <a:lnTo>
                    <a:pt x="136779" y="0"/>
                  </a:lnTo>
                  <a:close/>
                </a:path>
                <a:path extrusionOk="0" h="273685" w="273685">
                  <a:moveTo>
                    <a:pt x="247258" y="56159"/>
                  </a:moveTo>
                  <a:lnTo>
                    <a:pt x="149148" y="56159"/>
                  </a:lnTo>
                  <a:lnTo>
                    <a:pt x="174167" y="56261"/>
                  </a:lnTo>
                  <a:lnTo>
                    <a:pt x="174167" y="84023"/>
                  </a:lnTo>
                  <a:lnTo>
                    <a:pt x="153047" y="84023"/>
                  </a:lnTo>
                  <a:lnTo>
                    <a:pt x="148831" y="85496"/>
                  </a:lnTo>
                  <a:lnTo>
                    <a:pt x="148831" y="104775"/>
                  </a:lnTo>
                  <a:lnTo>
                    <a:pt x="174586" y="104775"/>
                  </a:lnTo>
                  <a:lnTo>
                    <a:pt x="171627" y="137172"/>
                  </a:lnTo>
                  <a:lnTo>
                    <a:pt x="147586" y="137172"/>
                  </a:lnTo>
                  <a:lnTo>
                    <a:pt x="147586" y="218186"/>
                  </a:lnTo>
                  <a:lnTo>
                    <a:pt x="246557" y="218186"/>
                  </a:lnTo>
                  <a:lnTo>
                    <a:pt x="247175" y="217568"/>
                  </a:lnTo>
                  <a:lnTo>
                    <a:pt x="266596" y="180017"/>
                  </a:lnTo>
                  <a:lnTo>
                    <a:pt x="273570" y="136779"/>
                  </a:lnTo>
                  <a:lnTo>
                    <a:pt x="266596" y="93546"/>
                  </a:lnTo>
                  <a:lnTo>
                    <a:pt x="247258" y="56159"/>
                  </a:lnTo>
                  <a:close/>
                </a:path>
              </a:pathLst>
            </a:custGeom>
            <a:solidFill>
              <a:srgbClr val="C3C0C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3" name="Google Shape;893;p40"/>
          <p:cNvGrpSpPr/>
          <p:nvPr/>
        </p:nvGrpSpPr>
        <p:grpSpPr>
          <a:xfrm>
            <a:off x="6667852" y="4892200"/>
            <a:ext cx="323215" cy="307724"/>
            <a:chOff x="6667852" y="4892200"/>
            <a:chExt cx="323215" cy="307724"/>
          </a:xfrm>
        </p:grpSpPr>
        <p:pic>
          <p:nvPicPr>
            <p:cNvPr id="894" name="Google Shape;894;p4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749549" y="5094785"/>
              <a:ext cx="159207" cy="677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5" name="Google Shape;895;p40"/>
            <p:cNvSpPr/>
            <p:nvPr/>
          </p:nvSpPr>
          <p:spPr>
            <a:xfrm>
              <a:off x="6667852" y="4892200"/>
              <a:ext cx="323215" cy="229870"/>
            </a:xfrm>
            <a:custGeom>
              <a:rect b="b" l="l" r="r" t="t"/>
              <a:pathLst>
                <a:path extrusionOk="0" h="229870" w="323215">
                  <a:moveTo>
                    <a:pt x="315429" y="0"/>
                  </a:moveTo>
                  <a:lnTo>
                    <a:pt x="7175" y="0"/>
                  </a:lnTo>
                  <a:lnTo>
                    <a:pt x="0" y="8191"/>
                  </a:lnTo>
                  <a:lnTo>
                    <a:pt x="0" y="221208"/>
                  </a:lnTo>
                  <a:lnTo>
                    <a:pt x="7175" y="229400"/>
                  </a:lnTo>
                  <a:lnTo>
                    <a:pt x="306565" y="229400"/>
                  </a:lnTo>
                  <a:lnTo>
                    <a:pt x="315429" y="229400"/>
                  </a:lnTo>
                  <a:lnTo>
                    <a:pt x="322605" y="221208"/>
                  </a:lnTo>
                  <a:lnTo>
                    <a:pt x="322605" y="8191"/>
                  </a:lnTo>
                  <a:lnTo>
                    <a:pt x="315429" y="0"/>
                  </a:lnTo>
                  <a:close/>
                </a:path>
              </a:pathLst>
            </a:custGeom>
            <a:solidFill>
              <a:srgbClr val="1E1C1E">
                <a:alpha val="24313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6680466" y="4894491"/>
              <a:ext cx="297815" cy="213360"/>
            </a:xfrm>
            <a:custGeom>
              <a:rect b="b" l="l" r="r" t="t"/>
              <a:pathLst>
                <a:path extrusionOk="0" h="213360" w="297815">
                  <a:moveTo>
                    <a:pt x="153238" y="2044"/>
                  </a:moveTo>
                  <a:lnTo>
                    <a:pt x="151193" y="0"/>
                  </a:lnTo>
                  <a:lnTo>
                    <a:pt x="146164" y="0"/>
                  </a:lnTo>
                  <a:lnTo>
                    <a:pt x="144132" y="2044"/>
                  </a:lnTo>
                  <a:lnTo>
                    <a:pt x="144132" y="7073"/>
                  </a:lnTo>
                  <a:lnTo>
                    <a:pt x="146164" y="9118"/>
                  </a:lnTo>
                  <a:lnTo>
                    <a:pt x="151193" y="9118"/>
                  </a:lnTo>
                  <a:lnTo>
                    <a:pt x="153238" y="7073"/>
                  </a:lnTo>
                  <a:lnTo>
                    <a:pt x="153238" y="4559"/>
                  </a:lnTo>
                  <a:lnTo>
                    <a:pt x="153238" y="2044"/>
                  </a:lnTo>
                  <a:close/>
                </a:path>
                <a:path extrusionOk="0" h="213360" w="297815">
                  <a:moveTo>
                    <a:pt x="297357" y="11747"/>
                  </a:moveTo>
                  <a:lnTo>
                    <a:pt x="0" y="11747"/>
                  </a:lnTo>
                  <a:lnTo>
                    <a:pt x="0" y="213055"/>
                  </a:lnTo>
                  <a:lnTo>
                    <a:pt x="297357" y="213055"/>
                  </a:lnTo>
                  <a:lnTo>
                    <a:pt x="297357" y="11747"/>
                  </a:lnTo>
                  <a:close/>
                </a:path>
              </a:pathLst>
            </a:custGeom>
            <a:solidFill>
              <a:srgbClr val="FFFFFF">
                <a:alpha val="24313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97" name="Google Shape;897;p4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858000" y="4980773"/>
              <a:ext cx="122364" cy="2191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98" name="Google Shape;898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22300" y="401738"/>
            <a:ext cx="1695944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41"/>
          <p:cNvSpPr txBox="1"/>
          <p:nvPr/>
        </p:nvSpPr>
        <p:spPr>
          <a:xfrm>
            <a:off x="5812730" y="4708427"/>
            <a:ext cx="648335" cy="197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घटनाहरू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4" name="Google Shape;904;p41"/>
          <p:cNvSpPr txBox="1"/>
          <p:nvPr/>
        </p:nvSpPr>
        <p:spPr>
          <a:xfrm>
            <a:off x="1669431" y="5101619"/>
            <a:ext cx="33063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हामी भिडियोहरू उत्पादन र प्रसार गर्दछौं जुन हाम्रो कम्पनीहरूको नवीन समाधानहरू (उत्पादनहरू / सेवाहरू) प्रस्तुत गर्दछ।</a:t>
            </a:r>
            <a:b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5" name="Google Shape;905;p41"/>
          <p:cNvSpPr txBox="1"/>
          <p:nvPr/>
        </p:nvSpPr>
        <p:spPr>
          <a:xfrm>
            <a:off x="5824160" y="5102990"/>
            <a:ext cx="31971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विषयगत कार्यक्रमहरूको संगठनको लागि समर्थन।</a:t>
            </a:r>
            <a:b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6" name="Google Shape;906;p41"/>
          <p:cNvSpPr txBox="1"/>
          <p:nvPr/>
        </p:nvSpPr>
        <p:spPr>
          <a:xfrm>
            <a:off x="3836019" y="539398"/>
            <a:ext cx="3103245" cy="1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  <a:t>BUSINESS SERVICES &gt; </a:t>
            </a:r>
            <a:r>
              <a:rPr lang="en-GB" sz="1000">
                <a:solidFill>
                  <a:srgbClr val="2C3356"/>
                </a:solidFill>
                <a:latin typeface="Verdana"/>
                <a:ea typeface="Verdana"/>
                <a:cs typeface="Verdana"/>
                <a:sym typeface="Verdana"/>
              </a:rPr>
              <a:t>5/5 </a:t>
            </a:r>
            <a:r>
              <a:rPr b="1" lang="en-GB" sz="1000">
                <a:solidFill>
                  <a:srgbClr val="2C3356"/>
                </a:solidFill>
                <a:latin typeface="Verdana"/>
                <a:ea typeface="Verdana"/>
                <a:cs typeface="Verdana"/>
                <a:sym typeface="Verdana"/>
              </a:rPr>
              <a:t>COMMUNICATION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07" name="Google Shape;90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4230" y="1773631"/>
            <a:ext cx="3301262" cy="2232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8" name="Google Shape;908;p41"/>
          <p:cNvGrpSpPr/>
          <p:nvPr/>
        </p:nvGrpSpPr>
        <p:grpSpPr>
          <a:xfrm>
            <a:off x="1596048" y="1258780"/>
            <a:ext cx="3298303" cy="406400"/>
            <a:chOff x="1596048" y="1258780"/>
            <a:chExt cx="3298303" cy="406400"/>
          </a:xfrm>
        </p:grpSpPr>
        <p:sp>
          <p:nvSpPr>
            <p:cNvPr id="909" name="Google Shape;909;p41"/>
            <p:cNvSpPr/>
            <p:nvPr/>
          </p:nvSpPr>
          <p:spPr>
            <a:xfrm>
              <a:off x="1951126" y="1351686"/>
              <a:ext cx="2943225" cy="225425"/>
            </a:xfrm>
            <a:custGeom>
              <a:rect b="b" l="l" r="r" t="t"/>
              <a:pathLst>
                <a:path extrusionOk="0" h="225425" w="2943225">
                  <a:moveTo>
                    <a:pt x="2943110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2943110" y="225247"/>
                  </a:lnTo>
                  <a:lnTo>
                    <a:pt x="2943110" y="0"/>
                  </a:lnTo>
                  <a:close/>
                </a:path>
              </a:pathLst>
            </a:custGeom>
            <a:solidFill>
              <a:srgbClr val="C3C0C1">
                <a:alpha val="2862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41"/>
            <p:cNvSpPr/>
            <p:nvPr/>
          </p:nvSpPr>
          <p:spPr>
            <a:xfrm>
              <a:off x="1596048" y="1258780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1" name="Google Shape;911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31488" y="1361382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12" name="Google Shape;912;p41"/>
          <p:cNvGrpSpPr/>
          <p:nvPr/>
        </p:nvGrpSpPr>
        <p:grpSpPr>
          <a:xfrm>
            <a:off x="5785533" y="1267227"/>
            <a:ext cx="3227822" cy="406400"/>
            <a:chOff x="5785533" y="1267227"/>
            <a:chExt cx="3227822" cy="406400"/>
          </a:xfrm>
        </p:grpSpPr>
        <p:sp>
          <p:nvSpPr>
            <p:cNvPr id="913" name="Google Shape;913;p41"/>
            <p:cNvSpPr/>
            <p:nvPr/>
          </p:nvSpPr>
          <p:spPr>
            <a:xfrm>
              <a:off x="6140615" y="1360131"/>
              <a:ext cx="2872740" cy="225425"/>
            </a:xfrm>
            <a:custGeom>
              <a:rect b="b" l="l" r="r" t="t"/>
              <a:pathLst>
                <a:path extrusionOk="0" h="225425" w="2872740">
                  <a:moveTo>
                    <a:pt x="2872435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2872435" y="225247"/>
                  </a:lnTo>
                  <a:lnTo>
                    <a:pt x="2872435" y="0"/>
                  </a:lnTo>
                  <a:close/>
                </a:path>
              </a:pathLst>
            </a:custGeom>
            <a:solidFill>
              <a:srgbClr val="C3C0C1">
                <a:alpha val="2862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41"/>
            <p:cNvSpPr/>
            <p:nvPr/>
          </p:nvSpPr>
          <p:spPr>
            <a:xfrm>
              <a:off x="5785533" y="1267227"/>
              <a:ext cx="406400" cy="406400"/>
            </a:xfrm>
            <a:custGeom>
              <a:rect b="b" l="l" r="r" t="t"/>
              <a:pathLst>
                <a:path extrusionOk="0" h="406400" w="406400">
                  <a:moveTo>
                    <a:pt x="203034" y="0"/>
                  </a:moveTo>
                  <a:lnTo>
                    <a:pt x="156482" y="5362"/>
                  </a:lnTo>
                  <a:lnTo>
                    <a:pt x="113747" y="20637"/>
                  </a:lnTo>
                  <a:lnTo>
                    <a:pt x="76048" y="44605"/>
                  </a:lnTo>
                  <a:lnTo>
                    <a:pt x="44605" y="76048"/>
                  </a:lnTo>
                  <a:lnTo>
                    <a:pt x="20637" y="113747"/>
                  </a:lnTo>
                  <a:lnTo>
                    <a:pt x="5362" y="156482"/>
                  </a:lnTo>
                  <a:lnTo>
                    <a:pt x="0" y="203034"/>
                  </a:lnTo>
                  <a:lnTo>
                    <a:pt x="5362" y="249591"/>
                  </a:lnTo>
                  <a:lnTo>
                    <a:pt x="20637" y="292327"/>
                  </a:lnTo>
                  <a:lnTo>
                    <a:pt x="44605" y="330026"/>
                  </a:lnTo>
                  <a:lnTo>
                    <a:pt x="76048" y="361467"/>
                  </a:lnTo>
                  <a:lnTo>
                    <a:pt x="113747" y="385434"/>
                  </a:lnTo>
                  <a:lnTo>
                    <a:pt x="156482" y="400707"/>
                  </a:lnTo>
                  <a:lnTo>
                    <a:pt x="203034" y="406069"/>
                  </a:lnTo>
                  <a:lnTo>
                    <a:pt x="249587" y="400707"/>
                  </a:lnTo>
                  <a:lnTo>
                    <a:pt x="292322" y="385434"/>
                  </a:lnTo>
                  <a:lnTo>
                    <a:pt x="330020" y="361467"/>
                  </a:lnTo>
                  <a:lnTo>
                    <a:pt x="361463" y="330026"/>
                  </a:lnTo>
                  <a:lnTo>
                    <a:pt x="385432" y="292327"/>
                  </a:lnTo>
                  <a:lnTo>
                    <a:pt x="400707" y="249591"/>
                  </a:lnTo>
                  <a:lnTo>
                    <a:pt x="406069" y="203034"/>
                  </a:lnTo>
                  <a:lnTo>
                    <a:pt x="400707" y="156482"/>
                  </a:lnTo>
                  <a:lnTo>
                    <a:pt x="385432" y="113747"/>
                  </a:lnTo>
                  <a:lnTo>
                    <a:pt x="361463" y="76048"/>
                  </a:lnTo>
                  <a:lnTo>
                    <a:pt x="330020" y="44605"/>
                  </a:lnTo>
                  <a:lnTo>
                    <a:pt x="292322" y="20637"/>
                  </a:lnTo>
                  <a:lnTo>
                    <a:pt x="249587" y="5362"/>
                  </a:lnTo>
                  <a:lnTo>
                    <a:pt x="20303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5" name="Google Shape;915;p4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20973" y="1369829"/>
              <a:ext cx="142455" cy="2008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16" name="Google Shape;916;p41"/>
          <p:cNvGrpSpPr/>
          <p:nvPr/>
        </p:nvGrpSpPr>
        <p:grpSpPr>
          <a:xfrm>
            <a:off x="1589481" y="1796945"/>
            <a:ext cx="3395979" cy="3193443"/>
            <a:chOff x="1589481" y="1796945"/>
            <a:chExt cx="3395979" cy="3193443"/>
          </a:xfrm>
        </p:grpSpPr>
        <p:pic>
          <p:nvPicPr>
            <p:cNvPr id="917" name="Google Shape;917;p4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66563" y="1796945"/>
              <a:ext cx="3219886" cy="2988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8" name="Google Shape;918;p41"/>
            <p:cNvSpPr/>
            <p:nvPr/>
          </p:nvSpPr>
          <p:spPr>
            <a:xfrm>
              <a:off x="1589481" y="4410011"/>
              <a:ext cx="3395979" cy="394335"/>
            </a:xfrm>
            <a:custGeom>
              <a:rect b="b" l="l" r="r" t="t"/>
              <a:pathLst>
                <a:path extrusionOk="0" h="394335" w="3395979">
                  <a:moveTo>
                    <a:pt x="3395510" y="0"/>
                  </a:moveTo>
                  <a:lnTo>
                    <a:pt x="0" y="0"/>
                  </a:lnTo>
                  <a:lnTo>
                    <a:pt x="0" y="394169"/>
                  </a:lnTo>
                  <a:lnTo>
                    <a:pt x="3395510" y="394169"/>
                  </a:lnTo>
                  <a:lnTo>
                    <a:pt x="3395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41"/>
            <p:cNvSpPr/>
            <p:nvPr/>
          </p:nvSpPr>
          <p:spPr>
            <a:xfrm>
              <a:off x="4460100" y="4588433"/>
              <a:ext cx="401955" cy="401955"/>
            </a:xfrm>
            <a:custGeom>
              <a:rect b="b" l="l" r="r" t="t"/>
              <a:pathLst>
                <a:path extrusionOk="0" h="401954" w="401954">
                  <a:moveTo>
                    <a:pt x="240512" y="198856"/>
                  </a:moveTo>
                  <a:lnTo>
                    <a:pt x="176250" y="163880"/>
                  </a:lnTo>
                  <a:lnTo>
                    <a:pt x="176276" y="233578"/>
                  </a:lnTo>
                  <a:lnTo>
                    <a:pt x="240512" y="198856"/>
                  </a:lnTo>
                  <a:close/>
                </a:path>
                <a:path extrusionOk="0" h="401954" w="401954">
                  <a:moveTo>
                    <a:pt x="401650" y="200825"/>
                  </a:moveTo>
                  <a:lnTo>
                    <a:pt x="396341" y="154774"/>
                  </a:lnTo>
                  <a:lnTo>
                    <a:pt x="381825" y="114173"/>
                  </a:lnTo>
                  <a:lnTo>
                    <a:pt x="357530" y="75222"/>
                  </a:lnTo>
                  <a:lnTo>
                    <a:pt x="326428" y="44119"/>
                  </a:lnTo>
                  <a:lnTo>
                    <a:pt x="319773" y="39890"/>
                  </a:lnTo>
                  <a:lnTo>
                    <a:pt x="319773" y="210756"/>
                  </a:lnTo>
                  <a:lnTo>
                    <a:pt x="319392" y="225501"/>
                  </a:lnTo>
                  <a:lnTo>
                    <a:pt x="314464" y="266814"/>
                  </a:lnTo>
                  <a:lnTo>
                    <a:pt x="257048" y="287489"/>
                  </a:lnTo>
                  <a:lnTo>
                    <a:pt x="200825" y="288632"/>
                  </a:lnTo>
                  <a:lnTo>
                    <a:pt x="144335" y="287858"/>
                  </a:lnTo>
                  <a:lnTo>
                    <a:pt x="100876" y="281216"/>
                  </a:lnTo>
                  <a:lnTo>
                    <a:pt x="82880" y="239001"/>
                  </a:lnTo>
                  <a:lnTo>
                    <a:pt x="81876" y="191947"/>
                  </a:lnTo>
                  <a:lnTo>
                    <a:pt x="82245" y="177203"/>
                  </a:lnTo>
                  <a:lnTo>
                    <a:pt x="87185" y="135902"/>
                  </a:lnTo>
                  <a:lnTo>
                    <a:pt x="144589" y="115227"/>
                  </a:lnTo>
                  <a:lnTo>
                    <a:pt x="200774" y="114173"/>
                  </a:lnTo>
                  <a:lnTo>
                    <a:pt x="230263" y="114211"/>
                  </a:lnTo>
                  <a:lnTo>
                    <a:pt x="284124" y="116674"/>
                  </a:lnTo>
                  <a:lnTo>
                    <a:pt x="315328" y="142303"/>
                  </a:lnTo>
                  <a:lnTo>
                    <a:pt x="319773" y="210756"/>
                  </a:lnTo>
                  <a:lnTo>
                    <a:pt x="319773" y="39890"/>
                  </a:lnTo>
                  <a:lnTo>
                    <a:pt x="289140" y="20408"/>
                  </a:lnTo>
                  <a:lnTo>
                    <a:pt x="246862" y="5295"/>
                  </a:lnTo>
                  <a:lnTo>
                    <a:pt x="200825" y="0"/>
                  </a:lnTo>
                  <a:lnTo>
                    <a:pt x="154774" y="5295"/>
                  </a:lnTo>
                  <a:lnTo>
                    <a:pt x="112496" y="20408"/>
                  </a:lnTo>
                  <a:lnTo>
                    <a:pt x="75209" y="44119"/>
                  </a:lnTo>
                  <a:lnTo>
                    <a:pt x="44119" y="75222"/>
                  </a:lnTo>
                  <a:lnTo>
                    <a:pt x="20408" y="112509"/>
                  </a:lnTo>
                  <a:lnTo>
                    <a:pt x="5295" y="154774"/>
                  </a:lnTo>
                  <a:lnTo>
                    <a:pt x="0" y="200825"/>
                  </a:lnTo>
                  <a:lnTo>
                    <a:pt x="5295" y="246875"/>
                  </a:lnTo>
                  <a:lnTo>
                    <a:pt x="20408" y="289140"/>
                  </a:lnTo>
                  <a:lnTo>
                    <a:pt x="44119" y="326440"/>
                  </a:lnTo>
                  <a:lnTo>
                    <a:pt x="75209" y="357543"/>
                  </a:lnTo>
                  <a:lnTo>
                    <a:pt x="112496" y="381241"/>
                  </a:lnTo>
                  <a:lnTo>
                    <a:pt x="154774" y="396354"/>
                  </a:lnTo>
                  <a:lnTo>
                    <a:pt x="200825" y="401662"/>
                  </a:lnTo>
                  <a:lnTo>
                    <a:pt x="246862" y="396354"/>
                  </a:lnTo>
                  <a:lnTo>
                    <a:pt x="289140" y="381241"/>
                  </a:lnTo>
                  <a:lnTo>
                    <a:pt x="326428" y="357543"/>
                  </a:lnTo>
                  <a:lnTo>
                    <a:pt x="357530" y="326440"/>
                  </a:lnTo>
                  <a:lnTo>
                    <a:pt x="381228" y="289140"/>
                  </a:lnTo>
                  <a:lnTo>
                    <a:pt x="396341" y="246875"/>
                  </a:lnTo>
                  <a:lnTo>
                    <a:pt x="401650" y="200825"/>
                  </a:lnTo>
                  <a:close/>
                </a:path>
              </a:pathLst>
            </a:custGeom>
            <a:solidFill>
              <a:srgbClr val="C3C0C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0" name="Google Shape;920;p41"/>
          <p:cNvSpPr/>
          <p:nvPr/>
        </p:nvSpPr>
        <p:spPr>
          <a:xfrm>
            <a:off x="8613254" y="4591583"/>
            <a:ext cx="401955" cy="401955"/>
          </a:xfrm>
          <a:custGeom>
            <a:rect b="b" l="l" r="r" t="t"/>
            <a:pathLst>
              <a:path extrusionOk="0" h="401954" w="401954">
                <a:moveTo>
                  <a:pt x="240525" y="198856"/>
                </a:moveTo>
                <a:lnTo>
                  <a:pt x="176263" y="163880"/>
                </a:lnTo>
                <a:lnTo>
                  <a:pt x="176288" y="233578"/>
                </a:lnTo>
                <a:lnTo>
                  <a:pt x="240525" y="198856"/>
                </a:lnTo>
                <a:close/>
              </a:path>
              <a:path extrusionOk="0" h="401954" w="401954">
                <a:moveTo>
                  <a:pt x="401650" y="200825"/>
                </a:moveTo>
                <a:lnTo>
                  <a:pt x="396354" y="154774"/>
                </a:lnTo>
                <a:lnTo>
                  <a:pt x="381838" y="114173"/>
                </a:lnTo>
                <a:lnTo>
                  <a:pt x="357530" y="75209"/>
                </a:lnTo>
                <a:lnTo>
                  <a:pt x="326440" y="44119"/>
                </a:lnTo>
                <a:lnTo>
                  <a:pt x="319773" y="39890"/>
                </a:lnTo>
                <a:lnTo>
                  <a:pt x="319773" y="210756"/>
                </a:lnTo>
                <a:lnTo>
                  <a:pt x="319405" y="225501"/>
                </a:lnTo>
                <a:lnTo>
                  <a:pt x="314464" y="266801"/>
                </a:lnTo>
                <a:lnTo>
                  <a:pt x="257060" y="287489"/>
                </a:lnTo>
                <a:lnTo>
                  <a:pt x="200825" y="288632"/>
                </a:lnTo>
                <a:lnTo>
                  <a:pt x="144348" y="287858"/>
                </a:lnTo>
                <a:lnTo>
                  <a:pt x="100888" y="281216"/>
                </a:lnTo>
                <a:lnTo>
                  <a:pt x="82892" y="238988"/>
                </a:lnTo>
                <a:lnTo>
                  <a:pt x="81876" y="191947"/>
                </a:lnTo>
                <a:lnTo>
                  <a:pt x="82257" y="177203"/>
                </a:lnTo>
                <a:lnTo>
                  <a:pt x="87198" y="135902"/>
                </a:lnTo>
                <a:lnTo>
                  <a:pt x="144602" y="115227"/>
                </a:lnTo>
                <a:lnTo>
                  <a:pt x="200774" y="114173"/>
                </a:lnTo>
                <a:lnTo>
                  <a:pt x="230263" y="114211"/>
                </a:lnTo>
                <a:lnTo>
                  <a:pt x="284124" y="116674"/>
                </a:lnTo>
                <a:lnTo>
                  <a:pt x="315341" y="142303"/>
                </a:lnTo>
                <a:lnTo>
                  <a:pt x="319773" y="210756"/>
                </a:lnTo>
                <a:lnTo>
                  <a:pt x="319773" y="39890"/>
                </a:lnTo>
                <a:lnTo>
                  <a:pt x="289140" y="20408"/>
                </a:lnTo>
                <a:lnTo>
                  <a:pt x="246875" y="5295"/>
                </a:lnTo>
                <a:lnTo>
                  <a:pt x="200825" y="0"/>
                </a:lnTo>
                <a:lnTo>
                  <a:pt x="154774" y="5295"/>
                </a:lnTo>
                <a:lnTo>
                  <a:pt x="112509" y="20408"/>
                </a:lnTo>
                <a:lnTo>
                  <a:pt x="75222" y="44119"/>
                </a:lnTo>
                <a:lnTo>
                  <a:pt x="44119" y="75209"/>
                </a:lnTo>
                <a:lnTo>
                  <a:pt x="20421" y="112509"/>
                </a:lnTo>
                <a:lnTo>
                  <a:pt x="5308" y="154774"/>
                </a:lnTo>
                <a:lnTo>
                  <a:pt x="0" y="200825"/>
                </a:lnTo>
                <a:lnTo>
                  <a:pt x="5308" y="246875"/>
                </a:lnTo>
                <a:lnTo>
                  <a:pt x="20421" y="289140"/>
                </a:lnTo>
                <a:lnTo>
                  <a:pt x="44119" y="326440"/>
                </a:lnTo>
                <a:lnTo>
                  <a:pt x="75222" y="357530"/>
                </a:lnTo>
                <a:lnTo>
                  <a:pt x="112509" y="381241"/>
                </a:lnTo>
                <a:lnTo>
                  <a:pt x="154774" y="396354"/>
                </a:lnTo>
                <a:lnTo>
                  <a:pt x="200825" y="401662"/>
                </a:lnTo>
                <a:lnTo>
                  <a:pt x="246875" y="396354"/>
                </a:lnTo>
                <a:lnTo>
                  <a:pt x="289140" y="381241"/>
                </a:lnTo>
                <a:lnTo>
                  <a:pt x="326440" y="357530"/>
                </a:lnTo>
                <a:lnTo>
                  <a:pt x="357530" y="326440"/>
                </a:lnTo>
                <a:lnTo>
                  <a:pt x="381241" y="289140"/>
                </a:lnTo>
                <a:lnTo>
                  <a:pt x="396354" y="246875"/>
                </a:lnTo>
                <a:lnTo>
                  <a:pt x="401650" y="200825"/>
                </a:lnTo>
                <a:close/>
              </a:path>
            </a:pathLst>
          </a:custGeom>
          <a:solidFill>
            <a:srgbClr val="C3C0C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41"/>
          <p:cNvSpPr txBox="1"/>
          <p:nvPr/>
        </p:nvSpPr>
        <p:spPr>
          <a:xfrm>
            <a:off x="1652413" y="4722491"/>
            <a:ext cx="15654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कर्पोरेट भिडियोहरू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22" name="Google Shape;922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70900" y="194921"/>
            <a:ext cx="1695944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7" name="Google Shape;927;p42"/>
          <p:cNvGrpSpPr/>
          <p:nvPr/>
        </p:nvGrpSpPr>
        <p:grpSpPr>
          <a:xfrm>
            <a:off x="1024073" y="12"/>
            <a:ext cx="8628887" cy="5749226"/>
            <a:chOff x="1024073" y="12"/>
            <a:chExt cx="8628887" cy="5749226"/>
          </a:xfrm>
        </p:grpSpPr>
        <p:pic>
          <p:nvPicPr>
            <p:cNvPr id="928" name="Google Shape;928;p4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24073" y="12"/>
              <a:ext cx="8628887" cy="5749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9" name="Google Shape;929;p42"/>
            <p:cNvSpPr/>
            <p:nvPr/>
          </p:nvSpPr>
          <p:spPr>
            <a:xfrm>
              <a:off x="7501460" y="4364234"/>
              <a:ext cx="690245" cy="690245"/>
            </a:xfrm>
            <a:custGeom>
              <a:rect b="b" l="l" r="r" t="t"/>
              <a:pathLst>
                <a:path extrusionOk="0" h="690245" w="690245">
                  <a:moveTo>
                    <a:pt x="690168" y="0"/>
                  </a:moveTo>
                  <a:lnTo>
                    <a:pt x="276059" y="0"/>
                  </a:lnTo>
                  <a:lnTo>
                    <a:pt x="276059" y="483120"/>
                  </a:lnTo>
                  <a:lnTo>
                    <a:pt x="270629" y="509955"/>
                  </a:lnTo>
                  <a:lnTo>
                    <a:pt x="255827" y="531895"/>
                  </a:lnTo>
                  <a:lnTo>
                    <a:pt x="233888" y="546700"/>
                  </a:lnTo>
                  <a:lnTo>
                    <a:pt x="207048" y="552132"/>
                  </a:lnTo>
                  <a:lnTo>
                    <a:pt x="180212" y="546700"/>
                  </a:lnTo>
                  <a:lnTo>
                    <a:pt x="158273" y="531895"/>
                  </a:lnTo>
                  <a:lnTo>
                    <a:pt x="143468" y="509955"/>
                  </a:lnTo>
                  <a:lnTo>
                    <a:pt x="138036" y="483120"/>
                  </a:lnTo>
                  <a:lnTo>
                    <a:pt x="143468" y="456280"/>
                  </a:lnTo>
                  <a:lnTo>
                    <a:pt x="158273" y="434341"/>
                  </a:lnTo>
                  <a:lnTo>
                    <a:pt x="180212" y="419539"/>
                  </a:lnTo>
                  <a:lnTo>
                    <a:pt x="207048" y="414108"/>
                  </a:lnTo>
                  <a:lnTo>
                    <a:pt x="207048" y="276072"/>
                  </a:lnTo>
                  <a:lnTo>
                    <a:pt x="159629" y="281550"/>
                  </a:lnTo>
                  <a:lnTo>
                    <a:pt x="116070" y="297148"/>
                  </a:lnTo>
                  <a:lnTo>
                    <a:pt x="77624" y="321614"/>
                  </a:lnTo>
                  <a:lnTo>
                    <a:pt x="45541" y="353696"/>
                  </a:lnTo>
                  <a:lnTo>
                    <a:pt x="21075" y="392143"/>
                  </a:lnTo>
                  <a:lnTo>
                    <a:pt x="5477" y="435702"/>
                  </a:lnTo>
                  <a:lnTo>
                    <a:pt x="0" y="483120"/>
                  </a:lnTo>
                  <a:lnTo>
                    <a:pt x="5477" y="530535"/>
                  </a:lnTo>
                  <a:lnTo>
                    <a:pt x="21075" y="574092"/>
                  </a:lnTo>
                  <a:lnTo>
                    <a:pt x="45541" y="612539"/>
                  </a:lnTo>
                  <a:lnTo>
                    <a:pt x="77624" y="644623"/>
                  </a:lnTo>
                  <a:lnTo>
                    <a:pt x="116070" y="669091"/>
                  </a:lnTo>
                  <a:lnTo>
                    <a:pt x="159629" y="684690"/>
                  </a:lnTo>
                  <a:lnTo>
                    <a:pt x="207048" y="690168"/>
                  </a:lnTo>
                  <a:lnTo>
                    <a:pt x="254466" y="684690"/>
                  </a:lnTo>
                  <a:lnTo>
                    <a:pt x="298025" y="669091"/>
                  </a:lnTo>
                  <a:lnTo>
                    <a:pt x="336472" y="644623"/>
                  </a:lnTo>
                  <a:lnTo>
                    <a:pt x="368554" y="612539"/>
                  </a:lnTo>
                  <a:lnTo>
                    <a:pt x="393020" y="574092"/>
                  </a:lnTo>
                  <a:lnTo>
                    <a:pt x="408618" y="530535"/>
                  </a:lnTo>
                  <a:lnTo>
                    <a:pt x="414096" y="483120"/>
                  </a:lnTo>
                  <a:lnTo>
                    <a:pt x="414096" y="138036"/>
                  </a:lnTo>
                  <a:lnTo>
                    <a:pt x="552132" y="138036"/>
                  </a:lnTo>
                  <a:lnTo>
                    <a:pt x="552132" y="276072"/>
                  </a:lnTo>
                  <a:lnTo>
                    <a:pt x="483107" y="276072"/>
                  </a:lnTo>
                  <a:lnTo>
                    <a:pt x="483107" y="414108"/>
                  </a:lnTo>
                  <a:lnTo>
                    <a:pt x="690168" y="414108"/>
                  </a:lnTo>
                  <a:lnTo>
                    <a:pt x="6901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30" name="Google Shape;930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384999" y="4502272"/>
              <a:ext cx="899642" cy="5463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31" name="Google Shape;931;p42"/>
          <p:cNvSpPr txBox="1"/>
          <p:nvPr/>
        </p:nvSpPr>
        <p:spPr>
          <a:xfrm>
            <a:off x="1645027" y="1327661"/>
            <a:ext cx="4955400" cy="43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5080" rtl="0" algn="l">
              <a:lnSpc>
                <a:spcPct val="12020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85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5/6</a:t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5080" rtl="0" algn="l">
              <a:lnSpc>
                <a:spcPct val="12020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85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अन्य यूए सेवाहरू र पूर्वाधारहरूमा पहुँच</a:t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5080" rtl="0" algn="l">
              <a:lnSpc>
                <a:spcPct val="12020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5080" rtl="0" algn="l">
              <a:lnSpc>
                <a:spcPct val="1202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5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mbolo-blanco.png" id="936" name="Google Shape;936;p43"/>
          <p:cNvPicPr preferRelativeResize="0"/>
          <p:nvPr/>
        </p:nvPicPr>
        <p:blipFill rotWithShape="1">
          <a:blip r:embed="rId3">
            <a:alphaModFix/>
          </a:blip>
          <a:srcRect b="664" l="0" r="0" t="665"/>
          <a:stretch/>
        </p:blipFill>
        <p:spPr>
          <a:xfrm>
            <a:off x="9926901" y="647520"/>
            <a:ext cx="501253" cy="494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mbolo-verde.png" id="937" name="Google Shape;937;p43"/>
          <p:cNvPicPr preferRelativeResize="0"/>
          <p:nvPr/>
        </p:nvPicPr>
        <p:blipFill rotWithShape="1">
          <a:blip r:embed="rId4">
            <a:alphaModFix/>
          </a:blip>
          <a:srcRect b="574" l="0" r="0" t="575"/>
          <a:stretch/>
        </p:blipFill>
        <p:spPr>
          <a:xfrm>
            <a:off x="9926901" y="647520"/>
            <a:ext cx="501253" cy="494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6503" y="779795"/>
            <a:ext cx="9129769" cy="5129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71513" y="2252922"/>
            <a:ext cx="318156" cy="240184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43"/>
          <p:cNvSpPr/>
          <p:nvPr/>
        </p:nvSpPr>
        <p:spPr>
          <a:xfrm>
            <a:off x="5028114" y="617529"/>
            <a:ext cx="970981" cy="115132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24300" lIns="24300" spcFirstLastPara="1" rIns="24300" wrap="square" tIns="24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7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77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 एलिकांटे साइंस पार्क कार्यालय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28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1" name="Google Shape;941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85687" y="1361806"/>
            <a:ext cx="274993" cy="27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808828" y="6034599"/>
            <a:ext cx="1884572" cy="39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7" name="Google Shape;94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6296" y="1391742"/>
            <a:ext cx="8528265" cy="4195210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44"/>
          <p:cNvSpPr/>
          <p:nvPr/>
        </p:nvSpPr>
        <p:spPr>
          <a:xfrm>
            <a:off x="865358" y="5958018"/>
            <a:ext cx="3478837" cy="260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96" u="sng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For more details, please visit https://www.sigua.ua.es/#</a:t>
            </a:r>
            <a:endParaRPr b="1" sz="1096">
              <a:solidFill>
                <a:srgbClr val="1E22AA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949" name="Google Shape;949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78558" y="4379767"/>
            <a:ext cx="1739070" cy="3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56725" y="3305554"/>
            <a:ext cx="935673" cy="497076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44"/>
          <p:cNvSpPr/>
          <p:nvPr/>
        </p:nvSpPr>
        <p:spPr>
          <a:xfrm>
            <a:off x="8428903" y="5128445"/>
            <a:ext cx="499256" cy="31218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24300" lIns="24300" spcFirstLastPara="1" rIns="24300" wrap="square" tIns="24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Valencia</a:t>
            </a:r>
            <a:endParaRPr/>
          </a:p>
        </p:txBody>
      </p:sp>
      <p:sp>
        <p:nvSpPr>
          <p:cNvPr id="952" name="Google Shape;952;p44"/>
          <p:cNvSpPr/>
          <p:nvPr/>
        </p:nvSpPr>
        <p:spPr>
          <a:xfrm rot="5400000">
            <a:off x="5087623" y="5022678"/>
            <a:ext cx="593717" cy="31218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24300" lIns="24300" spcFirstLastPara="1" rIns="24300" wrap="square" tIns="24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Murcia</a:t>
            </a:r>
            <a:endParaRPr/>
          </a:p>
        </p:txBody>
      </p:sp>
      <p:sp>
        <p:nvSpPr>
          <p:cNvPr id="953" name="Google Shape;953;p44"/>
          <p:cNvSpPr/>
          <p:nvPr/>
        </p:nvSpPr>
        <p:spPr>
          <a:xfrm rot="6159579">
            <a:off x="1859684" y="4854361"/>
            <a:ext cx="534474" cy="28530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24300" lIns="24300" spcFirstLastPara="1" rIns="24300" wrap="square" tIns="24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1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Madrid</a:t>
            </a:r>
            <a:endParaRPr/>
          </a:p>
        </p:txBody>
      </p:sp>
      <p:sp>
        <p:nvSpPr>
          <p:cNvPr id="954" name="Google Shape;954;p44"/>
          <p:cNvSpPr/>
          <p:nvPr/>
        </p:nvSpPr>
        <p:spPr>
          <a:xfrm rot="-5400000">
            <a:off x="1257676" y="2029869"/>
            <a:ext cx="616948" cy="31218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24300" lIns="24300" spcFirstLastPara="1" rIns="24300" wrap="square" tIns="24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Alcoy</a:t>
            </a:r>
            <a:endParaRPr/>
          </a:p>
        </p:txBody>
      </p:sp>
      <p:sp>
        <p:nvSpPr>
          <p:cNvPr id="955" name="Google Shape;955;p44"/>
          <p:cNvSpPr/>
          <p:nvPr/>
        </p:nvSpPr>
        <p:spPr>
          <a:xfrm rot="2529881">
            <a:off x="6707898" y="5207581"/>
            <a:ext cx="425139" cy="28530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24300" lIns="24300" spcFirstLastPara="1" rIns="24300" wrap="square" tIns="24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1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Alicante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oogle Shape;96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6015" y="1410539"/>
            <a:ext cx="5513784" cy="4680451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45"/>
          <p:cNvSpPr txBox="1"/>
          <p:nvPr/>
        </p:nvSpPr>
        <p:spPr>
          <a:xfrm>
            <a:off x="5680898" y="2182143"/>
            <a:ext cx="1416600" cy="58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4300" lIns="24300" spcFirstLastPara="1" rIns="24300" wrap="square" tIns="24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7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अनुसन्धान प्राविधिक सेवाहरू (सबै प्रयोगशालाहरू) </a:t>
            </a:r>
            <a:endParaRPr sz="87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7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2" name="Google Shape;962;p45"/>
          <p:cNvSpPr txBox="1"/>
          <p:nvPr/>
        </p:nvSpPr>
        <p:spPr>
          <a:xfrm>
            <a:off x="5680898" y="3117008"/>
            <a:ext cx="1348200" cy="29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4300" lIns="24300" spcFirstLastPara="1" rIns="24300" wrap="square" tIns="24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8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कार्यालय र प्रयोगशालाहरूको लागि नयाँ भवन, आजकल प्रगतिमा</a:t>
            </a:r>
            <a:endParaRPr sz="78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3" name="Google Shape;963;p45"/>
          <p:cNvSpPr txBox="1"/>
          <p:nvPr/>
        </p:nvSpPr>
        <p:spPr>
          <a:xfrm>
            <a:off x="5956937" y="3990147"/>
            <a:ext cx="1444800" cy="17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4300" lIns="24300" spcFirstLastPara="1" rIns="24300" wrap="square" tIns="24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78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एलिकान्टे साइन्स पार्क कार्यालयहरू  </a:t>
            </a:r>
            <a:endParaRPr sz="78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4" name="Google Shape;964;p45"/>
          <p:cNvSpPr txBox="1"/>
          <p:nvPr/>
        </p:nvSpPr>
        <p:spPr>
          <a:xfrm>
            <a:off x="5956923" y="4711400"/>
            <a:ext cx="1348200" cy="59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4300" lIns="24300" spcFirstLastPara="1" rIns="24300" wrap="square" tIns="24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8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अनुसन्धान वैज्ञानिक डा. </a:t>
            </a:r>
            <a:endParaRPr sz="98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8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समूह निर्माण</a:t>
            </a:r>
            <a:endParaRPr sz="98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8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8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5" name="Google Shape;965;p45"/>
          <p:cNvSpPr txBox="1"/>
          <p:nvPr/>
        </p:nvSpPr>
        <p:spPr>
          <a:xfrm>
            <a:off x="2962963" y="2501201"/>
            <a:ext cx="1003475" cy="2110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4300" lIns="24300" spcFirstLastPara="1" rIns="24300" wrap="square" tIns="24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एनिमलेरियम</a:t>
            </a:r>
            <a:endParaRPr sz="10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6" name="Google Shape;966;p45"/>
          <p:cNvSpPr/>
          <p:nvPr/>
        </p:nvSpPr>
        <p:spPr>
          <a:xfrm>
            <a:off x="2775702" y="3771300"/>
            <a:ext cx="1094400" cy="58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877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rPr>
              <a:t>भवन र </a:t>
            </a:r>
            <a:endParaRPr b="1" sz="877">
              <a:solidFill>
                <a:srgbClr val="1E22AA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877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rPr>
              <a:t>कार्यशालाहरू</a:t>
            </a:r>
            <a:endParaRPr b="1" sz="877">
              <a:solidFill>
                <a:srgbClr val="1E22AA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877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rPr>
              <a:t>कम्पनीहरूका लागि </a:t>
            </a:r>
            <a:endParaRPr b="1" sz="877">
              <a:solidFill>
                <a:srgbClr val="1E22AA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77">
              <a:solidFill>
                <a:srgbClr val="1E22AA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77">
              <a:solidFill>
                <a:srgbClr val="1E22AA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sp>
        <p:nvSpPr>
          <p:cNvPr id="967" name="Google Shape;967;p45"/>
          <p:cNvSpPr/>
          <p:nvPr/>
        </p:nvSpPr>
        <p:spPr>
          <a:xfrm>
            <a:off x="3208020" y="5653089"/>
            <a:ext cx="2138680" cy="2609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096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rPr>
              <a:t>ग्रीनहाउस र पानीका बिरुवाहरू</a:t>
            </a:r>
            <a:endParaRPr b="1" sz="1096">
              <a:solidFill>
                <a:srgbClr val="1E22AA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96">
              <a:solidFill>
                <a:srgbClr val="1E22AA"/>
              </a:solidFill>
              <a:latin typeface="Heebo"/>
              <a:ea typeface="Heebo"/>
              <a:cs typeface="Heebo"/>
              <a:sym typeface="Heeb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96">
              <a:solidFill>
                <a:srgbClr val="1E22AA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sp>
        <p:nvSpPr>
          <p:cNvPr id="968" name="Google Shape;968;p45"/>
          <p:cNvSpPr/>
          <p:nvPr/>
        </p:nvSpPr>
        <p:spPr>
          <a:xfrm>
            <a:off x="2608953" y="2998474"/>
            <a:ext cx="1198134" cy="2137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89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</a:rPr>
              <a:t>फोटोवोल्टिक सुविधा</a:t>
            </a:r>
            <a:endParaRPr b="1" sz="789">
              <a:solidFill>
                <a:srgbClr val="1E22AA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cxnSp>
        <p:nvCxnSpPr>
          <p:cNvPr id="969" name="Google Shape;969;p45"/>
          <p:cNvCxnSpPr/>
          <p:nvPr/>
        </p:nvCxnSpPr>
        <p:spPr>
          <a:xfrm flipH="1" rot="10800000">
            <a:off x="5346700" y="3342633"/>
            <a:ext cx="334198" cy="95892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38100" rotWithShape="0" dir="5400000" dist="12700">
              <a:srgbClr val="000000">
                <a:alpha val="37647"/>
              </a:srgbClr>
            </a:outerShdw>
          </a:effectLst>
        </p:spPr>
      </p:cxnSp>
      <p:pic>
        <p:nvPicPr>
          <p:cNvPr id="970" name="Google Shape;970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155" y="1022067"/>
            <a:ext cx="1759955" cy="934976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45"/>
          <p:cNvSpPr/>
          <p:nvPr/>
        </p:nvSpPr>
        <p:spPr>
          <a:xfrm>
            <a:off x="106517" y="5982385"/>
            <a:ext cx="1854995" cy="429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96" u="sng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For more details, please visit</a:t>
            </a:r>
            <a:endParaRPr b="1" sz="1096" u="sng">
              <a:solidFill>
                <a:srgbClr val="1E22AA"/>
              </a:solidFill>
              <a:latin typeface="Heebo"/>
              <a:ea typeface="Heebo"/>
              <a:cs typeface="Heebo"/>
              <a:sym typeface="Heebo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96" u="sng">
                <a:solidFill>
                  <a:srgbClr val="1E22AA"/>
                </a:solidFill>
                <a:latin typeface="Heebo"/>
                <a:ea typeface="Heebo"/>
                <a:cs typeface="Heebo"/>
                <a:sym typeface="Heeb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https://www.sigua.ua.es/#</a:t>
            </a:r>
            <a:endParaRPr b="1" sz="1096">
              <a:solidFill>
                <a:srgbClr val="1E22AA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972" name="Google Shape;972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39655" y="5862641"/>
            <a:ext cx="1884573" cy="389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46"/>
          <p:cNvSpPr/>
          <p:nvPr/>
        </p:nvSpPr>
        <p:spPr>
          <a:xfrm>
            <a:off x="5807125" y="1839455"/>
            <a:ext cx="3394710" cy="2026920"/>
          </a:xfrm>
          <a:custGeom>
            <a:rect b="b" l="l" r="r" t="t"/>
            <a:pathLst>
              <a:path extrusionOk="0" h="2026920" w="3394709">
                <a:moveTo>
                  <a:pt x="3394621" y="0"/>
                </a:moveTo>
                <a:lnTo>
                  <a:pt x="0" y="0"/>
                </a:lnTo>
                <a:lnTo>
                  <a:pt x="0" y="2026869"/>
                </a:lnTo>
                <a:lnTo>
                  <a:pt x="3394621" y="2026869"/>
                </a:lnTo>
                <a:lnTo>
                  <a:pt x="3394621" y="0"/>
                </a:lnTo>
                <a:close/>
              </a:path>
            </a:pathLst>
          </a:custGeom>
          <a:solidFill>
            <a:srgbClr val="C3C0C1">
              <a:alpha val="28627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p46"/>
          <p:cNvSpPr txBox="1"/>
          <p:nvPr/>
        </p:nvSpPr>
        <p:spPr>
          <a:xfrm>
            <a:off x="1394941" y="4181916"/>
            <a:ext cx="27630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प्राविधिक अनुसन्धान सेवा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9" name="Google Shape;979;p46"/>
          <p:cNvSpPr txBox="1"/>
          <p:nvPr/>
        </p:nvSpPr>
        <p:spPr>
          <a:xfrm>
            <a:off x="5826733" y="4158447"/>
            <a:ext cx="24225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ज्ञान स्थानान्तरण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80" name="Google Shape;980;p46"/>
          <p:cNvSpPr txBox="1"/>
          <p:nvPr/>
        </p:nvSpPr>
        <p:spPr>
          <a:xfrm>
            <a:off x="1411857" y="4573737"/>
            <a:ext cx="3391535" cy="76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Our companies have preferential access to the UA’s Technical Research Services and unique facilities such as:</a:t>
            </a:r>
            <a:b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81" name="Google Shape;981;p46"/>
          <p:cNvSpPr txBox="1"/>
          <p:nvPr/>
        </p:nvSpPr>
        <p:spPr>
          <a:xfrm>
            <a:off x="1411857" y="5305257"/>
            <a:ext cx="3258900" cy="9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8400">
            <a:spAutoFit/>
          </a:bodyPr>
          <a:lstStyle/>
          <a:p>
            <a:pPr indent="-85725" lvl="0" marL="977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E64"/>
              </a:buClr>
              <a:buSzPts val="1200"/>
              <a:buChar char="·"/>
            </a:pPr>
            <a:r>
              <a:rPr b="1" lang="en-GB" sz="1200">
                <a:solidFill>
                  <a:srgbClr val="2A3E64"/>
                </a:solidFill>
              </a:rPr>
              <a:t>प्लान्ट प्रयोग (ग्रीनहाउस)</a:t>
            </a:r>
            <a:endParaRPr b="1" sz="1200">
              <a:solidFill>
                <a:srgbClr val="2A3E64"/>
              </a:solidFill>
            </a:endParaRPr>
          </a:p>
          <a:p>
            <a:pPr indent="-85725" lvl="0" marL="977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E64"/>
              </a:buClr>
              <a:buSzPts val="1200"/>
              <a:buChar char="·"/>
            </a:pPr>
            <a:r>
              <a:rPr b="1" lang="en-GB" sz="1200">
                <a:solidFill>
                  <a:srgbClr val="2A3E64"/>
                </a:solidFill>
              </a:rPr>
              <a:t>पशु प्रयोग (पशु सुविधा)</a:t>
            </a:r>
            <a:endParaRPr b="1" sz="1200">
              <a:solidFill>
                <a:srgbClr val="2A3E64"/>
              </a:solidFill>
            </a:endParaRPr>
          </a:p>
          <a:p>
            <a:pPr indent="-85725" lvl="0" marL="977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E64"/>
              </a:buClr>
              <a:buSzPts val="1200"/>
              <a:buChar char="·"/>
            </a:pPr>
            <a:r>
              <a:rPr b="1" lang="en-GB" sz="1200">
                <a:solidFill>
                  <a:srgbClr val="2A3E64"/>
                </a:solidFill>
              </a:rPr>
              <a:t>प्रयोगशालाहरू</a:t>
            </a:r>
            <a:endParaRPr b="1" sz="1200">
              <a:solidFill>
                <a:srgbClr val="2A3E64"/>
              </a:solidFill>
            </a:endParaRPr>
          </a:p>
          <a:p>
            <a:pPr indent="-85725" lvl="0" marL="977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E64"/>
              </a:buClr>
              <a:buSzPts val="1200"/>
              <a:buFont typeface="Arial"/>
              <a:buChar char="·"/>
            </a:pPr>
            <a:br>
              <a:rPr b="1" lang="en-GB" sz="1200">
                <a:solidFill>
                  <a:srgbClr val="2A3E64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46"/>
          <p:cNvSpPr txBox="1"/>
          <p:nvPr/>
        </p:nvSpPr>
        <p:spPr>
          <a:xfrm>
            <a:off x="5839382" y="4560783"/>
            <a:ext cx="27954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ओटीआरआईले हाम्रा साझेदारहरूलाई एलिकान्टे विश्वविद्यालयमा विकसित प्रविधि र ज्ञानमा पहुँच को संभावना प्रदान गर्दछ।</a:t>
            </a:r>
            <a:br>
              <a:rPr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46"/>
          <p:cNvSpPr txBox="1"/>
          <p:nvPr/>
        </p:nvSpPr>
        <p:spPr>
          <a:xfrm>
            <a:off x="3647250" y="539398"/>
            <a:ext cx="2788285" cy="1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  <a:t>व्यापार सेवाहरू &gt; 5/6 यूए एक्सेस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984" name="Google Shape;984;p46"/>
          <p:cNvGrpSpPr/>
          <p:nvPr/>
        </p:nvGrpSpPr>
        <p:grpSpPr>
          <a:xfrm>
            <a:off x="1439015" y="1845775"/>
            <a:ext cx="3337629" cy="772288"/>
            <a:chOff x="1439015" y="1845775"/>
            <a:chExt cx="3337629" cy="772288"/>
          </a:xfrm>
        </p:grpSpPr>
        <p:pic>
          <p:nvPicPr>
            <p:cNvPr id="985" name="Google Shape;985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39015" y="1845775"/>
              <a:ext cx="3337629" cy="772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6" name="Google Shape;986;p46"/>
            <p:cNvSpPr/>
            <p:nvPr/>
          </p:nvSpPr>
          <p:spPr>
            <a:xfrm>
              <a:off x="1446682" y="1850783"/>
              <a:ext cx="3326129" cy="762635"/>
            </a:xfrm>
            <a:custGeom>
              <a:rect b="b" l="l" r="r" t="t"/>
              <a:pathLst>
                <a:path extrusionOk="0" h="762635" w="3326129">
                  <a:moveTo>
                    <a:pt x="3325952" y="0"/>
                  </a:moveTo>
                  <a:lnTo>
                    <a:pt x="0" y="0"/>
                  </a:lnTo>
                  <a:lnTo>
                    <a:pt x="0" y="762393"/>
                  </a:lnTo>
                  <a:lnTo>
                    <a:pt x="3325952" y="762393"/>
                  </a:lnTo>
                  <a:lnTo>
                    <a:pt x="3325952" y="0"/>
                  </a:lnTo>
                  <a:close/>
                </a:path>
              </a:pathLst>
            </a:custGeom>
            <a:solidFill>
              <a:srgbClr val="96B8C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46"/>
          <p:cNvGrpSpPr/>
          <p:nvPr/>
        </p:nvGrpSpPr>
        <p:grpSpPr>
          <a:xfrm>
            <a:off x="1436192" y="2737091"/>
            <a:ext cx="3340452" cy="1139266"/>
            <a:chOff x="1436192" y="2737091"/>
            <a:chExt cx="3340452" cy="1139266"/>
          </a:xfrm>
        </p:grpSpPr>
        <p:pic>
          <p:nvPicPr>
            <p:cNvPr id="988" name="Google Shape;988;p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36192" y="2737091"/>
              <a:ext cx="3340452" cy="11369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9" name="Google Shape;989;p46"/>
            <p:cNvSpPr/>
            <p:nvPr/>
          </p:nvSpPr>
          <p:spPr>
            <a:xfrm>
              <a:off x="1438871" y="2742247"/>
              <a:ext cx="3334385" cy="1134110"/>
            </a:xfrm>
            <a:custGeom>
              <a:rect b="b" l="l" r="r" t="t"/>
              <a:pathLst>
                <a:path extrusionOk="0" h="1134110" w="3334385">
                  <a:moveTo>
                    <a:pt x="3334308" y="0"/>
                  </a:moveTo>
                  <a:lnTo>
                    <a:pt x="0" y="0"/>
                  </a:lnTo>
                  <a:lnTo>
                    <a:pt x="0" y="1134110"/>
                  </a:lnTo>
                  <a:lnTo>
                    <a:pt x="3334308" y="1134110"/>
                  </a:lnTo>
                  <a:lnTo>
                    <a:pt x="3334308" y="0"/>
                  </a:lnTo>
                  <a:close/>
                </a:path>
              </a:pathLst>
            </a:custGeom>
            <a:solidFill>
              <a:srgbClr val="C3C0C1">
                <a:alpha val="2862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0" name="Google Shape;990;p46"/>
          <p:cNvSpPr txBox="1"/>
          <p:nvPr/>
        </p:nvSpPr>
        <p:spPr>
          <a:xfrm>
            <a:off x="1438871" y="2742247"/>
            <a:ext cx="3334385" cy="1134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7962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https://sstti.ua.es/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1" name="Google Shape;991;p46"/>
          <p:cNvSpPr txBox="1"/>
          <p:nvPr/>
        </p:nvSpPr>
        <p:spPr>
          <a:xfrm>
            <a:off x="5807125" y="1839455"/>
            <a:ext cx="3394710" cy="2026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83946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https://innoua.ua.es/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992" name="Google Shape;992;p46"/>
          <p:cNvGrpSpPr/>
          <p:nvPr/>
        </p:nvGrpSpPr>
        <p:grpSpPr>
          <a:xfrm>
            <a:off x="2596187" y="2844584"/>
            <a:ext cx="1571617" cy="875624"/>
            <a:chOff x="2596187" y="2844584"/>
            <a:chExt cx="1571617" cy="875624"/>
          </a:xfrm>
        </p:grpSpPr>
        <p:pic>
          <p:nvPicPr>
            <p:cNvPr id="993" name="Google Shape;993;p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596187" y="2844584"/>
              <a:ext cx="716393" cy="602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4" name="Google Shape;994;p4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849651" y="3402055"/>
              <a:ext cx="318153" cy="3181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95" name="Google Shape;995;p46"/>
          <p:cNvGrpSpPr/>
          <p:nvPr/>
        </p:nvGrpSpPr>
        <p:grpSpPr>
          <a:xfrm>
            <a:off x="6376126" y="2380024"/>
            <a:ext cx="2313391" cy="1300765"/>
            <a:chOff x="6376126" y="2380024"/>
            <a:chExt cx="2313391" cy="1300765"/>
          </a:xfrm>
        </p:grpSpPr>
        <p:pic>
          <p:nvPicPr>
            <p:cNvPr id="996" name="Google Shape;996;p4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376126" y="2380024"/>
              <a:ext cx="2307762" cy="79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7" name="Google Shape;997;p4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371370" y="3362642"/>
              <a:ext cx="318147" cy="3181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98" name="Google Shape;998;p4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07214" y="5680151"/>
            <a:ext cx="1824355" cy="3885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9" name="Google Shape;999;p46"/>
          <p:cNvGrpSpPr/>
          <p:nvPr/>
        </p:nvGrpSpPr>
        <p:grpSpPr>
          <a:xfrm>
            <a:off x="1334212" y="1343246"/>
            <a:ext cx="3434041" cy="406400"/>
            <a:chOff x="1334212" y="1343246"/>
            <a:chExt cx="3434041" cy="406400"/>
          </a:xfrm>
        </p:grpSpPr>
        <p:sp>
          <p:nvSpPr>
            <p:cNvPr id="1000" name="Google Shape;1000;p46"/>
            <p:cNvSpPr/>
            <p:nvPr/>
          </p:nvSpPr>
          <p:spPr>
            <a:xfrm>
              <a:off x="1711998" y="1436154"/>
              <a:ext cx="3056255" cy="225425"/>
            </a:xfrm>
            <a:custGeom>
              <a:rect b="b" l="l" r="r" t="t"/>
              <a:pathLst>
                <a:path extrusionOk="0" h="225425" w="3056254">
                  <a:moveTo>
                    <a:pt x="3056204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3056204" y="225247"/>
                  </a:lnTo>
                  <a:lnTo>
                    <a:pt x="3056204" y="0"/>
                  </a:lnTo>
                  <a:close/>
                </a:path>
              </a:pathLst>
            </a:custGeom>
            <a:solidFill>
              <a:srgbClr val="C3C0C1">
                <a:alpha val="2862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46"/>
            <p:cNvSpPr/>
            <p:nvPr/>
          </p:nvSpPr>
          <p:spPr>
            <a:xfrm>
              <a:off x="1334212" y="1343246"/>
              <a:ext cx="432434" cy="406400"/>
            </a:xfrm>
            <a:custGeom>
              <a:rect b="b" l="l" r="r" t="t"/>
              <a:pathLst>
                <a:path extrusionOk="0" h="406400" w="432435">
                  <a:moveTo>
                    <a:pt x="216014" y="0"/>
                  </a:moveTo>
                  <a:lnTo>
                    <a:pt x="166483" y="5362"/>
                  </a:lnTo>
                  <a:lnTo>
                    <a:pt x="121015" y="20637"/>
                  </a:lnTo>
                  <a:lnTo>
                    <a:pt x="80907" y="44605"/>
                  </a:lnTo>
                  <a:lnTo>
                    <a:pt x="47455" y="76048"/>
                  </a:lnTo>
                  <a:lnTo>
                    <a:pt x="21955" y="113747"/>
                  </a:lnTo>
                  <a:lnTo>
                    <a:pt x="5704" y="156482"/>
                  </a:lnTo>
                  <a:lnTo>
                    <a:pt x="0" y="203034"/>
                  </a:lnTo>
                  <a:lnTo>
                    <a:pt x="5704" y="249591"/>
                  </a:lnTo>
                  <a:lnTo>
                    <a:pt x="21955" y="292327"/>
                  </a:lnTo>
                  <a:lnTo>
                    <a:pt x="47455" y="330026"/>
                  </a:lnTo>
                  <a:lnTo>
                    <a:pt x="80907" y="361467"/>
                  </a:lnTo>
                  <a:lnTo>
                    <a:pt x="121015" y="385434"/>
                  </a:lnTo>
                  <a:lnTo>
                    <a:pt x="166483" y="400707"/>
                  </a:lnTo>
                  <a:lnTo>
                    <a:pt x="216014" y="406069"/>
                  </a:lnTo>
                  <a:lnTo>
                    <a:pt x="265545" y="400707"/>
                  </a:lnTo>
                  <a:lnTo>
                    <a:pt x="311015" y="385434"/>
                  </a:lnTo>
                  <a:lnTo>
                    <a:pt x="351126" y="361467"/>
                  </a:lnTo>
                  <a:lnTo>
                    <a:pt x="384581" y="330026"/>
                  </a:lnTo>
                  <a:lnTo>
                    <a:pt x="410083" y="292327"/>
                  </a:lnTo>
                  <a:lnTo>
                    <a:pt x="426335" y="249591"/>
                  </a:lnTo>
                  <a:lnTo>
                    <a:pt x="432041" y="203034"/>
                  </a:lnTo>
                  <a:lnTo>
                    <a:pt x="426335" y="156482"/>
                  </a:lnTo>
                  <a:lnTo>
                    <a:pt x="410083" y="113747"/>
                  </a:lnTo>
                  <a:lnTo>
                    <a:pt x="384581" y="76048"/>
                  </a:lnTo>
                  <a:lnTo>
                    <a:pt x="351126" y="44605"/>
                  </a:lnTo>
                  <a:lnTo>
                    <a:pt x="311015" y="20637"/>
                  </a:lnTo>
                  <a:lnTo>
                    <a:pt x="265545" y="5362"/>
                  </a:lnTo>
                  <a:lnTo>
                    <a:pt x="21601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02" name="Google Shape;1002;p4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478315" y="1445848"/>
              <a:ext cx="151561" cy="2008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03" name="Google Shape;1003;p46"/>
          <p:cNvGrpSpPr/>
          <p:nvPr/>
        </p:nvGrpSpPr>
        <p:grpSpPr>
          <a:xfrm>
            <a:off x="5768647" y="1360139"/>
            <a:ext cx="3434039" cy="406400"/>
            <a:chOff x="5768647" y="1360139"/>
            <a:chExt cx="3434039" cy="406400"/>
          </a:xfrm>
        </p:grpSpPr>
        <p:sp>
          <p:nvSpPr>
            <p:cNvPr id="1004" name="Google Shape;1004;p46"/>
            <p:cNvSpPr/>
            <p:nvPr/>
          </p:nvSpPr>
          <p:spPr>
            <a:xfrm>
              <a:off x="6146431" y="1453045"/>
              <a:ext cx="3056255" cy="225425"/>
            </a:xfrm>
            <a:custGeom>
              <a:rect b="b" l="l" r="r" t="t"/>
              <a:pathLst>
                <a:path extrusionOk="0" h="225425" w="3056254">
                  <a:moveTo>
                    <a:pt x="3056204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3056204" y="225247"/>
                  </a:lnTo>
                  <a:lnTo>
                    <a:pt x="3056204" y="0"/>
                  </a:lnTo>
                  <a:close/>
                </a:path>
              </a:pathLst>
            </a:custGeom>
            <a:solidFill>
              <a:srgbClr val="C3C0C1">
                <a:alpha val="2862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46"/>
            <p:cNvSpPr/>
            <p:nvPr/>
          </p:nvSpPr>
          <p:spPr>
            <a:xfrm>
              <a:off x="5768647" y="1360139"/>
              <a:ext cx="432434" cy="406400"/>
            </a:xfrm>
            <a:custGeom>
              <a:rect b="b" l="l" r="r" t="t"/>
              <a:pathLst>
                <a:path extrusionOk="0" h="406400" w="432435">
                  <a:moveTo>
                    <a:pt x="216014" y="0"/>
                  </a:moveTo>
                  <a:lnTo>
                    <a:pt x="166483" y="5362"/>
                  </a:lnTo>
                  <a:lnTo>
                    <a:pt x="121015" y="20637"/>
                  </a:lnTo>
                  <a:lnTo>
                    <a:pt x="80907" y="44605"/>
                  </a:lnTo>
                  <a:lnTo>
                    <a:pt x="47455" y="76048"/>
                  </a:lnTo>
                  <a:lnTo>
                    <a:pt x="21955" y="113747"/>
                  </a:lnTo>
                  <a:lnTo>
                    <a:pt x="5704" y="156482"/>
                  </a:lnTo>
                  <a:lnTo>
                    <a:pt x="0" y="203034"/>
                  </a:lnTo>
                  <a:lnTo>
                    <a:pt x="5704" y="249591"/>
                  </a:lnTo>
                  <a:lnTo>
                    <a:pt x="21955" y="292327"/>
                  </a:lnTo>
                  <a:lnTo>
                    <a:pt x="47455" y="330026"/>
                  </a:lnTo>
                  <a:lnTo>
                    <a:pt x="80907" y="361467"/>
                  </a:lnTo>
                  <a:lnTo>
                    <a:pt x="121015" y="385434"/>
                  </a:lnTo>
                  <a:lnTo>
                    <a:pt x="166483" y="400707"/>
                  </a:lnTo>
                  <a:lnTo>
                    <a:pt x="216014" y="406069"/>
                  </a:lnTo>
                  <a:lnTo>
                    <a:pt x="265545" y="400707"/>
                  </a:lnTo>
                  <a:lnTo>
                    <a:pt x="311015" y="385434"/>
                  </a:lnTo>
                  <a:lnTo>
                    <a:pt x="351126" y="361467"/>
                  </a:lnTo>
                  <a:lnTo>
                    <a:pt x="384581" y="330026"/>
                  </a:lnTo>
                  <a:lnTo>
                    <a:pt x="410083" y="292327"/>
                  </a:lnTo>
                  <a:lnTo>
                    <a:pt x="426335" y="249591"/>
                  </a:lnTo>
                  <a:lnTo>
                    <a:pt x="432041" y="203034"/>
                  </a:lnTo>
                  <a:lnTo>
                    <a:pt x="426335" y="156482"/>
                  </a:lnTo>
                  <a:lnTo>
                    <a:pt x="410083" y="113747"/>
                  </a:lnTo>
                  <a:lnTo>
                    <a:pt x="384581" y="76048"/>
                  </a:lnTo>
                  <a:lnTo>
                    <a:pt x="351126" y="44605"/>
                  </a:lnTo>
                  <a:lnTo>
                    <a:pt x="311015" y="20637"/>
                  </a:lnTo>
                  <a:lnTo>
                    <a:pt x="265545" y="5362"/>
                  </a:lnTo>
                  <a:lnTo>
                    <a:pt x="21601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06" name="Google Shape;1006;p4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912750" y="1462741"/>
              <a:ext cx="151561" cy="2008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07" name="Google Shape;1007;p4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470900" y="222682"/>
            <a:ext cx="1695944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47"/>
          <p:cNvSpPr txBox="1"/>
          <p:nvPr/>
        </p:nvSpPr>
        <p:spPr>
          <a:xfrm>
            <a:off x="1753591" y="4247179"/>
            <a:ext cx="2698200" cy="13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9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सुविधाहरू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इनोस्पेस कक्ष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2A3E64"/>
                </a:solidFill>
                <a:latin typeface="Verdana"/>
                <a:ea typeface="Verdana"/>
                <a:cs typeface="Verdana"/>
                <a:sym typeface="Verdana"/>
              </a:rPr>
              <a:t>सहयोगी कार्य र सञ्जाल</a:t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A3E6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3" name="Google Shape;1013;p47"/>
          <p:cNvSpPr txBox="1"/>
          <p:nvPr/>
        </p:nvSpPr>
        <p:spPr>
          <a:xfrm>
            <a:off x="3790751" y="539404"/>
            <a:ext cx="2788285" cy="1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  <a:t>व्यापार सेवाहरू &gt; 5/6 एसीसीईएसओ यूए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14" name="Google Shape;101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3896" y="1906969"/>
            <a:ext cx="3590782" cy="21518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5" name="Google Shape;1015;p47"/>
          <p:cNvGrpSpPr/>
          <p:nvPr/>
        </p:nvGrpSpPr>
        <p:grpSpPr>
          <a:xfrm>
            <a:off x="5635997" y="1965744"/>
            <a:ext cx="1858289" cy="1413510"/>
            <a:chOff x="5635997" y="1965744"/>
            <a:chExt cx="1858289" cy="1413510"/>
          </a:xfrm>
        </p:grpSpPr>
        <p:pic>
          <p:nvPicPr>
            <p:cNvPr id="1016" name="Google Shape;1016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635997" y="1971216"/>
              <a:ext cx="1858289" cy="13992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7" name="Google Shape;1017;p47"/>
            <p:cNvSpPr/>
            <p:nvPr/>
          </p:nvSpPr>
          <p:spPr>
            <a:xfrm>
              <a:off x="5638050" y="1965744"/>
              <a:ext cx="1852295" cy="1413510"/>
            </a:xfrm>
            <a:custGeom>
              <a:rect b="b" l="l" r="r" t="t"/>
              <a:pathLst>
                <a:path extrusionOk="0" h="1413510" w="1852295">
                  <a:moveTo>
                    <a:pt x="1851964" y="0"/>
                  </a:moveTo>
                  <a:lnTo>
                    <a:pt x="0" y="0"/>
                  </a:lnTo>
                  <a:lnTo>
                    <a:pt x="0" y="1413446"/>
                  </a:lnTo>
                  <a:lnTo>
                    <a:pt x="1851964" y="1413446"/>
                  </a:lnTo>
                  <a:lnTo>
                    <a:pt x="1851964" y="0"/>
                  </a:lnTo>
                  <a:close/>
                </a:path>
              </a:pathLst>
            </a:custGeom>
            <a:solidFill>
              <a:srgbClr val="96B8CE">
                <a:alpha val="54901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8" name="Google Shape;1018;p47"/>
          <p:cNvGrpSpPr/>
          <p:nvPr/>
        </p:nvGrpSpPr>
        <p:grpSpPr>
          <a:xfrm>
            <a:off x="5634331" y="3470732"/>
            <a:ext cx="1865057" cy="1400022"/>
            <a:chOff x="5634331" y="3470732"/>
            <a:chExt cx="1865057" cy="1400022"/>
          </a:xfrm>
        </p:grpSpPr>
        <p:pic>
          <p:nvPicPr>
            <p:cNvPr id="1019" name="Google Shape;1019;p4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634331" y="3470732"/>
              <a:ext cx="1858287" cy="1399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0" name="Google Shape;1020;p47"/>
            <p:cNvSpPr/>
            <p:nvPr/>
          </p:nvSpPr>
          <p:spPr>
            <a:xfrm>
              <a:off x="5647093" y="3484549"/>
              <a:ext cx="1852295" cy="1386205"/>
            </a:xfrm>
            <a:custGeom>
              <a:rect b="b" l="l" r="r" t="t"/>
              <a:pathLst>
                <a:path extrusionOk="0" h="1386204" w="1852295">
                  <a:moveTo>
                    <a:pt x="1851964" y="0"/>
                  </a:moveTo>
                  <a:lnTo>
                    <a:pt x="0" y="0"/>
                  </a:lnTo>
                  <a:lnTo>
                    <a:pt x="0" y="1385633"/>
                  </a:lnTo>
                  <a:lnTo>
                    <a:pt x="1851964" y="1385633"/>
                  </a:lnTo>
                  <a:lnTo>
                    <a:pt x="1851964" y="0"/>
                  </a:lnTo>
                  <a:close/>
                </a:path>
              </a:pathLst>
            </a:custGeom>
            <a:solidFill>
              <a:srgbClr val="96B8CE">
                <a:alpha val="54901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1" name="Google Shape;1021;p47"/>
          <p:cNvGrpSpPr/>
          <p:nvPr/>
        </p:nvGrpSpPr>
        <p:grpSpPr>
          <a:xfrm>
            <a:off x="5641606" y="4995811"/>
            <a:ext cx="1873463" cy="1105535"/>
            <a:chOff x="5641606" y="4995811"/>
            <a:chExt cx="1873463" cy="1105535"/>
          </a:xfrm>
        </p:grpSpPr>
        <p:pic>
          <p:nvPicPr>
            <p:cNvPr id="1022" name="Google Shape;1022;p4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42457" y="4998783"/>
              <a:ext cx="1872612" cy="11019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3" name="Google Shape;1023;p47"/>
            <p:cNvSpPr/>
            <p:nvPr/>
          </p:nvSpPr>
          <p:spPr>
            <a:xfrm>
              <a:off x="5641606" y="4995811"/>
              <a:ext cx="1868170" cy="1105535"/>
            </a:xfrm>
            <a:custGeom>
              <a:rect b="b" l="l" r="r" t="t"/>
              <a:pathLst>
                <a:path extrusionOk="0" h="1105535" w="1868170">
                  <a:moveTo>
                    <a:pt x="1867966" y="0"/>
                  </a:moveTo>
                  <a:lnTo>
                    <a:pt x="0" y="0"/>
                  </a:lnTo>
                  <a:lnTo>
                    <a:pt x="0" y="1105255"/>
                  </a:lnTo>
                  <a:lnTo>
                    <a:pt x="1867966" y="1105255"/>
                  </a:lnTo>
                  <a:lnTo>
                    <a:pt x="1867966" y="0"/>
                  </a:lnTo>
                  <a:close/>
                </a:path>
              </a:pathLst>
            </a:custGeom>
            <a:solidFill>
              <a:srgbClr val="96B8CE">
                <a:alpha val="54901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4" name="Google Shape;1024;p47"/>
          <p:cNvSpPr/>
          <p:nvPr/>
        </p:nvSpPr>
        <p:spPr>
          <a:xfrm>
            <a:off x="7919605" y="4277126"/>
            <a:ext cx="2306320" cy="2306320"/>
          </a:xfrm>
          <a:custGeom>
            <a:rect b="b" l="l" r="r" t="t"/>
            <a:pathLst>
              <a:path extrusionOk="0" h="2306320" w="2306320">
                <a:moveTo>
                  <a:pt x="2305900" y="0"/>
                </a:moveTo>
                <a:lnTo>
                  <a:pt x="922362" y="0"/>
                </a:lnTo>
                <a:lnTo>
                  <a:pt x="922362" y="1614131"/>
                </a:lnTo>
                <a:lnTo>
                  <a:pt x="917669" y="1660542"/>
                </a:lnTo>
                <a:lnTo>
                  <a:pt x="904213" y="1703797"/>
                </a:lnTo>
                <a:lnTo>
                  <a:pt x="882928" y="1742961"/>
                </a:lnTo>
                <a:lnTo>
                  <a:pt x="854748" y="1777099"/>
                </a:lnTo>
                <a:lnTo>
                  <a:pt x="820607" y="1805278"/>
                </a:lnTo>
                <a:lnTo>
                  <a:pt x="781441" y="1826563"/>
                </a:lnTo>
                <a:lnTo>
                  <a:pt x="738183" y="1840020"/>
                </a:lnTo>
                <a:lnTo>
                  <a:pt x="691769" y="1844713"/>
                </a:lnTo>
                <a:lnTo>
                  <a:pt x="645358" y="1840020"/>
                </a:lnTo>
                <a:lnTo>
                  <a:pt x="602103" y="1826563"/>
                </a:lnTo>
                <a:lnTo>
                  <a:pt x="562939" y="1805278"/>
                </a:lnTo>
                <a:lnTo>
                  <a:pt x="528801" y="1777099"/>
                </a:lnTo>
                <a:lnTo>
                  <a:pt x="500621" y="1742961"/>
                </a:lnTo>
                <a:lnTo>
                  <a:pt x="479337" y="1703797"/>
                </a:lnTo>
                <a:lnTo>
                  <a:pt x="465880" y="1660542"/>
                </a:lnTo>
                <a:lnTo>
                  <a:pt x="461187" y="1614131"/>
                </a:lnTo>
                <a:lnTo>
                  <a:pt x="465880" y="1567716"/>
                </a:lnTo>
                <a:lnTo>
                  <a:pt x="479337" y="1524459"/>
                </a:lnTo>
                <a:lnTo>
                  <a:pt x="500621" y="1485293"/>
                </a:lnTo>
                <a:lnTo>
                  <a:pt x="528801" y="1451152"/>
                </a:lnTo>
                <a:lnTo>
                  <a:pt x="562939" y="1422972"/>
                </a:lnTo>
                <a:lnTo>
                  <a:pt x="602103" y="1401687"/>
                </a:lnTo>
                <a:lnTo>
                  <a:pt x="645358" y="1388231"/>
                </a:lnTo>
                <a:lnTo>
                  <a:pt x="691769" y="1383538"/>
                </a:lnTo>
                <a:lnTo>
                  <a:pt x="691769" y="922350"/>
                </a:lnTo>
                <a:lnTo>
                  <a:pt x="644476" y="923949"/>
                </a:lnTo>
                <a:lnTo>
                  <a:pt x="598027" y="928677"/>
                </a:lnTo>
                <a:lnTo>
                  <a:pt x="552528" y="936430"/>
                </a:lnTo>
                <a:lnTo>
                  <a:pt x="508080" y="947104"/>
                </a:lnTo>
                <a:lnTo>
                  <a:pt x="464789" y="960595"/>
                </a:lnTo>
                <a:lnTo>
                  <a:pt x="422758" y="976800"/>
                </a:lnTo>
                <a:lnTo>
                  <a:pt x="382090" y="995615"/>
                </a:lnTo>
                <a:lnTo>
                  <a:pt x="342890" y="1016935"/>
                </a:lnTo>
                <a:lnTo>
                  <a:pt x="305261" y="1040658"/>
                </a:lnTo>
                <a:lnTo>
                  <a:pt x="269308" y="1066678"/>
                </a:lnTo>
                <a:lnTo>
                  <a:pt x="235134" y="1094893"/>
                </a:lnTo>
                <a:lnTo>
                  <a:pt x="202842" y="1125199"/>
                </a:lnTo>
                <a:lnTo>
                  <a:pt x="172538" y="1157491"/>
                </a:lnTo>
                <a:lnTo>
                  <a:pt x="144323" y="1191666"/>
                </a:lnTo>
                <a:lnTo>
                  <a:pt x="118303" y="1227620"/>
                </a:lnTo>
                <a:lnTo>
                  <a:pt x="94582" y="1265250"/>
                </a:lnTo>
                <a:lnTo>
                  <a:pt x="73262" y="1304450"/>
                </a:lnTo>
                <a:lnTo>
                  <a:pt x="54448" y="1345119"/>
                </a:lnTo>
                <a:lnTo>
                  <a:pt x="38243" y="1387151"/>
                </a:lnTo>
                <a:lnTo>
                  <a:pt x="24752" y="1430442"/>
                </a:lnTo>
                <a:lnTo>
                  <a:pt x="14079" y="1474890"/>
                </a:lnTo>
                <a:lnTo>
                  <a:pt x="6326" y="1520390"/>
                </a:lnTo>
                <a:lnTo>
                  <a:pt x="1598" y="1566838"/>
                </a:lnTo>
                <a:lnTo>
                  <a:pt x="0" y="1614131"/>
                </a:lnTo>
                <a:lnTo>
                  <a:pt x="1598" y="1661424"/>
                </a:lnTo>
                <a:lnTo>
                  <a:pt x="6326" y="1707872"/>
                </a:lnTo>
                <a:lnTo>
                  <a:pt x="14079" y="1753372"/>
                </a:lnTo>
                <a:lnTo>
                  <a:pt x="24752" y="1797820"/>
                </a:lnTo>
                <a:lnTo>
                  <a:pt x="38243" y="1841111"/>
                </a:lnTo>
                <a:lnTo>
                  <a:pt x="54448" y="1883142"/>
                </a:lnTo>
                <a:lnTo>
                  <a:pt x="73262" y="1923810"/>
                </a:lnTo>
                <a:lnTo>
                  <a:pt x="94582" y="1963010"/>
                </a:lnTo>
                <a:lnTo>
                  <a:pt x="118303" y="2000638"/>
                </a:lnTo>
                <a:lnTo>
                  <a:pt x="144323" y="2036592"/>
                </a:lnTo>
                <a:lnTo>
                  <a:pt x="172538" y="2070766"/>
                </a:lnTo>
                <a:lnTo>
                  <a:pt x="202842" y="2103058"/>
                </a:lnTo>
                <a:lnTo>
                  <a:pt x="235134" y="2133362"/>
                </a:lnTo>
                <a:lnTo>
                  <a:pt x="269308" y="2161577"/>
                </a:lnTo>
                <a:lnTo>
                  <a:pt x="305261" y="2187597"/>
                </a:lnTo>
                <a:lnTo>
                  <a:pt x="342890" y="2211318"/>
                </a:lnTo>
                <a:lnTo>
                  <a:pt x="382090" y="2232638"/>
                </a:lnTo>
                <a:lnTo>
                  <a:pt x="422758" y="2251452"/>
                </a:lnTo>
                <a:lnTo>
                  <a:pt x="464789" y="2267657"/>
                </a:lnTo>
                <a:lnTo>
                  <a:pt x="508080" y="2281147"/>
                </a:lnTo>
                <a:lnTo>
                  <a:pt x="552528" y="2291821"/>
                </a:lnTo>
                <a:lnTo>
                  <a:pt x="598027" y="2299574"/>
                </a:lnTo>
                <a:lnTo>
                  <a:pt x="644476" y="2304301"/>
                </a:lnTo>
                <a:lnTo>
                  <a:pt x="691769" y="2305900"/>
                </a:lnTo>
                <a:lnTo>
                  <a:pt x="739061" y="2304301"/>
                </a:lnTo>
                <a:lnTo>
                  <a:pt x="785510" y="2299574"/>
                </a:lnTo>
                <a:lnTo>
                  <a:pt x="831010" y="2291821"/>
                </a:lnTo>
                <a:lnTo>
                  <a:pt x="875458" y="2281147"/>
                </a:lnTo>
                <a:lnTo>
                  <a:pt x="918749" y="2267657"/>
                </a:lnTo>
                <a:lnTo>
                  <a:pt x="960781" y="2251452"/>
                </a:lnTo>
                <a:lnTo>
                  <a:pt x="1001450" y="2232638"/>
                </a:lnTo>
                <a:lnTo>
                  <a:pt x="1040650" y="2211318"/>
                </a:lnTo>
                <a:lnTo>
                  <a:pt x="1078280" y="2187597"/>
                </a:lnTo>
                <a:lnTo>
                  <a:pt x="1114234" y="2161577"/>
                </a:lnTo>
                <a:lnTo>
                  <a:pt x="1148409" y="2133362"/>
                </a:lnTo>
                <a:lnTo>
                  <a:pt x="1180701" y="2103058"/>
                </a:lnTo>
                <a:lnTo>
                  <a:pt x="1211007" y="2070766"/>
                </a:lnTo>
                <a:lnTo>
                  <a:pt x="1239222" y="2036592"/>
                </a:lnTo>
                <a:lnTo>
                  <a:pt x="1265242" y="2000638"/>
                </a:lnTo>
                <a:lnTo>
                  <a:pt x="1288965" y="1963010"/>
                </a:lnTo>
                <a:lnTo>
                  <a:pt x="1310285" y="1923810"/>
                </a:lnTo>
                <a:lnTo>
                  <a:pt x="1329100" y="1883142"/>
                </a:lnTo>
                <a:lnTo>
                  <a:pt x="1345305" y="1841111"/>
                </a:lnTo>
                <a:lnTo>
                  <a:pt x="1358796" y="1797820"/>
                </a:lnTo>
                <a:lnTo>
                  <a:pt x="1369470" y="1753372"/>
                </a:lnTo>
                <a:lnTo>
                  <a:pt x="1377223" y="1707872"/>
                </a:lnTo>
                <a:lnTo>
                  <a:pt x="1381951" y="1661424"/>
                </a:lnTo>
                <a:lnTo>
                  <a:pt x="1383550" y="1614131"/>
                </a:lnTo>
                <a:lnTo>
                  <a:pt x="1383550" y="461175"/>
                </a:lnTo>
                <a:lnTo>
                  <a:pt x="1844725" y="461175"/>
                </a:lnTo>
                <a:lnTo>
                  <a:pt x="1844725" y="922350"/>
                </a:lnTo>
                <a:lnTo>
                  <a:pt x="1614131" y="922350"/>
                </a:lnTo>
                <a:lnTo>
                  <a:pt x="1614131" y="1383538"/>
                </a:lnTo>
                <a:lnTo>
                  <a:pt x="2305900" y="1383538"/>
                </a:lnTo>
                <a:lnTo>
                  <a:pt x="2305900" y="0"/>
                </a:lnTo>
                <a:close/>
              </a:path>
            </a:pathLst>
          </a:custGeom>
          <a:solidFill>
            <a:srgbClr val="42B7AE">
              <a:alpha val="14901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25" name="Google Shape;1025;p47"/>
          <p:cNvGrpSpPr/>
          <p:nvPr/>
        </p:nvGrpSpPr>
        <p:grpSpPr>
          <a:xfrm>
            <a:off x="1739639" y="1377033"/>
            <a:ext cx="5734019" cy="406400"/>
            <a:chOff x="1739639" y="1377033"/>
            <a:chExt cx="5734019" cy="406400"/>
          </a:xfrm>
        </p:grpSpPr>
        <p:sp>
          <p:nvSpPr>
            <p:cNvPr id="1026" name="Google Shape;1026;p47"/>
            <p:cNvSpPr/>
            <p:nvPr/>
          </p:nvSpPr>
          <p:spPr>
            <a:xfrm>
              <a:off x="2102193" y="1469936"/>
              <a:ext cx="5371465" cy="225425"/>
            </a:xfrm>
            <a:custGeom>
              <a:rect b="b" l="l" r="r" t="t"/>
              <a:pathLst>
                <a:path extrusionOk="0" h="225425" w="5371465">
                  <a:moveTo>
                    <a:pt x="5370880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5370880" y="225247"/>
                  </a:lnTo>
                  <a:lnTo>
                    <a:pt x="5370880" y="0"/>
                  </a:lnTo>
                  <a:close/>
                </a:path>
              </a:pathLst>
            </a:custGeom>
            <a:solidFill>
              <a:srgbClr val="C3C0C1">
                <a:alpha val="2862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47"/>
            <p:cNvSpPr/>
            <p:nvPr/>
          </p:nvSpPr>
          <p:spPr>
            <a:xfrm>
              <a:off x="1739639" y="1377033"/>
              <a:ext cx="414655" cy="406400"/>
            </a:xfrm>
            <a:custGeom>
              <a:rect b="b" l="l" r="r" t="t"/>
              <a:pathLst>
                <a:path extrusionOk="0" h="406400" w="414655">
                  <a:moveTo>
                    <a:pt x="207314" y="0"/>
                  </a:moveTo>
                  <a:lnTo>
                    <a:pt x="159781" y="5362"/>
                  </a:lnTo>
                  <a:lnTo>
                    <a:pt x="116145" y="20637"/>
                  </a:lnTo>
                  <a:lnTo>
                    <a:pt x="77652" y="44605"/>
                  </a:lnTo>
                  <a:lnTo>
                    <a:pt x="45546" y="76048"/>
                  </a:lnTo>
                  <a:lnTo>
                    <a:pt x="21072" y="113747"/>
                  </a:lnTo>
                  <a:lnTo>
                    <a:pt x="5475" y="156482"/>
                  </a:lnTo>
                  <a:lnTo>
                    <a:pt x="0" y="203034"/>
                  </a:lnTo>
                  <a:lnTo>
                    <a:pt x="5475" y="249591"/>
                  </a:lnTo>
                  <a:lnTo>
                    <a:pt x="21072" y="292327"/>
                  </a:lnTo>
                  <a:lnTo>
                    <a:pt x="45546" y="330026"/>
                  </a:lnTo>
                  <a:lnTo>
                    <a:pt x="77652" y="361467"/>
                  </a:lnTo>
                  <a:lnTo>
                    <a:pt x="116145" y="385434"/>
                  </a:lnTo>
                  <a:lnTo>
                    <a:pt x="159781" y="400707"/>
                  </a:lnTo>
                  <a:lnTo>
                    <a:pt x="207314" y="406069"/>
                  </a:lnTo>
                  <a:lnTo>
                    <a:pt x="254847" y="400707"/>
                  </a:lnTo>
                  <a:lnTo>
                    <a:pt x="298481" y="385434"/>
                  </a:lnTo>
                  <a:lnTo>
                    <a:pt x="336971" y="361467"/>
                  </a:lnTo>
                  <a:lnTo>
                    <a:pt x="369075" y="330026"/>
                  </a:lnTo>
                  <a:lnTo>
                    <a:pt x="393546" y="292327"/>
                  </a:lnTo>
                  <a:lnTo>
                    <a:pt x="409141" y="249591"/>
                  </a:lnTo>
                  <a:lnTo>
                    <a:pt x="414616" y="203034"/>
                  </a:lnTo>
                  <a:lnTo>
                    <a:pt x="409141" y="156482"/>
                  </a:lnTo>
                  <a:lnTo>
                    <a:pt x="393546" y="113747"/>
                  </a:lnTo>
                  <a:lnTo>
                    <a:pt x="369075" y="76048"/>
                  </a:lnTo>
                  <a:lnTo>
                    <a:pt x="336971" y="44605"/>
                  </a:lnTo>
                  <a:lnTo>
                    <a:pt x="298481" y="20637"/>
                  </a:lnTo>
                  <a:lnTo>
                    <a:pt x="254847" y="5362"/>
                  </a:lnTo>
                  <a:lnTo>
                    <a:pt x="207314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28" name="Google Shape;1028;p4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77928" y="1479635"/>
              <a:ext cx="145465" cy="2008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9" name="Google Shape;1029;p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2300" y="401738"/>
            <a:ext cx="1695944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48"/>
          <p:cNvSpPr txBox="1"/>
          <p:nvPr/>
        </p:nvSpPr>
        <p:spPr>
          <a:xfrm>
            <a:off x="1563551" y="5692852"/>
            <a:ext cx="2115900" cy="9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55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0">
                <a:solidFill>
                  <a:srgbClr val="00AC93"/>
                </a:solidFill>
              </a:rPr>
              <a:t>सभाभवन</a:t>
            </a:r>
            <a:endParaRPr b="1" sz="1800">
              <a:solidFill>
                <a:srgbClr val="00AC93"/>
              </a:solidFill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0">
                <a:solidFill>
                  <a:srgbClr val="00AC93"/>
                </a:solidFill>
              </a:rPr>
              <a:t>क्षमता १५० जना</a:t>
            </a:r>
            <a:endParaRPr b="1" sz="1800">
              <a:solidFill>
                <a:srgbClr val="00AC93"/>
              </a:solidFill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AC93"/>
              </a:solidFill>
            </a:endParaRPr>
          </a:p>
        </p:txBody>
      </p:sp>
      <p:sp>
        <p:nvSpPr>
          <p:cNvPr id="1035" name="Google Shape;1035;p48"/>
          <p:cNvSpPr txBox="1"/>
          <p:nvPr/>
        </p:nvSpPr>
        <p:spPr>
          <a:xfrm>
            <a:off x="5769942" y="5704120"/>
            <a:ext cx="3305100" cy="9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55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0">
                <a:solidFill>
                  <a:srgbClr val="00AC93"/>
                </a:solidFill>
              </a:rPr>
              <a:t>अर्ध-औद्योगिक एकाइहरू</a:t>
            </a:r>
            <a:endParaRPr b="1" sz="1800">
              <a:solidFill>
                <a:srgbClr val="00AC93"/>
              </a:solidFill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0">
                <a:solidFill>
                  <a:srgbClr val="00AC93"/>
                </a:solidFill>
              </a:rPr>
              <a:t>कार्यालय स्थानको साथ</a:t>
            </a:r>
            <a:endParaRPr b="1" sz="1800">
              <a:solidFill>
                <a:srgbClr val="00AC93"/>
              </a:solidFill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AC93"/>
              </a:solidFill>
            </a:endParaRPr>
          </a:p>
        </p:txBody>
      </p:sp>
      <p:sp>
        <p:nvSpPr>
          <p:cNvPr id="1036" name="Google Shape;1036;p48"/>
          <p:cNvSpPr txBox="1"/>
          <p:nvPr/>
        </p:nvSpPr>
        <p:spPr>
          <a:xfrm>
            <a:off x="5719266" y="3291323"/>
            <a:ext cx="26568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0AC93"/>
                </a:solidFill>
              </a:rPr>
              <a:t>बहुउद्देश्यीय कोठाहरू</a:t>
            </a:r>
            <a:br>
              <a:rPr b="1" lang="en-GB" sz="1800">
                <a:solidFill>
                  <a:srgbClr val="00AC93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48"/>
          <p:cNvSpPr txBox="1"/>
          <p:nvPr/>
        </p:nvSpPr>
        <p:spPr>
          <a:xfrm>
            <a:off x="3909087" y="539404"/>
            <a:ext cx="2788285" cy="1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  <a:t>BUSINESS SERVICES &gt; </a:t>
            </a:r>
            <a:r>
              <a:rPr lang="en-GB" sz="1000">
                <a:solidFill>
                  <a:srgbClr val="2C3356"/>
                </a:solidFill>
                <a:latin typeface="Verdana"/>
                <a:ea typeface="Verdana"/>
                <a:cs typeface="Verdana"/>
                <a:sym typeface="Verdana"/>
              </a:rPr>
              <a:t>5/6 </a:t>
            </a:r>
            <a:r>
              <a:rPr b="1" lang="en-GB" sz="1000">
                <a:solidFill>
                  <a:srgbClr val="2C3356"/>
                </a:solidFill>
                <a:latin typeface="Verdana"/>
                <a:ea typeface="Verdana"/>
                <a:cs typeface="Verdana"/>
                <a:sym typeface="Verdana"/>
              </a:rPr>
              <a:t>UA ACCESS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38" name="Google Shape;103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1566" y="1822564"/>
            <a:ext cx="2970822" cy="185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1566" y="3790594"/>
            <a:ext cx="2970822" cy="185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1502" y="4348824"/>
            <a:ext cx="1370061" cy="1299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03375" y="4353598"/>
            <a:ext cx="1741638" cy="130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45393" y="1810215"/>
            <a:ext cx="1785934" cy="1342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17320" y="1790371"/>
            <a:ext cx="1336140" cy="13692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4" name="Google Shape;1044;p48"/>
          <p:cNvGrpSpPr/>
          <p:nvPr/>
        </p:nvGrpSpPr>
        <p:grpSpPr>
          <a:xfrm>
            <a:off x="1596054" y="1267227"/>
            <a:ext cx="2993345" cy="406400"/>
            <a:chOff x="1596054" y="1267227"/>
            <a:chExt cx="2993345" cy="406400"/>
          </a:xfrm>
        </p:grpSpPr>
        <p:sp>
          <p:nvSpPr>
            <p:cNvPr id="1045" name="Google Shape;1045;p48"/>
            <p:cNvSpPr/>
            <p:nvPr/>
          </p:nvSpPr>
          <p:spPr>
            <a:xfrm>
              <a:off x="1973834" y="1360131"/>
              <a:ext cx="2615565" cy="225425"/>
            </a:xfrm>
            <a:custGeom>
              <a:rect b="b" l="l" r="r" t="t"/>
              <a:pathLst>
                <a:path extrusionOk="0" h="225425" w="2615565">
                  <a:moveTo>
                    <a:pt x="2615069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2615069" y="225247"/>
                  </a:lnTo>
                  <a:lnTo>
                    <a:pt x="2615069" y="0"/>
                  </a:lnTo>
                  <a:close/>
                </a:path>
              </a:pathLst>
            </a:custGeom>
            <a:solidFill>
              <a:srgbClr val="C3C0C1">
                <a:alpha val="2862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48"/>
            <p:cNvSpPr/>
            <p:nvPr/>
          </p:nvSpPr>
          <p:spPr>
            <a:xfrm>
              <a:off x="1596054" y="1267227"/>
              <a:ext cx="413384" cy="406400"/>
            </a:xfrm>
            <a:custGeom>
              <a:rect b="b" l="l" r="r" t="t"/>
              <a:pathLst>
                <a:path extrusionOk="0" h="406400" w="413385">
                  <a:moveTo>
                    <a:pt x="206463" y="0"/>
                  </a:moveTo>
                  <a:lnTo>
                    <a:pt x="159125" y="5362"/>
                  </a:lnTo>
                  <a:lnTo>
                    <a:pt x="115669" y="20637"/>
                  </a:lnTo>
                  <a:lnTo>
                    <a:pt x="77333" y="44605"/>
                  </a:lnTo>
                  <a:lnTo>
                    <a:pt x="45359" y="76048"/>
                  </a:lnTo>
                  <a:lnTo>
                    <a:pt x="20986" y="113747"/>
                  </a:lnTo>
                  <a:lnTo>
                    <a:pt x="5453" y="156482"/>
                  </a:lnTo>
                  <a:lnTo>
                    <a:pt x="0" y="203034"/>
                  </a:lnTo>
                  <a:lnTo>
                    <a:pt x="5453" y="249591"/>
                  </a:lnTo>
                  <a:lnTo>
                    <a:pt x="20986" y="292327"/>
                  </a:lnTo>
                  <a:lnTo>
                    <a:pt x="45359" y="330026"/>
                  </a:lnTo>
                  <a:lnTo>
                    <a:pt x="77333" y="361467"/>
                  </a:lnTo>
                  <a:lnTo>
                    <a:pt x="115669" y="385434"/>
                  </a:lnTo>
                  <a:lnTo>
                    <a:pt x="159125" y="400707"/>
                  </a:lnTo>
                  <a:lnTo>
                    <a:pt x="206463" y="406069"/>
                  </a:lnTo>
                  <a:lnTo>
                    <a:pt x="253806" y="400707"/>
                  </a:lnTo>
                  <a:lnTo>
                    <a:pt x="297266" y="385434"/>
                  </a:lnTo>
                  <a:lnTo>
                    <a:pt x="335604" y="361467"/>
                  </a:lnTo>
                  <a:lnTo>
                    <a:pt x="367579" y="330026"/>
                  </a:lnTo>
                  <a:lnTo>
                    <a:pt x="391953" y="292327"/>
                  </a:lnTo>
                  <a:lnTo>
                    <a:pt x="407487" y="249591"/>
                  </a:lnTo>
                  <a:lnTo>
                    <a:pt x="412940" y="203034"/>
                  </a:lnTo>
                  <a:lnTo>
                    <a:pt x="407487" y="156482"/>
                  </a:lnTo>
                  <a:lnTo>
                    <a:pt x="391953" y="113747"/>
                  </a:lnTo>
                  <a:lnTo>
                    <a:pt x="367579" y="76048"/>
                  </a:lnTo>
                  <a:lnTo>
                    <a:pt x="335604" y="44605"/>
                  </a:lnTo>
                  <a:lnTo>
                    <a:pt x="297266" y="20637"/>
                  </a:lnTo>
                  <a:lnTo>
                    <a:pt x="253806" y="5362"/>
                  </a:lnTo>
                  <a:lnTo>
                    <a:pt x="206463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47" name="Google Shape;1047;p4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733791" y="1369829"/>
              <a:ext cx="144868" cy="2008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48" name="Google Shape;1048;p48"/>
          <p:cNvGrpSpPr/>
          <p:nvPr/>
        </p:nvGrpSpPr>
        <p:grpSpPr>
          <a:xfrm>
            <a:off x="5713734" y="1254558"/>
            <a:ext cx="3247512" cy="406400"/>
            <a:chOff x="5713734" y="1254558"/>
            <a:chExt cx="3247512" cy="406400"/>
          </a:xfrm>
        </p:grpSpPr>
        <p:sp>
          <p:nvSpPr>
            <p:cNvPr id="1049" name="Google Shape;1049;p48"/>
            <p:cNvSpPr/>
            <p:nvPr/>
          </p:nvSpPr>
          <p:spPr>
            <a:xfrm>
              <a:off x="6108826" y="1347470"/>
              <a:ext cx="2852420" cy="225425"/>
            </a:xfrm>
            <a:custGeom>
              <a:rect b="b" l="l" r="r" t="t"/>
              <a:pathLst>
                <a:path extrusionOk="0" h="225425" w="2852420">
                  <a:moveTo>
                    <a:pt x="2852089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2852089" y="225247"/>
                  </a:lnTo>
                  <a:lnTo>
                    <a:pt x="2852089" y="0"/>
                  </a:lnTo>
                  <a:close/>
                </a:path>
              </a:pathLst>
            </a:custGeom>
            <a:solidFill>
              <a:srgbClr val="C3C0C1">
                <a:alpha val="2862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48"/>
            <p:cNvSpPr/>
            <p:nvPr/>
          </p:nvSpPr>
          <p:spPr>
            <a:xfrm>
              <a:off x="5713734" y="1254558"/>
              <a:ext cx="428625" cy="406400"/>
            </a:xfrm>
            <a:custGeom>
              <a:rect b="b" l="l" r="r" t="t"/>
              <a:pathLst>
                <a:path extrusionOk="0" h="406400" w="428625">
                  <a:moveTo>
                    <a:pt x="214223" y="0"/>
                  </a:moveTo>
                  <a:lnTo>
                    <a:pt x="165103" y="5362"/>
                  </a:lnTo>
                  <a:lnTo>
                    <a:pt x="120013" y="20637"/>
                  </a:lnTo>
                  <a:lnTo>
                    <a:pt x="80237" y="44605"/>
                  </a:lnTo>
                  <a:lnTo>
                    <a:pt x="47062" y="76048"/>
                  </a:lnTo>
                  <a:lnTo>
                    <a:pt x="21773" y="113747"/>
                  </a:lnTo>
                  <a:lnTo>
                    <a:pt x="5657" y="156482"/>
                  </a:lnTo>
                  <a:lnTo>
                    <a:pt x="0" y="203034"/>
                  </a:lnTo>
                  <a:lnTo>
                    <a:pt x="5657" y="249591"/>
                  </a:lnTo>
                  <a:lnTo>
                    <a:pt x="21773" y="292327"/>
                  </a:lnTo>
                  <a:lnTo>
                    <a:pt x="47062" y="330026"/>
                  </a:lnTo>
                  <a:lnTo>
                    <a:pt x="80237" y="361467"/>
                  </a:lnTo>
                  <a:lnTo>
                    <a:pt x="120013" y="385434"/>
                  </a:lnTo>
                  <a:lnTo>
                    <a:pt x="165103" y="400707"/>
                  </a:lnTo>
                  <a:lnTo>
                    <a:pt x="214223" y="406069"/>
                  </a:lnTo>
                  <a:lnTo>
                    <a:pt x="263338" y="400707"/>
                  </a:lnTo>
                  <a:lnTo>
                    <a:pt x="308425" y="385434"/>
                  </a:lnTo>
                  <a:lnTo>
                    <a:pt x="348199" y="361467"/>
                  </a:lnTo>
                  <a:lnTo>
                    <a:pt x="381373" y="330026"/>
                  </a:lnTo>
                  <a:lnTo>
                    <a:pt x="406660" y="292327"/>
                  </a:lnTo>
                  <a:lnTo>
                    <a:pt x="422776" y="249591"/>
                  </a:lnTo>
                  <a:lnTo>
                    <a:pt x="428434" y="203034"/>
                  </a:lnTo>
                  <a:lnTo>
                    <a:pt x="422776" y="156482"/>
                  </a:lnTo>
                  <a:lnTo>
                    <a:pt x="406660" y="113747"/>
                  </a:lnTo>
                  <a:lnTo>
                    <a:pt x="381373" y="76048"/>
                  </a:lnTo>
                  <a:lnTo>
                    <a:pt x="348199" y="44605"/>
                  </a:lnTo>
                  <a:lnTo>
                    <a:pt x="308425" y="20637"/>
                  </a:lnTo>
                  <a:lnTo>
                    <a:pt x="263338" y="5362"/>
                  </a:lnTo>
                  <a:lnTo>
                    <a:pt x="214223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1" name="Google Shape;1051;p4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856636" y="1357160"/>
              <a:ext cx="150304" cy="2008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2" name="Google Shape;1052;p48"/>
          <p:cNvGrpSpPr/>
          <p:nvPr/>
        </p:nvGrpSpPr>
        <p:grpSpPr>
          <a:xfrm>
            <a:off x="5706854" y="3826905"/>
            <a:ext cx="3257682" cy="406400"/>
            <a:chOff x="5706854" y="3826905"/>
            <a:chExt cx="3257682" cy="406400"/>
          </a:xfrm>
        </p:grpSpPr>
        <p:sp>
          <p:nvSpPr>
            <p:cNvPr id="1053" name="Google Shape;1053;p48"/>
            <p:cNvSpPr/>
            <p:nvPr/>
          </p:nvSpPr>
          <p:spPr>
            <a:xfrm>
              <a:off x="6101956" y="3919817"/>
              <a:ext cx="2862580" cy="225425"/>
            </a:xfrm>
            <a:custGeom>
              <a:rect b="b" l="l" r="r" t="t"/>
              <a:pathLst>
                <a:path extrusionOk="0" h="225425" w="2862579">
                  <a:moveTo>
                    <a:pt x="2862529" y="0"/>
                  </a:moveTo>
                  <a:lnTo>
                    <a:pt x="0" y="0"/>
                  </a:lnTo>
                  <a:lnTo>
                    <a:pt x="0" y="225247"/>
                  </a:lnTo>
                  <a:lnTo>
                    <a:pt x="2862529" y="225247"/>
                  </a:lnTo>
                  <a:lnTo>
                    <a:pt x="2862529" y="0"/>
                  </a:lnTo>
                  <a:close/>
                </a:path>
              </a:pathLst>
            </a:custGeom>
            <a:solidFill>
              <a:srgbClr val="C3C0C1">
                <a:alpha val="28627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48"/>
            <p:cNvSpPr/>
            <p:nvPr/>
          </p:nvSpPr>
          <p:spPr>
            <a:xfrm>
              <a:off x="5706854" y="3826905"/>
              <a:ext cx="428625" cy="406400"/>
            </a:xfrm>
            <a:custGeom>
              <a:rect b="b" l="l" r="r" t="t"/>
              <a:pathLst>
                <a:path extrusionOk="0" h="406400" w="428625">
                  <a:moveTo>
                    <a:pt x="214223" y="0"/>
                  </a:moveTo>
                  <a:lnTo>
                    <a:pt x="165103" y="5362"/>
                  </a:lnTo>
                  <a:lnTo>
                    <a:pt x="120013" y="20637"/>
                  </a:lnTo>
                  <a:lnTo>
                    <a:pt x="80237" y="44605"/>
                  </a:lnTo>
                  <a:lnTo>
                    <a:pt x="47062" y="76048"/>
                  </a:lnTo>
                  <a:lnTo>
                    <a:pt x="21773" y="113747"/>
                  </a:lnTo>
                  <a:lnTo>
                    <a:pt x="5657" y="156482"/>
                  </a:lnTo>
                  <a:lnTo>
                    <a:pt x="0" y="203034"/>
                  </a:lnTo>
                  <a:lnTo>
                    <a:pt x="5657" y="249591"/>
                  </a:lnTo>
                  <a:lnTo>
                    <a:pt x="21773" y="292327"/>
                  </a:lnTo>
                  <a:lnTo>
                    <a:pt x="47062" y="330026"/>
                  </a:lnTo>
                  <a:lnTo>
                    <a:pt x="80237" y="361467"/>
                  </a:lnTo>
                  <a:lnTo>
                    <a:pt x="120013" y="385434"/>
                  </a:lnTo>
                  <a:lnTo>
                    <a:pt x="165103" y="400707"/>
                  </a:lnTo>
                  <a:lnTo>
                    <a:pt x="214223" y="406069"/>
                  </a:lnTo>
                  <a:lnTo>
                    <a:pt x="263338" y="400707"/>
                  </a:lnTo>
                  <a:lnTo>
                    <a:pt x="308425" y="385434"/>
                  </a:lnTo>
                  <a:lnTo>
                    <a:pt x="348199" y="361467"/>
                  </a:lnTo>
                  <a:lnTo>
                    <a:pt x="381373" y="330026"/>
                  </a:lnTo>
                  <a:lnTo>
                    <a:pt x="406660" y="292327"/>
                  </a:lnTo>
                  <a:lnTo>
                    <a:pt x="422776" y="249591"/>
                  </a:lnTo>
                  <a:lnTo>
                    <a:pt x="428434" y="203034"/>
                  </a:lnTo>
                  <a:lnTo>
                    <a:pt x="422776" y="156482"/>
                  </a:lnTo>
                  <a:lnTo>
                    <a:pt x="406660" y="113747"/>
                  </a:lnTo>
                  <a:lnTo>
                    <a:pt x="381373" y="76048"/>
                  </a:lnTo>
                  <a:lnTo>
                    <a:pt x="348199" y="44605"/>
                  </a:lnTo>
                  <a:lnTo>
                    <a:pt x="308425" y="20637"/>
                  </a:lnTo>
                  <a:lnTo>
                    <a:pt x="263338" y="5362"/>
                  </a:lnTo>
                  <a:lnTo>
                    <a:pt x="214223" y="0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5" name="Google Shape;1055;p4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5849756" y="3929507"/>
              <a:ext cx="150304" cy="2008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56" name="Google Shape;1056;p4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547100" y="211471"/>
            <a:ext cx="1695944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1" name="Google Shape;1061;p49"/>
          <p:cNvGrpSpPr/>
          <p:nvPr/>
        </p:nvGrpSpPr>
        <p:grpSpPr>
          <a:xfrm>
            <a:off x="0" y="2410460"/>
            <a:ext cx="10692003" cy="4466132"/>
            <a:chOff x="0" y="2408072"/>
            <a:chExt cx="10692003" cy="4466132"/>
          </a:xfrm>
        </p:grpSpPr>
        <p:pic>
          <p:nvPicPr>
            <p:cNvPr id="1062" name="Google Shape;1062;p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2408072"/>
              <a:ext cx="10692003" cy="44661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3" name="Google Shape;1063;p49"/>
            <p:cNvSpPr/>
            <p:nvPr/>
          </p:nvSpPr>
          <p:spPr>
            <a:xfrm>
              <a:off x="2673057" y="5181015"/>
              <a:ext cx="1511935" cy="907415"/>
            </a:xfrm>
            <a:custGeom>
              <a:rect b="b" l="l" r="r" t="t"/>
              <a:pathLst>
                <a:path extrusionOk="0" h="907414" w="1511935">
                  <a:moveTo>
                    <a:pt x="1511490" y="0"/>
                  </a:moveTo>
                  <a:lnTo>
                    <a:pt x="0" y="0"/>
                  </a:lnTo>
                  <a:lnTo>
                    <a:pt x="0" y="906894"/>
                  </a:lnTo>
                  <a:lnTo>
                    <a:pt x="1511490" y="906894"/>
                  </a:lnTo>
                  <a:lnTo>
                    <a:pt x="1511490" y="0"/>
                  </a:lnTo>
                  <a:close/>
                </a:path>
              </a:pathLst>
            </a:custGeom>
            <a:solidFill>
              <a:srgbClr val="42B7A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49"/>
            <p:cNvSpPr/>
            <p:nvPr/>
          </p:nvSpPr>
          <p:spPr>
            <a:xfrm>
              <a:off x="3443554" y="5454827"/>
              <a:ext cx="537210" cy="355600"/>
            </a:xfrm>
            <a:custGeom>
              <a:rect b="b" l="l" r="r" t="t"/>
              <a:pathLst>
                <a:path extrusionOk="0" h="355600" w="537210">
                  <a:moveTo>
                    <a:pt x="253530" y="276352"/>
                  </a:moveTo>
                  <a:lnTo>
                    <a:pt x="121577" y="276352"/>
                  </a:lnTo>
                  <a:lnTo>
                    <a:pt x="132435" y="264490"/>
                  </a:lnTo>
                  <a:lnTo>
                    <a:pt x="141808" y="255130"/>
                  </a:lnTo>
                  <a:lnTo>
                    <a:pt x="154647" y="243992"/>
                  </a:lnTo>
                  <a:lnTo>
                    <a:pt x="175933" y="226758"/>
                  </a:lnTo>
                  <a:lnTo>
                    <a:pt x="195745" y="209715"/>
                  </a:lnTo>
                  <a:lnTo>
                    <a:pt x="225348" y="177761"/>
                  </a:lnTo>
                  <a:lnTo>
                    <a:pt x="247383" y="133045"/>
                  </a:lnTo>
                  <a:lnTo>
                    <a:pt x="251460" y="101815"/>
                  </a:lnTo>
                  <a:lnTo>
                    <a:pt x="250571" y="87160"/>
                  </a:lnTo>
                  <a:lnTo>
                    <a:pt x="237248" y="47574"/>
                  </a:lnTo>
                  <a:lnTo>
                    <a:pt x="209969" y="18313"/>
                  </a:lnTo>
                  <a:lnTo>
                    <a:pt x="168490" y="2921"/>
                  </a:lnTo>
                  <a:lnTo>
                    <a:pt x="128841" y="0"/>
                  </a:lnTo>
                  <a:lnTo>
                    <a:pt x="108623" y="774"/>
                  </a:lnTo>
                  <a:lnTo>
                    <a:pt x="61925" y="12280"/>
                  </a:lnTo>
                  <a:lnTo>
                    <a:pt x="31788" y="36741"/>
                  </a:lnTo>
                  <a:lnTo>
                    <a:pt x="13271" y="75082"/>
                  </a:lnTo>
                  <a:lnTo>
                    <a:pt x="6223" y="111594"/>
                  </a:lnTo>
                  <a:lnTo>
                    <a:pt x="90868" y="119456"/>
                  </a:lnTo>
                  <a:lnTo>
                    <a:pt x="93052" y="105803"/>
                  </a:lnTo>
                  <a:lnTo>
                    <a:pt x="96075" y="94373"/>
                  </a:lnTo>
                  <a:lnTo>
                    <a:pt x="123393" y="67259"/>
                  </a:lnTo>
                  <a:lnTo>
                    <a:pt x="131114" y="66535"/>
                  </a:lnTo>
                  <a:lnTo>
                    <a:pt x="138557" y="67246"/>
                  </a:lnTo>
                  <a:lnTo>
                    <a:pt x="166573" y="97459"/>
                  </a:lnTo>
                  <a:lnTo>
                    <a:pt x="167220" y="105156"/>
                  </a:lnTo>
                  <a:lnTo>
                    <a:pt x="166573" y="112649"/>
                  </a:lnTo>
                  <a:lnTo>
                    <a:pt x="139776" y="156654"/>
                  </a:lnTo>
                  <a:lnTo>
                    <a:pt x="81356" y="209562"/>
                  </a:lnTo>
                  <a:lnTo>
                    <a:pt x="58216" y="232867"/>
                  </a:lnTo>
                  <a:lnTo>
                    <a:pt x="26454" y="274320"/>
                  </a:lnTo>
                  <a:lnTo>
                    <a:pt x="8788" y="313639"/>
                  </a:lnTo>
                  <a:lnTo>
                    <a:pt x="0" y="355511"/>
                  </a:lnTo>
                  <a:lnTo>
                    <a:pt x="253530" y="355511"/>
                  </a:lnTo>
                  <a:lnTo>
                    <a:pt x="253530" y="276352"/>
                  </a:lnTo>
                  <a:close/>
                </a:path>
                <a:path extrusionOk="0" h="355600" w="537210">
                  <a:moveTo>
                    <a:pt x="536943" y="276352"/>
                  </a:moveTo>
                  <a:lnTo>
                    <a:pt x="404990" y="276352"/>
                  </a:lnTo>
                  <a:lnTo>
                    <a:pt x="415848" y="264490"/>
                  </a:lnTo>
                  <a:lnTo>
                    <a:pt x="425221" y="255130"/>
                  </a:lnTo>
                  <a:lnTo>
                    <a:pt x="438048" y="243992"/>
                  </a:lnTo>
                  <a:lnTo>
                    <a:pt x="459346" y="226758"/>
                  </a:lnTo>
                  <a:lnTo>
                    <a:pt x="479145" y="209715"/>
                  </a:lnTo>
                  <a:lnTo>
                    <a:pt x="508762" y="177761"/>
                  </a:lnTo>
                  <a:lnTo>
                    <a:pt x="530796" y="133045"/>
                  </a:lnTo>
                  <a:lnTo>
                    <a:pt x="534873" y="101815"/>
                  </a:lnTo>
                  <a:lnTo>
                    <a:pt x="533984" y="87160"/>
                  </a:lnTo>
                  <a:lnTo>
                    <a:pt x="520661" y="47574"/>
                  </a:lnTo>
                  <a:lnTo>
                    <a:pt x="493382" y="18313"/>
                  </a:lnTo>
                  <a:lnTo>
                    <a:pt x="451904" y="2921"/>
                  </a:lnTo>
                  <a:lnTo>
                    <a:pt x="412254" y="0"/>
                  </a:lnTo>
                  <a:lnTo>
                    <a:pt x="392036" y="774"/>
                  </a:lnTo>
                  <a:lnTo>
                    <a:pt x="345338" y="12280"/>
                  </a:lnTo>
                  <a:lnTo>
                    <a:pt x="315201" y="36741"/>
                  </a:lnTo>
                  <a:lnTo>
                    <a:pt x="296684" y="75082"/>
                  </a:lnTo>
                  <a:lnTo>
                    <a:pt x="289636" y="111594"/>
                  </a:lnTo>
                  <a:lnTo>
                    <a:pt x="374281" y="119456"/>
                  </a:lnTo>
                  <a:lnTo>
                    <a:pt x="376466" y="105803"/>
                  </a:lnTo>
                  <a:lnTo>
                    <a:pt x="379488" y="94373"/>
                  </a:lnTo>
                  <a:lnTo>
                    <a:pt x="406806" y="67259"/>
                  </a:lnTo>
                  <a:lnTo>
                    <a:pt x="414528" y="66535"/>
                  </a:lnTo>
                  <a:lnTo>
                    <a:pt x="421970" y="67246"/>
                  </a:lnTo>
                  <a:lnTo>
                    <a:pt x="449986" y="97459"/>
                  </a:lnTo>
                  <a:lnTo>
                    <a:pt x="450634" y="105156"/>
                  </a:lnTo>
                  <a:lnTo>
                    <a:pt x="449986" y="112649"/>
                  </a:lnTo>
                  <a:lnTo>
                    <a:pt x="423189" y="156654"/>
                  </a:lnTo>
                  <a:lnTo>
                    <a:pt x="364769" y="209562"/>
                  </a:lnTo>
                  <a:lnTo>
                    <a:pt x="341630" y="232867"/>
                  </a:lnTo>
                  <a:lnTo>
                    <a:pt x="309867" y="274320"/>
                  </a:lnTo>
                  <a:lnTo>
                    <a:pt x="292201" y="313639"/>
                  </a:lnTo>
                  <a:lnTo>
                    <a:pt x="283413" y="355511"/>
                  </a:lnTo>
                  <a:lnTo>
                    <a:pt x="536943" y="355511"/>
                  </a:lnTo>
                  <a:lnTo>
                    <a:pt x="536943" y="2763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p49"/>
            <p:cNvSpPr/>
            <p:nvPr/>
          </p:nvSpPr>
          <p:spPr>
            <a:xfrm>
              <a:off x="3421689" y="5260513"/>
              <a:ext cx="12065" cy="24765"/>
            </a:xfrm>
            <a:custGeom>
              <a:rect b="b" l="l" r="r" t="t"/>
              <a:pathLst>
                <a:path extrusionOk="0" h="24764" w="12064">
                  <a:moveTo>
                    <a:pt x="11709" y="24218"/>
                  </a:moveTo>
                  <a:lnTo>
                    <a:pt x="0" y="0"/>
                  </a:lnTo>
                  <a:lnTo>
                    <a:pt x="3290" y="5654"/>
                  </a:lnTo>
                  <a:lnTo>
                    <a:pt x="6350" y="11571"/>
                  </a:lnTo>
                  <a:lnTo>
                    <a:pt x="9161" y="17757"/>
                  </a:lnTo>
                  <a:lnTo>
                    <a:pt x="11709" y="24218"/>
                  </a:lnTo>
                  <a:close/>
                </a:path>
              </a:pathLst>
            </a:custGeom>
            <a:noFill/>
            <a:ln cap="flat" cmpd="sng" w="9525">
              <a:solidFill>
                <a:srgbClr val="E4243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49"/>
            <p:cNvSpPr/>
            <p:nvPr/>
          </p:nvSpPr>
          <p:spPr>
            <a:xfrm>
              <a:off x="2674706" y="5181010"/>
              <a:ext cx="1147445" cy="907415"/>
            </a:xfrm>
            <a:custGeom>
              <a:rect b="b" l="l" r="r" t="t"/>
              <a:pathLst>
                <a:path extrusionOk="0" h="907414" w="1147445">
                  <a:moveTo>
                    <a:pt x="596277" y="0"/>
                  </a:moveTo>
                  <a:lnTo>
                    <a:pt x="0" y="0"/>
                  </a:lnTo>
                  <a:lnTo>
                    <a:pt x="0" y="906907"/>
                  </a:lnTo>
                  <a:lnTo>
                    <a:pt x="1147406" y="906907"/>
                  </a:lnTo>
                  <a:lnTo>
                    <a:pt x="1106447" y="853828"/>
                  </a:lnTo>
                  <a:lnTo>
                    <a:pt x="1066374" y="809494"/>
                  </a:lnTo>
                  <a:lnTo>
                    <a:pt x="1026975" y="772475"/>
                  </a:lnTo>
                  <a:lnTo>
                    <a:pt x="988041" y="741342"/>
                  </a:lnTo>
                  <a:lnTo>
                    <a:pt x="949361" y="714663"/>
                  </a:lnTo>
                  <a:lnTo>
                    <a:pt x="910725" y="691011"/>
                  </a:lnTo>
                  <a:lnTo>
                    <a:pt x="871922" y="668955"/>
                  </a:lnTo>
                  <a:lnTo>
                    <a:pt x="832743" y="647066"/>
                  </a:lnTo>
                  <a:lnTo>
                    <a:pt x="792976" y="623913"/>
                  </a:lnTo>
                  <a:lnTo>
                    <a:pt x="752411" y="598068"/>
                  </a:lnTo>
                  <a:lnTo>
                    <a:pt x="698748" y="558283"/>
                  </a:lnTo>
                  <a:lnTo>
                    <a:pt x="659950" y="524198"/>
                  </a:lnTo>
                  <a:lnTo>
                    <a:pt x="628459" y="491439"/>
                  </a:lnTo>
                  <a:lnTo>
                    <a:pt x="663334" y="425334"/>
                  </a:lnTo>
                  <a:lnTo>
                    <a:pt x="693717" y="365931"/>
                  </a:lnTo>
                  <a:lnTo>
                    <a:pt x="719331" y="312766"/>
                  </a:lnTo>
                  <a:lnTo>
                    <a:pt x="739900" y="265379"/>
                  </a:lnTo>
                  <a:lnTo>
                    <a:pt x="755146" y="223306"/>
                  </a:lnTo>
                  <a:lnTo>
                    <a:pt x="764792" y="186086"/>
                  </a:lnTo>
                  <a:lnTo>
                    <a:pt x="768562" y="153258"/>
                  </a:lnTo>
                  <a:lnTo>
                    <a:pt x="766178" y="124358"/>
                  </a:lnTo>
                  <a:lnTo>
                    <a:pt x="751948" y="85133"/>
                  </a:lnTo>
                  <a:lnTo>
                    <a:pt x="705362" y="35206"/>
                  </a:lnTo>
                  <a:lnTo>
                    <a:pt x="655154" y="11463"/>
                  </a:lnTo>
                  <a:lnTo>
                    <a:pt x="613595" y="1819"/>
                  </a:lnTo>
                  <a:lnTo>
                    <a:pt x="596277" y="0"/>
                  </a:lnTo>
                  <a:close/>
                </a:path>
              </a:pathLst>
            </a:custGeom>
            <a:solidFill>
              <a:srgbClr val="36478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49"/>
            <p:cNvSpPr/>
            <p:nvPr/>
          </p:nvSpPr>
          <p:spPr>
            <a:xfrm>
              <a:off x="2876727" y="5454827"/>
              <a:ext cx="538480" cy="361950"/>
            </a:xfrm>
            <a:custGeom>
              <a:rect b="b" l="l" r="r" t="t"/>
              <a:pathLst>
                <a:path extrusionOk="0" h="361950" w="538479">
                  <a:moveTo>
                    <a:pt x="253530" y="276352"/>
                  </a:moveTo>
                  <a:lnTo>
                    <a:pt x="121577" y="276352"/>
                  </a:lnTo>
                  <a:lnTo>
                    <a:pt x="132448" y="264490"/>
                  </a:lnTo>
                  <a:lnTo>
                    <a:pt x="141808" y="255130"/>
                  </a:lnTo>
                  <a:lnTo>
                    <a:pt x="154647" y="243992"/>
                  </a:lnTo>
                  <a:lnTo>
                    <a:pt x="175933" y="226758"/>
                  </a:lnTo>
                  <a:lnTo>
                    <a:pt x="195745" y="209715"/>
                  </a:lnTo>
                  <a:lnTo>
                    <a:pt x="225361" y="177761"/>
                  </a:lnTo>
                  <a:lnTo>
                    <a:pt x="247383" y="133045"/>
                  </a:lnTo>
                  <a:lnTo>
                    <a:pt x="251460" y="101815"/>
                  </a:lnTo>
                  <a:lnTo>
                    <a:pt x="250571" y="87160"/>
                  </a:lnTo>
                  <a:lnTo>
                    <a:pt x="237248" y="47574"/>
                  </a:lnTo>
                  <a:lnTo>
                    <a:pt x="209969" y="18313"/>
                  </a:lnTo>
                  <a:lnTo>
                    <a:pt x="168490" y="2921"/>
                  </a:lnTo>
                  <a:lnTo>
                    <a:pt x="128841" y="0"/>
                  </a:lnTo>
                  <a:lnTo>
                    <a:pt x="108623" y="774"/>
                  </a:lnTo>
                  <a:lnTo>
                    <a:pt x="61925" y="12280"/>
                  </a:lnTo>
                  <a:lnTo>
                    <a:pt x="31788" y="36741"/>
                  </a:lnTo>
                  <a:lnTo>
                    <a:pt x="13271" y="75082"/>
                  </a:lnTo>
                  <a:lnTo>
                    <a:pt x="6223" y="111594"/>
                  </a:lnTo>
                  <a:lnTo>
                    <a:pt x="90868" y="119456"/>
                  </a:lnTo>
                  <a:lnTo>
                    <a:pt x="93052" y="105803"/>
                  </a:lnTo>
                  <a:lnTo>
                    <a:pt x="96075" y="94373"/>
                  </a:lnTo>
                  <a:lnTo>
                    <a:pt x="123393" y="67259"/>
                  </a:lnTo>
                  <a:lnTo>
                    <a:pt x="131114" y="66535"/>
                  </a:lnTo>
                  <a:lnTo>
                    <a:pt x="138569" y="67246"/>
                  </a:lnTo>
                  <a:lnTo>
                    <a:pt x="166573" y="97459"/>
                  </a:lnTo>
                  <a:lnTo>
                    <a:pt x="167220" y="105156"/>
                  </a:lnTo>
                  <a:lnTo>
                    <a:pt x="166573" y="112649"/>
                  </a:lnTo>
                  <a:lnTo>
                    <a:pt x="139776" y="156654"/>
                  </a:lnTo>
                  <a:lnTo>
                    <a:pt x="81356" y="209562"/>
                  </a:lnTo>
                  <a:lnTo>
                    <a:pt x="58216" y="232867"/>
                  </a:lnTo>
                  <a:lnTo>
                    <a:pt x="26454" y="274320"/>
                  </a:lnTo>
                  <a:lnTo>
                    <a:pt x="8788" y="313639"/>
                  </a:lnTo>
                  <a:lnTo>
                    <a:pt x="0" y="355511"/>
                  </a:lnTo>
                  <a:lnTo>
                    <a:pt x="253530" y="355511"/>
                  </a:lnTo>
                  <a:lnTo>
                    <a:pt x="253530" y="276352"/>
                  </a:lnTo>
                  <a:close/>
                </a:path>
                <a:path extrusionOk="0" h="361950" w="538479">
                  <a:moveTo>
                    <a:pt x="538187" y="178104"/>
                  </a:moveTo>
                  <a:lnTo>
                    <a:pt x="536054" y="136512"/>
                  </a:lnTo>
                  <a:lnTo>
                    <a:pt x="529691" y="96570"/>
                  </a:lnTo>
                  <a:lnTo>
                    <a:pt x="519836" y="64617"/>
                  </a:lnTo>
                  <a:lnTo>
                    <a:pt x="518172" y="60680"/>
                  </a:lnTo>
                  <a:lnTo>
                    <a:pt x="491883" y="24714"/>
                  </a:lnTo>
                  <a:lnTo>
                    <a:pt x="455853" y="4902"/>
                  </a:lnTo>
                  <a:lnTo>
                    <a:pt x="454164" y="4521"/>
                  </a:lnTo>
                  <a:lnTo>
                    <a:pt x="454164" y="182168"/>
                  </a:lnTo>
                  <a:lnTo>
                    <a:pt x="453885" y="204330"/>
                  </a:lnTo>
                  <a:lnTo>
                    <a:pt x="449707" y="252018"/>
                  </a:lnTo>
                  <a:lnTo>
                    <a:pt x="429501" y="291719"/>
                  </a:lnTo>
                  <a:lnTo>
                    <a:pt x="422071" y="295186"/>
                  </a:lnTo>
                  <a:lnTo>
                    <a:pt x="413499" y="295186"/>
                  </a:lnTo>
                  <a:lnTo>
                    <a:pt x="383730" y="270738"/>
                  </a:lnTo>
                  <a:lnTo>
                    <a:pt x="374091" y="210286"/>
                  </a:lnTo>
                  <a:lnTo>
                    <a:pt x="373481" y="178104"/>
                  </a:lnTo>
                  <a:lnTo>
                    <a:pt x="374040" y="149123"/>
                  </a:lnTo>
                  <a:lnTo>
                    <a:pt x="378701" y="103873"/>
                  </a:lnTo>
                  <a:lnTo>
                    <a:pt x="403326" y="66154"/>
                  </a:lnTo>
                  <a:lnTo>
                    <a:pt x="413080" y="64617"/>
                  </a:lnTo>
                  <a:lnTo>
                    <a:pt x="422706" y="66116"/>
                  </a:lnTo>
                  <a:lnTo>
                    <a:pt x="448373" y="103428"/>
                  </a:lnTo>
                  <a:lnTo>
                    <a:pt x="453517" y="150215"/>
                  </a:lnTo>
                  <a:lnTo>
                    <a:pt x="454164" y="182168"/>
                  </a:lnTo>
                  <a:lnTo>
                    <a:pt x="454164" y="4521"/>
                  </a:lnTo>
                  <a:lnTo>
                    <a:pt x="443941" y="2184"/>
                  </a:lnTo>
                  <a:lnTo>
                    <a:pt x="430644" y="546"/>
                  </a:lnTo>
                  <a:lnTo>
                    <a:pt x="415988" y="0"/>
                  </a:lnTo>
                  <a:lnTo>
                    <a:pt x="386067" y="2489"/>
                  </a:lnTo>
                  <a:lnTo>
                    <a:pt x="338518" y="22402"/>
                  </a:lnTo>
                  <a:lnTo>
                    <a:pt x="307200" y="63474"/>
                  </a:lnTo>
                  <a:lnTo>
                    <a:pt x="291579" y="133223"/>
                  </a:lnTo>
                  <a:lnTo>
                    <a:pt x="289687" y="178104"/>
                  </a:lnTo>
                  <a:lnTo>
                    <a:pt x="289687" y="182168"/>
                  </a:lnTo>
                  <a:lnTo>
                    <a:pt x="293077" y="236156"/>
                  </a:lnTo>
                  <a:lnTo>
                    <a:pt x="303085" y="283286"/>
                  </a:lnTo>
                  <a:lnTo>
                    <a:pt x="320979" y="318922"/>
                  </a:lnTo>
                  <a:lnTo>
                    <a:pt x="351675" y="347395"/>
                  </a:lnTo>
                  <a:lnTo>
                    <a:pt x="395427" y="360591"/>
                  </a:lnTo>
                  <a:lnTo>
                    <a:pt x="413702" y="361467"/>
                  </a:lnTo>
                  <a:lnTo>
                    <a:pt x="445401" y="358711"/>
                  </a:lnTo>
                  <a:lnTo>
                    <a:pt x="493649" y="336664"/>
                  </a:lnTo>
                  <a:lnTo>
                    <a:pt x="520941" y="295186"/>
                  </a:lnTo>
                  <a:lnTo>
                    <a:pt x="536435" y="222491"/>
                  </a:lnTo>
                  <a:lnTo>
                    <a:pt x="538187" y="178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49"/>
            <p:cNvSpPr/>
            <p:nvPr/>
          </p:nvSpPr>
          <p:spPr>
            <a:xfrm>
              <a:off x="3301508" y="5284637"/>
              <a:ext cx="519430" cy="803275"/>
            </a:xfrm>
            <a:custGeom>
              <a:rect b="b" l="l" r="r" t="t"/>
              <a:pathLst>
                <a:path extrusionOk="0" h="803275" w="519429">
                  <a:moveTo>
                    <a:pt x="131889" y="0"/>
                  </a:moveTo>
                  <a:lnTo>
                    <a:pt x="134264" y="6489"/>
                  </a:lnTo>
                  <a:lnTo>
                    <a:pt x="136232" y="13398"/>
                  </a:lnTo>
                  <a:lnTo>
                    <a:pt x="137731" y="20739"/>
                  </a:lnTo>
                  <a:lnTo>
                    <a:pt x="140111" y="49634"/>
                  </a:lnTo>
                  <a:lnTo>
                    <a:pt x="136340" y="82460"/>
                  </a:lnTo>
                  <a:lnTo>
                    <a:pt x="126693" y="119677"/>
                  </a:lnTo>
                  <a:lnTo>
                    <a:pt x="111447" y="161748"/>
                  </a:lnTo>
                  <a:lnTo>
                    <a:pt x="90878" y="209135"/>
                  </a:lnTo>
                  <a:lnTo>
                    <a:pt x="65263" y="262299"/>
                  </a:lnTo>
                  <a:lnTo>
                    <a:pt x="34878" y="321702"/>
                  </a:lnTo>
                  <a:lnTo>
                    <a:pt x="0" y="387807"/>
                  </a:lnTo>
                  <a:lnTo>
                    <a:pt x="7937" y="396761"/>
                  </a:lnTo>
                  <a:lnTo>
                    <a:pt x="70299" y="454656"/>
                  </a:lnTo>
                  <a:lnTo>
                    <a:pt x="123964" y="494436"/>
                  </a:lnTo>
                  <a:lnTo>
                    <a:pt x="164529" y="520282"/>
                  </a:lnTo>
                  <a:lnTo>
                    <a:pt x="204295" y="543435"/>
                  </a:lnTo>
                  <a:lnTo>
                    <a:pt x="243473" y="565326"/>
                  </a:lnTo>
                  <a:lnTo>
                    <a:pt x="282274" y="587383"/>
                  </a:lnTo>
                  <a:lnTo>
                    <a:pt x="320909" y="611036"/>
                  </a:lnTo>
                  <a:lnTo>
                    <a:pt x="359589" y="637715"/>
                  </a:lnTo>
                  <a:lnTo>
                    <a:pt x="398523" y="668849"/>
                  </a:lnTo>
                  <a:lnTo>
                    <a:pt x="437922" y="705867"/>
                  </a:lnTo>
                  <a:lnTo>
                    <a:pt x="477997" y="750199"/>
                  </a:lnTo>
                  <a:lnTo>
                    <a:pt x="518960" y="803275"/>
                  </a:lnTo>
                  <a:lnTo>
                    <a:pt x="131889" y="0"/>
                  </a:lnTo>
                  <a:close/>
                </a:path>
              </a:pathLst>
            </a:custGeom>
            <a:solidFill>
              <a:srgbClr val="2C345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9" name="Google Shape;1069;p49"/>
          <p:cNvSpPr txBox="1"/>
          <p:nvPr/>
        </p:nvSpPr>
        <p:spPr>
          <a:xfrm>
            <a:off x="622300" y="2792260"/>
            <a:ext cx="7774800" cy="6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marR="5080" rtl="0" algn="l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व्यापार सुविधाहरूको सुरुवात</a:t>
            </a:r>
            <a:endParaRPr sz="4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462" y="390525"/>
            <a:ext cx="9758476" cy="687419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5"/>
          <p:cNvSpPr txBox="1"/>
          <p:nvPr/>
        </p:nvSpPr>
        <p:spPr>
          <a:xfrm>
            <a:off x="1443262" y="2731354"/>
            <a:ext cx="26607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15600">
            <a:spAutoFit/>
          </a:bodyPr>
          <a:lstStyle/>
          <a:p>
            <a:pPr indent="0" lvl="0" marL="12700" marR="5080" rtl="0" algn="l">
              <a:lnSpc>
                <a:spcPct val="115000"/>
              </a:lnSpc>
              <a:spcBef>
                <a:spcPts val="91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5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  <a:t>२/</a:t>
            </a:r>
            <a:endParaRPr sz="1450">
              <a:solidFill>
                <a:srgbClr val="42B7A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5080" rtl="0" algn="l">
              <a:lnSpc>
                <a:spcPct val="115000"/>
              </a:lnSpc>
              <a:spcBef>
                <a:spcPts val="91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50">
                <a:solidFill>
                  <a:srgbClr val="42B7AE"/>
                </a:solidFill>
                <a:latin typeface="Verdana"/>
                <a:ea typeface="Verdana"/>
                <a:cs typeface="Verdana"/>
                <a:sym typeface="Verdana"/>
              </a:rPr>
              <a:t>त्यहाँ केवल एउटै आवश्यकता छ जुन सबै PCA कम्पनीहरूले पूरा गर्नुपर्छ, तिनीहरूको उमेर वा कारोबार जुनसुकै भए पनि:</a:t>
            </a:r>
            <a:endParaRPr sz="1450">
              <a:solidFill>
                <a:srgbClr val="42B7A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5080" rtl="0" algn="l">
              <a:lnSpc>
                <a:spcPct val="115000"/>
              </a:lnSpc>
              <a:spcBef>
                <a:spcPts val="919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42B7A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8" name="Google Shape;118;p5"/>
          <p:cNvSpPr txBox="1"/>
          <p:nvPr/>
        </p:nvSpPr>
        <p:spPr>
          <a:xfrm>
            <a:off x="6589489" y="4875338"/>
            <a:ext cx="2732405" cy="1318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BEING KNOWLEDGE INTENSIVE</a:t>
            </a:r>
            <a:br>
              <a:rPr b="1" lang="en-GB" sz="21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0" y="0"/>
            <a:ext cx="960755" cy="6871334"/>
          </a:xfrm>
          <a:custGeom>
            <a:rect b="b" l="l" r="r" t="t"/>
            <a:pathLst>
              <a:path extrusionOk="0" h="6871334" w="960755">
                <a:moveTo>
                  <a:pt x="960704" y="6871208"/>
                </a:moveTo>
                <a:lnTo>
                  <a:pt x="0" y="6871208"/>
                </a:lnTo>
                <a:lnTo>
                  <a:pt x="0" y="0"/>
                </a:lnTo>
                <a:lnTo>
                  <a:pt x="960704" y="0"/>
                </a:lnTo>
                <a:lnTo>
                  <a:pt x="960704" y="6871208"/>
                </a:lnTo>
                <a:close/>
              </a:path>
            </a:pathLst>
          </a:custGeom>
          <a:solidFill>
            <a:srgbClr val="42B7A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9900" y="683402"/>
            <a:ext cx="1905000" cy="942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50"/>
          <p:cNvSpPr txBox="1"/>
          <p:nvPr>
            <p:ph type="title"/>
          </p:nvPr>
        </p:nvSpPr>
        <p:spPr>
          <a:xfrm>
            <a:off x="1471427" y="1616410"/>
            <a:ext cx="3491229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Opening</a:t>
            </a:r>
            <a:r>
              <a:rPr lang="en-GB"/>
              <a:t> 2022</a:t>
            </a:r>
            <a:endParaRPr/>
          </a:p>
        </p:txBody>
      </p:sp>
      <p:pic>
        <p:nvPicPr>
          <p:cNvPr id="1075" name="Google Shape;107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6750" y="2579346"/>
            <a:ext cx="5594542" cy="313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0916" y="2136921"/>
            <a:ext cx="4005847" cy="256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41292" y="5363515"/>
            <a:ext cx="1815433" cy="85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63341" y="5745064"/>
            <a:ext cx="2780680" cy="47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3" name="Google Shape;108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"/>
            <a:ext cx="10692003" cy="6874192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51"/>
          <p:cNvSpPr txBox="1"/>
          <p:nvPr/>
        </p:nvSpPr>
        <p:spPr>
          <a:xfrm>
            <a:off x="932550" y="3689300"/>
            <a:ext cx="8460000" cy="11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हाम्रो साझेदारी</a:t>
            </a:r>
            <a:r>
              <a:rPr b="1" lang="en-GB" sz="7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endParaRPr sz="7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85" name="Google Shape;1085;p51"/>
          <p:cNvSpPr/>
          <p:nvPr/>
        </p:nvSpPr>
        <p:spPr>
          <a:xfrm>
            <a:off x="12700" y="-305"/>
            <a:ext cx="939165" cy="6874509"/>
          </a:xfrm>
          <a:custGeom>
            <a:rect b="b" l="l" r="r" t="t"/>
            <a:pathLst>
              <a:path extrusionOk="0" h="6874509" w="939165">
                <a:moveTo>
                  <a:pt x="0" y="0"/>
                </a:moveTo>
                <a:lnTo>
                  <a:pt x="938784" y="0"/>
                </a:lnTo>
                <a:lnTo>
                  <a:pt x="938784" y="6874205"/>
                </a:lnTo>
                <a:lnTo>
                  <a:pt x="0" y="6874205"/>
                </a:lnTo>
                <a:lnTo>
                  <a:pt x="0" y="0"/>
                </a:lnTo>
                <a:close/>
              </a:path>
            </a:pathLst>
          </a:custGeom>
          <a:solidFill>
            <a:srgbClr val="95B5C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6" name="Google Shape;1086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03986" y="5724525"/>
            <a:ext cx="1781671" cy="880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QUATEC, PROYECTOS PARA EL SECTOR DEL AGUA S.A.U. – Tecniberia" id="1091" name="Google Shape;109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4022" y="6023158"/>
            <a:ext cx="787385" cy="556305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Google Shape;1092;p52"/>
          <p:cNvSpPr/>
          <p:nvPr/>
        </p:nvSpPr>
        <p:spPr>
          <a:xfrm>
            <a:off x="0" y="0"/>
            <a:ext cx="2213610" cy="6874509"/>
          </a:xfrm>
          <a:custGeom>
            <a:rect b="b" l="l" r="r" t="t"/>
            <a:pathLst>
              <a:path extrusionOk="0" h="6874509" w="2213610">
                <a:moveTo>
                  <a:pt x="2213381" y="0"/>
                </a:moveTo>
                <a:lnTo>
                  <a:pt x="0" y="0"/>
                </a:lnTo>
                <a:lnTo>
                  <a:pt x="0" y="6874205"/>
                </a:lnTo>
                <a:lnTo>
                  <a:pt x="2213381" y="6874205"/>
                </a:lnTo>
                <a:lnTo>
                  <a:pt x="2213381" y="0"/>
                </a:lnTo>
                <a:close/>
              </a:path>
            </a:pathLst>
          </a:custGeom>
          <a:solidFill>
            <a:srgbClr val="96B8C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3" name="Google Shape;1093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93559" y="1277683"/>
            <a:ext cx="942124" cy="236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89617" y="1130057"/>
            <a:ext cx="536012" cy="53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90807" y="1611545"/>
            <a:ext cx="473941" cy="479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26987" y="1760827"/>
            <a:ext cx="754372" cy="2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69157" y="1754225"/>
            <a:ext cx="796772" cy="249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5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308170" y="1201071"/>
            <a:ext cx="417086" cy="37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5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35821" y="1327081"/>
            <a:ext cx="754929" cy="13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5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232217" y="2158843"/>
            <a:ext cx="559024" cy="52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5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556137" y="1224356"/>
            <a:ext cx="833417" cy="333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5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528008" y="1748154"/>
            <a:ext cx="778234" cy="26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5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532090" y="1765688"/>
            <a:ext cx="692321" cy="271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5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300280" y="2237811"/>
            <a:ext cx="1075347" cy="280512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52"/>
          <p:cNvSpPr txBox="1"/>
          <p:nvPr/>
        </p:nvSpPr>
        <p:spPr>
          <a:xfrm>
            <a:off x="3255328" y="615356"/>
            <a:ext cx="6064885" cy="381514"/>
          </a:xfrm>
          <a:prstGeom prst="rect">
            <a:avLst/>
          </a:prstGeom>
          <a:solidFill>
            <a:srgbClr val="2F427E"/>
          </a:solidFill>
          <a:ln>
            <a:noFill/>
          </a:ln>
        </p:spPr>
        <p:txBody>
          <a:bodyPr anchorCtr="0" anchor="t" bIns="0" lIns="0" spcFirstLastPara="1" rIns="0" wrap="square" tIns="14600">
            <a:spAutoFit/>
          </a:bodyPr>
          <a:lstStyle/>
          <a:p>
            <a:pPr indent="0" lvl="0" marL="15430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BIOTECHNOLOGY - HEALTH</a:t>
            </a:r>
            <a:br>
              <a:rPr b="1" lang="en-GB" sz="1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1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6" name="Google Shape;1106;p52"/>
          <p:cNvGrpSpPr/>
          <p:nvPr/>
        </p:nvGrpSpPr>
        <p:grpSpPr>
          <a:xfrm>
            <a:off x="2889374" y="589993"/>
            <a:ext cx="287020" cy="287020"/>
            <a:chOff x="2889374" y="589993"/>
            <a:chExt cx="287020" cy="287020"/>
          </a:xfrm>
        </p:grpSpPr>
        <p:sp>
          <p:nvSpPr>
            <p:cNvPr id="1107" name="Google Shape;1107;p52"/>
            <p:cNvSpPr/>
            <p:nvPr/>
          </p:nvSpPr>
          <p:spPr>
            <a:xfrm>
              <a:off x="2889374" y="589993"/>
              <a:ext cx="287020" cy="287020"/>
            </a:xfrm>
            <a:custGeom>
              <a:rect b="b" l="l" r="r" t="t"/>
              <a:pathLst>
                <a:path extrusionOk="0" h="287019" w="287019">
                  <a:moveTo>
                    <a:pt x="143459" y="0"/>
                  </a:moveTo>
                  <a:lnTo>
                    <a:pt x="98117" y="7313"/>
                  </a:lnTo>
                  <a:lnTo>
                    <a:pt x="58737" y="27677"/>
                  </a:lnTo>
                  <a:lnTo>
                    <a:pt x="27681" y="58731"/>
                  </a:lnTo>
                  <a:lnTo>
                    <a:pt x="7314" y="98113"/>
                  </a:lnTo>
                  <a:lnTo>
                    <a:pt x="0" y="143459"/>
                  </a:lnTo>
                  <a:lnTo>
                    <a:pt x="7314" y="188800"/>
                  </a:lnTo>
                  <a:lnTo>
                    <a:pt x="27681" y="228181"/>
                  </a:lnTo>
                  <a:lnTo>
                    <a:pt x="58737" y="259236"/>
                  </a:lnTo>
                  <a:lnTo>
                    <a:pt x="98117" y="279604"/>
                  </a:lnTo>
                  <a:lnTo>
                    <a:pt x="143459" y="286918"/>
                  </a:lnTo>
                  <a:lnTo>
                    <a:pt x="188805" y="279604"/>
                  </a:lnTo>
                  <a:lnTo>
                    <a:pt x="228186" y="259236"/>
                  </a:lnTo>
                  <a:lnTo>
                    <a:pt x="259240" y="228181"/>
                  </a:lnTo>
                  <a:lnTo>
                    <a:pt x="279605" y="188800"/>
                  </a:lnTo>
                  <a:lnTo>
                    <a:pt x="286918" y="143459"/>
                  </a:lnTo>
                  <a:lnTo>
                    <a:pt x="279605" y="98113"/>
                  </a:lnTo>
                  <a:lnTo>
                    <a:pt x="259240" y="58731"/>
                  </a:lnTo>
                  <a:lnTo>
                    <a:pt x="228186" y="27677"/>
                  </a:lnTo>
                  <a:lnTo>
                    <a:pt x="188805" y="7313"/>
                  </a:lnTo>
                  <a:lnTo>
                    <a:pt x="143459" y="0"/>
                  </a:lnTo>
                  <a:close/>
                </a:path>
              </a:pathLst>
            </a:custGeom>
            <a:solidFill>
              <a:srgbClr val="00AC93">
                <a:alpha val="54901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08" name="Google Shape;1108;p52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961869" y="680554"/>
              <a:ext cx="141922" cy="1006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09" name="Google Shape;1109;p5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743285" y="6011789"/>
            <a:ext cx="365191" cy="463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5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3323615" y="5488990"/>
            <a:ext cx="449833" cy="4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5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211311" y="5615685"/>
            <a:ext cx="946400" cy="19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5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5839015" y="5601334"/>
            <a:ext cx="958100" cy="303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5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4462132" y="5552859"/>
            <a:ext cx="843991" cy="33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2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8560468" y="3661351"/>
            <a:ext cx="738031" cy="190582"/>
          </a:xfrm>
          <a:prstGeom prst="rect">
            <a:avLst/>
          </a:prstGeom>
          <a:noFill/>
          <a:ln>
            <a:noFill/>
          </a:ln>
        </p:spPr>
      </p:pic>
      <p:sp>
        <p:nvSpPr>
          <p:cNvPr id="1115" name="Google Shape;1115;p52"/>
          <p:cNvSpPr txBox="1"/>
          <p:nvPr/>
        </p:nvSpPr>
        <p:spPr>
          <a:xfrm>
            <a:off x="3232086" y="4881765"/>
            <a:ext cx="6064885" cy="377667"/>
          </a:xfrm>
          <a:prstGeom prst="rect">
            <a:avLst/>
          </a:prstGeom>
          <a:solidFill>
            <a:srgbClr val="2F427E"/>
          </a:solidFill>
          <a:ln>
            <a:noFill/>
          </a:ln>
        </p:spPr>
        <p:txBody>
          <a:bodyPr anchorCtr="0" anchor="t" bIns="0" lIns="0" spcFirstLastPara="1" rIns="0" wrap="square" tIns="10775">
            <a:spAutoFit/>
          </a:bodyPr>
          <a:lstStyle/>
          <a:p>
            <a:pPr indent="0" lvl="0" marL="15430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CIRCULAR ECONOMY · SUSTAINABILITY · NEW MATERIALS</a:t>
            </a:r>
            <a:br>
              <a:rPr b="1" lang="en-GB" sz="1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1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6" name="Google Shape;1116;p52"/>
          <p:cNvGrpSpPr/>
          <p:nvPr/>
        </p:nvGrpSpPr>
        <p:grpSpPr>
          <a:xfrm>
            <a:off x="2873881" y="4848498"/>
            <a:ext cx="287020" cy="287020"/>
            <a:chOff x="2873881" y="4848498"/>
            <a:chExt cx="287020" cy="287020"/>
          </a:xfrm>
        </p:grpSpPr>
        <p:sp>
          <p:nvSpPr>
            <p:cNvPr id="1117" name="Google Shape;1117;p52"/>
            <p:cNvSpPr/>
            <p:nvPr/>
          </p:nvSpPr>
          <p:spPr>
            <a:xfrm>
              <a:off x="2873881" y="4848498"/>
              <a:ext cx="287020" cy="287020"/>
            </a:xfrm>
            <a:custGeom>
              <a:rect b="b" l="l" r="r" t="t"/>
              <a:pathLst>
                <a:path extrusionOk="0" h="287020" w="287019">
                  <a:moveTo>
                    <a:pt x="143459" y="0"/>
                  </a:moveTo>
                  <a:lnTo>
                    <a:pt x="98117" y="7313"/>
                  </a:lnTo>
                  <a:lnTo>
                    <a:pt x="58737" y="27677"/>
                  </a:lnTo>
                  <a:lnTo>
                    <a:pt x="27681" y="58731"/>
                  </a:lnTo>
                  <a:lnTo>
                    <a:pt x="7314" y="98113"/>
                  </a:lnTo>
                  <a:lnTo>
                    <a:pt x="0" y="143459"/>
                  </a:lnTo>
                  <a:lnTo>
                    <a:pt x="7314" y="188800"/>
                  </a:lnTo>
                  <a:lnTo>
                    <a:pt x="27681" y="228181"/>
                  </a:lnTo>
                  <a:lnTo>
                    <a:pt x="58737" y="259236"/>
                  </a:lnTo>
                  <a:lnTo>
                    <a:pt x="98117" y="279604"/>
                  </a:lnTo>
                  <a:lnTo>
                    <a:pt x="143459" y="286918"/>
                  </a:lnTo>
                  <a:lnTo>
                    <a:pt x="188805" y="279604"/>
                  </a:lnTo>
                  <a:lnTo>
                    <a:pt x="228186" y="259236"/>
                  </a:lnTo>
                  <a:lnTo>
                    <a:pt x="259240" y="228181"/>
                  </a:lnTo>
                  <a:lnTo>
                    <a:pt x="279605" y="188800"/>
                  </a:lnTo>
                  <a:lnTo>
                    <a:pt x="286918" y="143459"/>
                  </a:lnTo>
                  <a:lnTo>
                    <a:pt x="279605" y="98113"/>
                  </a:lnTo>
                  <a:lnTo>
                    <a:pt x="259240" y="58731"/>
                  </a:lnTo>
                  <a:lnTo>
                    <a:pt x="228186" y="27677"/>
                  </a:lnTo>
                  <a:lnTo>
                    <a:pt x="188805" y="7313"/>
                  </a:lnTo>
                  <a:lnTo>
                    <a:pt x="143459" y="0"/>
                  </a:lnTo>
                  <a:close/>
                </a:path>
              </a:pathLst>
            </a:custGeom>
            <a:solidFill>
              <a:srgbClr val="00AC93">
                <a:alpha val="54901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52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2946377" y="4939059"/>
              <a:ext cx="141922" cy="1006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19" name="Google Shape;1119;p52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4789762" y="3490593"/>
            <a:ext cx="468340" cy="485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52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672040" y="4167336"/>
            <a:ext cx="735821" cy="245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52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5986811" y="3624265"/>
            <a:ext cx="731186" cy="20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52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6122135" y="4092680"/>
            <a:ext cx="433402" cy="43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52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3243442" y="4167435"/>
            <a:ext cx="804786" cy="286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52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3263021" y="3639708"/>
            <a:ext cx="798032" cy="200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52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7202822" y="4215453"/>
            <a:ext cx="1010697" cy="206782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52"/>
          <p:cNvSpPr txBox="1"/>
          <p:nvPr/>
        </p:nvSpPr>
        <p:spPr>
          <a:xfrm>
            <a:off x="3258667" y="2968015"/>
            <a:ext cx="6064885" cy="384080"/>
          </a:xfrm>
          <a:prstGeom prst="rect">
            <a:avLst/>
          </a:prstGeom>
          <a:solidFill>
            <a:srgbClr val="2F427E"/>
          </a:solidFill>
          <a:ln>
            <a:noFill/>
          </a:ln>
        </p:spPr>
        <p:txBody>
          <a:bodyPr anchorCtr="0" anchor="t" bIns="0" lIns="0" spcFirstLastPara="1" rIns="0" wrap="square" tIns="17125">
            <a:spAutoFit/>
          </a:bodyPr>
          <a:lstStyle/>
          <a:p>
            <a:pPr indent="0" lvl="0" marL="15430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ICT (</a:t>
            </a:r>
            <a:r>
              <a:rPr lang="en-GB" sz="1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Information and Communication Technology</a:t>
            </a:r>
            <a:r>
              <a:rPr b="1" lang="en-GB" sz="1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br>
              <a:rPr b="1" lang="en-GB" sz="1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7" name="Google Shape;1127;p52"/>
          <p:cNvGrpSpPr/>
          <p:nvPr/>
        </p:nvGrpSpPr>
        <p:grpSpPr>
          <a:xfrm>
            <a:off x="2898187" y="2945345"/>
            <a:ext cx="287020" cy="287020"/>
            <a:chOff x="2898187" y="2945345"/>
            <a:chExt cx="287020" cy="287020"/>
          </a:xfrm>
        </p:grpSpPr>
        <p:sp>
          <p:nvSpPr>
            <p:cNvPr id="1128" name="Google Shape;1128;p52"/>
            <p:cNvSpPr/>
            <p:nvPr/>
          </p:nvSpPr>
          <p:spPr>
            <a:xfrm>
              <a:off x="2898187" y="2945345"/>
              <a:ext cx="287020" cy="287020"/>
            </a:xfrm>
            <a:custGeom>
              <a:rect b="b" l="l" r="r" t="t"/>
              <a:pathLst>
                <a:path extrusionOk="0" h="287019" w="287019">
                  <a:moveTo>
                    <a:pt x="143459" y="0"/>
                  </a:moveTo>
                  <a:lnTo>
                    <a:pt x="98117" y="7313"/>
                  </a:lnTo>
                  <a:lnTo>
                    <a:pt x="58737" y="27677"/>
                  </a:lnTo>
                  <a:lnTo>
                    <a:pt x="27681" y="58731"/>
                  </a:lnTo>
                  <a:lnTo>
                    <a:pt x="7314" y="98113"/>
                  </a:lnTo>
                  <a:lnTo>
                    <a:pt x="0" y="143459"/>
                  </a:lnTo>
                  <a:lnTo>
                    <a:pt x="7314" y="188800"/>
                  </a:lnTo>
                  <a:lnTo>
                    <a:pt x="27681" y="228181"/>
                  </a:lnTo>
                  <a:lnTo>
                    <a:pt x="58737" y="259236"/>
                  </a:lnTo>
                  <a:lnTo>
                    <a:pt x="98117" y="279604"/>
                  </a:lnTo>
                  <a:lnTo>
                    <a:pt x="143459" y="286918"/>
                  </a:lnTo>
                  <a:lnTo>
                    <a:pt x="188805" y="279604"/>
                  </a:lnTo>
                  <a:lnTo>
                    <a:pt x="228186" y="259236"/>
                  </a:lnTo>
                  <a:lnTo>
                    <a:pt x="259240" y="228181"/>
                  </a:lnTo>
                  <a:lnTo>
                    <a:pt x="279605" y="188800"/>
                  </a:lnTo>
                  <a:lnTo>
                    <a:pt x="286918" y="143459"/>
                  </a:lnTo>
                  <a:lnTo>
                    <a:pt x="279605" y="98113"/>
                  </a:lnTo>
                  <a:lnTo>
                    <a:pt x="259240" y="58731"/>
                  </a:lnTo>
                  <a:lnTo>
                    <a:pt x="228186" y="27677"/>
                  </a:lnTo>
                  <a:lnTo>
                    <a:pt x="188805" y="7313"/>
                  </a:lnTo>
                  <a:lnTo>
                    <a:pt x="143459" y="0"/>
                  </a:lnTo>
                  <a:close/>
                </a:path>
              </a:pathLst>
            </a:custGeom>
            <a:solidFill>
              <a:srgbClr val="00AC93">
                <a:alpha val="54901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29" name="Google Shape;1129;p52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2970682" y="3035907"/>
              <a:ext cx="141922" cy="1006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30" name="Google Shape;1130;p52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7507349" y="3416825"/>
            <a:ext cx="559578" cy="511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52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3239807" y="6146386"/>
            <a:ext cx="707932" cy="25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52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176102" y="3018190"/>
            <a:ext cx="1890530" cy="934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7" name="Google Shape;113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9143" y="2681062"/>
            <a:ext cx="1596796" cy="134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8" name="Google Shape;1138;p53"/>
          <p:cNvGrpSpPr/>
          <p:nvPr/>
        </p:nvGrpSpPr>
        <p:grpSpPr>
          <a:xfrm>
            <a:off x="1845743" y="2481242"/>
            <a:ext cx="334082" cy="334322"/>
            <a:chOff x="1845743" y="2481242"/>
            <a:chExt cx="334082" cy="334322"/>
          </a:xfrm>
        </p:grpSpPr>
        <p:sp>
          <p:nvSpPr>
            <p:cNvPr id="1139" name="Google Shape;1139;p53"/>
            <p:cNvSpPr/>
            <p:nvPr/>
          </p:nvSpPr>
          <p:spPr>
            <a:xfrm>
              <a:off x="1845750" y="2481242"/>
              <a:ext cx="334010" cy="334010"/>
            </a:xfrm>
            <a:custGeom>
              <a:rect b="b" l="l" r="r" t="t"/>
              <a:pathLst>
                <a:path extrusionOk="0" h="334010" w="334010">
                  <a:moveTo>
                    <a:pt x="333743" y="0"/>
                  </a:moveTo>
                  <a:lnTo>
                    <a:pt x="50" y="50"/>
                  </a:lnTo>
                  <a:lnTo>
                    <a:pt x="0" y="333654"/>
                  </a:lnTo>
                  <a:lnTo>
                    <a:pt x="333667" y="333654"/>
                  </a:lnTo>
                  <a:lnTo>
                    <a:pt x="333743" y="0"/>
                  </a:lnTo>
                  <a:close/>
                </a:path>
              </a:pathLst>
            </a:custGeom>
            <a:solidFill>
              <a:srgbClr val="E0E5E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53"/>
            <p:cNvSpPr/>
            <p:nvPr/>
          </p:nvSpPr>
          <p:spPr>
            <a:xfrm>
              <a:off x="1845743" y="2538496"/>
              <a:ext cx="334010" cy="276860"/>
            </a:xfrm>
            <a:custGeom>
              <a:rect b="b" l="l" r="r" t="t"/>
              <a:pathLst>
                <a:path extrusionOk="0" h="276860" w="334010">
                  <a:moveTo>
                    <a:pt x="94018" y="0"/>
                  </a:moveTo>
                  <a:lnTo>
                    <a:pt x="76" y="228968"/>
                  </a:lnTo>
                  <a:lnTo>
                    <a:pt x="0" y="276402"/>
                  </a:lnTo>
                  <a:lnTo>
                    <a:pt x="333654" y="276402"/>
                  </a:lnTo>
                  <a:lnTo>
                    <a:pt x="333654" y="210794"/>
                  </a:lnTo>
                  <a:lnTo>
                    <a:pt x="940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53"/>
            <p:cNvSpPr/>
            <p:nvPr/>
          </p:nvSpPr>
          <p:spPr>
            <a:xfrm>
              <a:off x="1941648" y="2654917"/>
              <a:ext cx="92075" cy="35560"/>
            </a:xfrm>
            <a:custGeom>
              <a:rect b="b" l="l" r="r" t="t"/>
              <a:pathLst>
                <a:path extrusionOk="0" h="35560" w="92075">
                  <a:moveTo>
                    <a:pt x="58115" y="0"/>
                  </a:moveTo>
                  <a:lnTo>
                    <a:pt x="56857" y="1270"/>
                  </a:lnTo>
                  <a:lnTo>
                    <a:pt x="56387" y="787"/>
                  </a:lnTo>
                  <a:lnTo>
                    <a:pt x="55283" y="1739"/>
                  </a:lnTo>
                  <a:lnTo>
                    <a:pt x="55752" y="2374"/>
                  </a:lnTo>
                  <a:lnTo>
                    <a:pt x="53860" y="3797"/>
                  </a:lnTo>
                  <a:lnTo>
                    <a:pt x="52450" y="2527"/>
                  </a:lnTo>
                  <a:lnTo>
                    <a:pt x="51815" y="3797"/>
                  </a:lnTo>
                  <a:lnTo>
                    <a:pt x="47205" y="3327"/>
                  </a:lnTo>
                  <a:lnTo>
                    <a:pt x="46989" y="1333"/>
                  </a:lnTo>
                  <a:lnTo>
                    <a:pt x="43332" y="2171"/>
                  </a:lnTo>
                  <a:lnTo>
                    <a:pt x="40754" y="393"/>
                  </a:lnTo>
                  <a:lnTo>
                    <a:pt x="37642" y="2527"/>
                  </a:lnTo>
                  <a:lnTo>
                    <a:pt x="37007" y="3797"/>
                  </a:lnTo>
                  <a:lnTo>
                    <a:pt x="34175" y="2374"/>
                  </a:lnTo>
                  <a:lnTo>
                    <a:pt x="35852" y="2413"/>
                  </a:lnTo>
                  <a:lnTo>
                    <a:pt x="33693" y="635"/>
                  </a:lnTo>
                  <a:lnTo>
                    <a:pt x="33070" y="1270"/>
                  </a:lnTo>
                  <a:lnTo>
                    <a:pt x="31343" y="2527"/>
                  </a:lnTo>
                  <a:lnTo>
                    <a:pt x="31178" y="2057"/>
                  </a:lnTo>
                  <a:lnTo>
                    <a:pt x="22402" y="1739"/>
                  </a:lnTo>
                  <a:lnTo>
                    <a:pt x="22517" y="3797"/>
                  </a:lnTo>
                  <a:lnTo>
                    <a:pt x="21183" y="4406"/>
                  </a:lnTo>
                  <a:lnTo>
                    <a:pt x="19342" y="2209"/>
                  </a:lnTo>
                  <a:lnTo>
                    <a:pt x="17157" y="2057"/>
                  </a:lnTo>
                  <a:lnTo>
                    <a:pt x="16535" y="3797"/>
                  </a:lnTo>
                  <a:lnTo>
                    <a:pt x="16217" y="2527"/>
                  </a:lnTo>
                  <a:lnTo>
                    <a:pt x="14274" y="2120"/>
                  </a:lnTo>
                  <a:lnTo>
                    <a:pt x="11760" y="2819"/>
                  </a:lnTo>
                  <a:lnTo>
                    <a:pt x="10071" y="3797"/>
                  </a:lnTo>
                  <a:lnTo>
                    <a:pt x="9918" y="5854"/>
                  </a:lnTo>
                  <a:lnTo>
                    <a:pt x="8813" y="5854"/>
                  </a:lnTo>
                  <a:lnTo>
                    <a:pt x="9372" y="7238"/>
                  </a:lnTo>
                  <a:lnTo>
                    <a:pt x="8445" y="8775"/>
                  </a:lnTo>
                  <a:lnTo>
                    <a:pt x="7404" y="9652"/>
                  </a:lnTo>
                  <a:lnTo>
                    <a:pt x="6299" y="9334"/>
                  </a:lnTo>
                  <a:lnTo>
                    <a:pt x="6629" y="13233"/>
                  </a:lnTo>
                  <a:lnTo>
                    <a:pt x="3619" y="20726"/>
                  </a:lnTo>
                  <a:lnTo>
                    <a:pt x="2514" y="20726"/>
                  </a:lnTo>
                  <a:lnTo>
                    <a:pt x="2959" y="22974"/>
                  </a:lnTo>
                  <a:lnTo>
                    <a:pt x="2336" y="25933"/>
                  </a:lnTo>
                  <a:lnTo>
                    <a:pt x="1104" y="27838"/>
                  </a:lnTo>
                  <a:lnTo>
                    <a:pt x="0" y="27368"/>
                  </a:lnTo>
                  <a:lnTo>
                    <a:pt x="0" y="32753"/>
                  </a:lnTo>
                  <a:lnTo>
                    <a:pt x="6438" y="32994"/>
                  </a:lnTo>
                  <a:lnTo>
                    <a:pt x="9601" y="32435"/>
                  </a:lnTo>
                  <a:lnTo>
                    <a:pt x="9334" y="35382"/>
                  </a:lnTo>
                  <a:lnTo>
                    <a:pt x="10985" y="32270"/>
                  </a:lnTo>
                  <a:lnTo>
                    <a:pt x="11341" y="32270"/>
                  </a:lnTo>
                  <a:lnTo>
                    <a:pt x="12128" y="33540"/>
                  </a:lnTo>
                  <a:lnTo>
                    <a:pt x="17792" y="33540"/>
                  </a:lnTo>
                  <a:lnTo>
                    <a:pt x="18897" y="32270"/>
                  </a:lnTo>
                  <a:lnTo>
                    <a:pt x="19215" y="33223"/>
                  </a:lnTo>
                  <a:lnTo>
                    <a:pt x="21564" y="32270"/>
                  </a:lnTo>
                  <a:lnTo>
                    <a:pt x="21729" y="33540"/>
                  </a:lnTo>
                  <a:lnTo>
                    <a:pt x="26149" y="32600"/>
                  </a:lnTo>
                  <a:lnTo>
                    <a:pt x="27876" y="33540"/>
                  </a:lnTo>
                  <a:lnTo>
                    <a:pt x="27114" y="32524"/>
                  </a:lnTo>
                  <a:lnTo>
                    <a:pt x="29933" y="32207"/>
                  </a:lnTo>
                  <a:lnTo>
                    <a:pt x="29286" y="33540"/>
                  </a:lnTo>
                  <a:lnTo>
                    <a:pt x="37477" y="33540"/>
                  </a:lnTo>
                  <a:lnTo>
                    <a:pt x="37960" y="32270"/>
                  </a:lnTo>
                  <a:lnTo>
                    <a:pt x="38112" y="32753"/>
                  </a:lnTo>
                  <a:lnTo>
                    <a:pt x="40474" y="32270"/>
                  </a:lnTo>
                  <a:lnTo>
                    <a:pt x="40627" y="32753"/>
                  </a:lnTo>
                  <a:lnTo>
                    <a:pt x="50579" y="31933"/>
                  </a:lnTo>
                  <a:lnTo>
                    <a:pt x="66076" y="31649"/>
                  </a:lnTo>
                  <a:lnTo>
                    <a:pt x="81609" y="31797"/>
                  </a:lnTo>
                  <a:lnTo>
                    <a:pt x="91668" y="32270"/>
                  </a:lnTo>
                  <a:lnTo>
                    <a:pt x="91668" y="27838"/>
                  </a:lnTo>
                  <a:lnTo>
                    <a:pt x="90881" y="27686"/>
                  </a:lnTo>
                  <a:lnTo>
                    <a:pt x="88353" y="24828"/>
                  </a:lnTo>
                  <a:lnTo>
                    <a:pt x="81406" y="20624"/>
                  </a:lnTo>
                  <a:lnTo>
                    <a:pt x="81267" y="16929"/>
                  </a:lnTo>
                  <a:lnTo>
                    <a:pt x="78752" y="16764"/>
                  </a:lnTo>
                  <a:lnTo>
                    <a:pt x="77482" y="14719"/>
                  </a:lnTo>
                  <a:lnTo>
                    <a:pt x="76225" y="14554"/>
                  </a:lnTo>
                  <a:lnTo>
                    <a:pt x="76441" y="13931"/>
                  </a:lnTo>
                  <a:lnTo>
                    <a:pt x="71424" y="8966"/>
                  </a:lnTo>
                  <a:lnTo>
                    <a:pt x="70243" y="9486"/>
                  </a:lnTo>
                  <a:lnTo>
                    <a:pt x="68986" y="5854"/>
                  </a:lnTo>
                  <a:lnTo>
                    <a:pt x="68313" y="5181"/>
                  </a:lnTo>
                  <a:lnTo>
                    <a:pt x="67944" y="7086"/>
                  </a:lnTo>
                  <a:lnTo>
                    <a:pt x="67729" y="7112"/>
                  </a:lnTo>
                  <a:lnTo>
                    <a:pt x="66459" y="6172"/>
                  </a:lnTo>
                  <a:lnTo>
                    <a:pt x="65519" y="3314"/>
                  </a:lnTo>
                  <a:lnTo>
                    <a:pt x="63157" y="3632"/>
                  </a:lnTo>
                  <a:lnTo>
                    <a:pt x="63157" y="2527"/>
                  </a:lnTo>
                  <a:lnTo>
                    <a:pt x="60274" y="2400"/>
                  </a:lnTo>
                  <a:lnTo>
                    <a:pt x="58902" y="2057"/>
                  </a:lnTo>
                  <a:lnTo>
                    <a:pt x="58115" y="0"/>
                  </a:lnTo>
                  <a:close/>
                </a:path>
              </a:pathLst>
            </a:custGeom>
            <a:solidFill>
              <a:srgbClr val="FFD34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53"/>
            <p:cNvSpPr/>
            <p:nvPr/>
          </p:nvSpPr>
          <p:spPr>
            <a:xfrm>
              <a:off x="1916466" y="2712035"/>
              <a:ext cx="183515" cy="37465"/>
            </a:xfrm>
            <a:custGeom>
              <a:rect b="b" l="l" r="r" t="t"/>
              <a:pathLst>
                <a:path extrusionOk="0" h="37464" w="183514">
                  <a:moveTo>
                    <a:pt x="181726" y="32550"/>
                  </a:moveTo>
                  <a:lnTo>
                    <a:pt x="174663" y="32550"/>
                  </a:lnTo>
                  <a:lnTo>
                    <a:pt x="176441" y="34810"/>
                  </a:lnTo>
                  <a:lnTo>
                    <a:pt x="177457" y="34899"/>
                  </a:lnTo>
                  <a:lnTo>
                    <a:pt x="180022" y="36969"/>
                  </a:lnTo>
                  <a:lnTo>
                    <a:pt x="182727" y="36969"/>
                  </a:lnTo>
                  <a:lnTo>
                    <a:pt x="182163" y="35852"/>
                  </a:lnTo>
                  <a:lnTo>
                    <a:pt x="182037" y="35369"/>
                  </a:lnTo>
                  <a:lnTo>
                    <a:pt x="181584" y="32892"/>
                  </a:lnTo>
                  <a:lnTo>
                    <a:pt x="181726" y="32550"/>
                  </a:lnTo>
                  <a:close/>
                </a:path>
                <a:path extrusionOk="0" h="37464" w="183514">
                  <a:moveTo>
                    <a:pt x="154456" y="34759"/>
                  </a:moveTo>
                  <a:lnTo>
                    <a:pt x="149148" y="34759"/>
                  </a:lnTo>
                  <a:lnTo>
                    <a:pt x="152463" y="35852"/>
                  </a:lnTo>
                  <a:lnTo>
                    <a:pt x="152463" y="35369"/>
                  </a:lnTo>
                  <a:lnTo>
                    <a:pt x="154456" y="34759"/>
                  </a:lnTo>
                  <a:close/>
                </a:path>
                <a:path extrusionOk="0" h="37464" w="183514">
                  <a:moveTo>
                    <a:pt x="23367" y="33997"/>
                  </a:moveTo>
                  <a:lnTo>
                    <a:pt x="18999" y="33997"/>
                  </a:lnTo>
                  <a:lnTo>
                    <a:pt x="20332" y="35826"/>
                  </a:lnTo>
                  <a:lnTo>
                    <a:pt x="23367" y="33997"/>
                  </a:lnTo>
                  <a:close/>
                </a:path>
                <a:path extrusionOk="0" h="37464" w="183514">
                  <a:moveTo>
                    <a:pt x="165991" y="34924"/>
                  </a:moveTo>
                  <a:lnTo>
                    <a:pt x="165074" y="34924"/>
                  </a:lnTo>
                  <a:lnTo>
                    <a:pt x="163487" y="35737"/>
                  </a:lnTo>
                  <a:lnTo>
                    <a:pt x="165991" y="34924"/>
                  </a:lnTo>
                  <a:close/>
                </a:path>
                <a:path extrusionOk="0" h="37464" w="183514">
                  <a:moveTo>
                    <a:pt x="107637" y="33629"/>
                  </a:moveTo>
                  <a:lnTo>
                    <a:pt x="69786" y="33629"/>
                  </a:lnTo>
                  <a:lnTo>
                    <a:pt x="79273" y="35102"/>
                  </a:lnTo>
                  <a:lnTo>
                    <a:pt x="80276" y="35674"/>
                  </a:lnTo>
                  <a:lnTo>
                    <a:pt x="84721" y="34569"/>
                  </a:lnTo>
                  <a:lnTo>
                    <a:pt x="85699" y="33997"/>
                  </a:lnTo>
                  <a:lnTo>
                    <a:pt x="107410" y="33997"/>
                  </a:lnTo>
                  <a:lnTo>
                    <a:pt x="107637" y="33629"/>
                  </a:lnTo>
                  <a:close/>
                </a:path>
                <a:path extrusionOk="0" h="37464" w="183514">
                  <a:moveTo>
                    <a:pt x="107080" y="34531"/>
                  </a:moveTo>
                  <a:lnTo>
                    <a:pt x="86779" y="34531"/>
                  </a:lnTo>
                  <a:lnTo>
                    <a:pt x="103657" y="34569"/>
                  </a:lnTo>
                  <a:lnTo>
                    <a:pt x="106375" y="35674"/>
                  </a:lnTo>
                  <a:lnTo>
                    <a:pt x="107080" y="34531"/>
                  </a:lnTo>
                  <a:close/>
                </a:path>
                <a:path extrusionOk="0" h="37464" w="183514">
                  <a:moveTo>
                    <a:pt x="23536" y="33896"/>
                  </a:moveTo>
                  <a:lnTo>
                    <a:pt x="11480" y="33896"/>
                  </a:lnTo>
                  <a:lnTo>
                    <a:pt x="17043" y="35648"/>
                  </a:lnTo>
                  <a:lnTo>
                    <a:pt x="18110" y="35229"/>
                  </a:lnTo>
                  <a:lnTo>
                    <a:pt x="18999" y="33997"/>
                  </a:lnTo>
                  <a:lnTo>
                    <a:pt x="23367" y="33997"/>
                  </a:lnTo>
                  <a:lnTo>
                    <a:pt x="23536" y="33896"/>
                  </a:lnTo>
                  <a:close/>
                </a:path>
                <a:path extrusionOk="0" h="37464" w="183514">
                  <a:moveTo>
                    <a:pt x="170845" y="33350"/>
                  </a:moveTo>
                  <a:lnTo>
                    <a:pt x="107810" y="33350"/>
                  </a:lnTo>
                  <a:lnTo>
                    <a:pt x="113677" y="35623"/>
                  </a:lnTo>
                  <a:lnTo>
                    <a:pt x="111450" y="34391"/>
                  </a:lnTo>
                  <a:lnTo>
                    <a:pt x="112204" y="33870"/>
                  </a:lnTo>
                  <a:lnTo>
                    <a:pt x="120626" y="33870"/>
                  </a:lnTo>
                  <a:lnTo>
                    <a:pt x="121221" y="33413"/>
                  </a:lnTo>
                  <a:lnTo>
                    <a:pt x="157289" y="33400"/>
                  </a:lnTo>
                  <a:lnTo>
                    <a:pt x="170688" y="33400"/>
                  </a:lnTo>
                  <a:lnTo>
                    <a:pt x="170845" y="33350"/>
                  </a:lnTo>
                  <a:close/>
                </a:path>
                <a:path extrusionOk="0" h="37464" w="183514">
                  <a:moveTo>
                    <a:pt x="58924" y="33439"/>
                  </a:moveTo>
                  <a:lnTo>
                    <a:pt x="24295" y="33439"/>
                  </a:lnTo>
                  <a:lnTo>
                    <a:pt x="26782" y="34607"/>
                  </a:lnTo>
                  <a:lnTo>
                    <a:pt x="27495" y="35598"/>
                  </a:lnTo>
                  <a:lnTo>
                    <a:pt x="29616" y="33680"/>
                  </a:lnTo>
                  <a:lnTo>
                    <a:pt x="36171" y="33680"/>
                  </a:lnTo>
                  <a:lnTo>
                    <a:pt x="48544" y="33578"/>
                  </a:lnTo>
                  <a:lnTo>
                    <a:pt x="58924" y="33439"/>
                  </a:lnTo>
                  <a:close/>
                </a:path>
                <a:path extrusionOk="0" h="37464" w="183514">
                  <a:moveTo>
                    <a:pt x="170688" y="33400"/>
                  </a:moveTo>
                  <a:lnTo>
                    <a:pt x="157289" y="33400"/>
                  </a:lnTo>
                  <a:lnTo>
                    <a:pt x="158062" y="33959"/>
                  </a:lnTo>
                  <a:lnTo>
                    <a:pt x="161683" y="35445"/>
                  </a:lnTo>
                  <a:lnTo>
                    <a:pt x="163207" y="35102"/>
                  </a:lnTo>
                  <a:lnTo>
                    <a:pt x="165074" y="34924"/>
                  </a:lnTo>
                  <a:lnTo>
                    <a:pt x="165991" y="34924"/>
                  </a:lnTo>
                  <a:lnTo>
                    <a:pt x="170688" y="33400"/>
                  </a:lnTo>
                  <a:close/>
                </a:path>
                <a:path extrusionOk="0" h="37464" w="183514">
                  <a:moveTo>
                    <a:pt x="69772" y="33642"/>
                  </a:moveTo>
                  <a:lnTo>
                    <a:pt x="64820" y="33642"/>
                  </a:lnTo>
                  <a:lnTo>
                    <a:pt x="66351" y="34289"/>
                  </a:lnTo>
                  <a:lnTo>
                    <a:pt x="68084" y="35420"/>
                  </a:lnTo>
                  <a:lnTo>
                    <a:pt x="68518" y="34810"/>
                  </a:lnTo>
                  <a:lnTo>
                    <a:pt x="69772" y="33642"/>
                  </a:lnTo>
                  <a:close/>
                </a:path>
                <a:path extrusionOk="0" h="37464" w="183514">
                  <a:moveTo>
                    <a:pt x="155944" y="34112"/>
                  </a:moveTo>
                  <a:lnTo>
                    <a:pt x="143624" y="34112"/>
                  </a:lnTo>
                  <a:lnTo>
                    <a:pt x="145757" y="34340"/>
                  </a:lnTo>
                  <a:lnTo>
                    <a:pt x="146773" y="35318"/>
                  </a:lnTo>
                  <a:lnTo>
                    <a:pt x="149148" y="34759"/>
                  </a:lnTo>
                  <a:lnTo>
                    <a:pt x="154456" y="34759"/>
                  </a:lnTo>
                  <a:lnTo>
                    <a:pt x="155079" y="34569"/>
                  </a:lnTo>
                  <a:lnTo>
                    <a:pt x="155944" y="34112"/>
                  </a:lnTo>
                  <a:close/>
                </a:path>
                <a:path extrusionOk="0" h="37464" w="183514">
                  <a:moveTo>
                    <a:pt x="157265" y="33413"/>
                  </a:moveTo>
                  <a:lnTo>
                    <a:pt x="121221" y="33413"/>
                  </a:lnTo>
                  <a:lnTo>
                    <a:pt x="121856" y="34201"/>
                  </a:lnTo>
                  <a:lnTo>
                    <a:pt x="123850" y="34810"/>
                  </a:lnTo>
                  <a:lnTo>
                    <a:pt x="126352" y="35280"/>
                  </a:lnTo>
                  <a:lnTo>
                    <a:pt x="128752" y="34391"/>
                  </a:lnTo>
                  <a:lnTo>
                    <a:pt x="132232" y="33680"/>
                  </a:lnTo>
                  <a:lnTo>
                    <a:pt x="132972" y="33680"/>
                  </a:lnTo>
                  <a:lnTo>
                    <a:pt x="133070" y="33451"/>
                  </a:lnTo>
                  <a:lnTo>
                    <a:pt x="157193" y="33451"/>
                  </a:lnTo>
                  <a:close/>
                </a:path>
                <a:path extrusionOk="0" h="37464" w="183514">
                  <a:moveTo>
                    <a:pt x="139670" y="33908"/>
                  </a:moveTo>
                  <a:lnTo>
                    <a:pt x="135407" y="33908"/>
                  </a:lnTo>
                  <a:lnTo>
                    <a:pt x="136550" y="34569"/>
                  </a:lnTo>
                  <a:lnTo>
                    <a:pt x="139026" y="35280"/>
                  </a:lnTo>
                  <a:lnTo>
                    <a:pt x="137877" y="34531"/>
                  </a:lnTo>
                  <a:lnTo>
                    <a:pt x="139670" y="33908"/>
                  </a:lnTo>
                  <a:close/>
                </a:path>
                <a:path extrusionOk="0" h="37464" w="183514">
                  <a:moveTo>
                    <a:pt x="120626" y="33870"/>
                  </a:moveTo>
                  <a:lnTo>
                    <a:pt x="112204" y="33870"/>
                  </a:lnTo>
                  <a:lnTo>
                    <a:pt x="114998" y="35178"/>
                  </a:lnTo>
                  <a:lnTo>
                    <a:pt x="117538" y="34442"/>
                  </a:lnTo>
                  <a:lnTo>
                    <a:pt x="119882" y="34442"/>
                  </a:lnTo>
                  <a:lnTo>
                    <a:pt x="120626" y="33870"/>
                  </a:lnTo>
                  <a:close/>
                </a:path>
                <a:path extrusionOk="0" h="37464" w="183514">
                  <a:moveTo>
                    <a:pt x="58708" y="33756"/>
                  </a:moveTo>
                  <a:lnTo>
                    <a:pt x="51142" y="33756"/>
                  </a:lnTo>
                  <a:lnTo>
                    <a:pt x="51328" y="33883"/>
                  </a:lnTo>
                  <a:lnTo>
                    <a:pt x="51442" y="34404"/>
                  </a:lnTo>
                  <a:lnTo>
                    <a:pt x="51676" y="34607"/>
                  </a:lnTo>
                  <a:lnTo>
                    <a:pt x="51791" y="34886"/>
                  </a:lnTo>
                  <a:lnTo>
                    <a:pt x="51993" y="35166"/>
                  </a:lnTo>
                  <a:lnTo>
                    <a:pt x="53466" y="34709"/>
                  </a:lnTo>
                  <a:lnTo>
                    <a:pt x="54317" y="34289"/>
                  </a:lnTo>
                  <a:lnTo>
                    <a:pt x="57204" y="34264"/>
                  </a:lnTo>
                  <a:lnTo>
                    <a:pt x="58483" y="34086"/>
                  </a:lnTo>
                  <a:lnTo>
                    <a:pt x="57492" y="33921"/>
                  </a:lnTo>
                  <a:lnTo>
                    <a:pt x="58595" y="33921"/>
                  </a:lnTo>
                  <a:lnTo>
                    <a:pt x="58708" y="33756"/>
                  </a:lnTo>
                  <a:close/>
                </a:path>
                <a:path extrusionOk="0" h="37464" w="183514">
                  <a:moveTo>
                    <a:pt x="36171" y="33680"/>
                  </a:moveTo>
                  <a:lnTo>
                    <a:pt x="30606" y="33680"/>
                  </a:lnTo>
                  <a:lnTo>
                    <a:pt x="32080" y="34569"/>
                  </a:lnTo>
                  <a:lnTo>
                    <a:pt x="34620" y="35077"/>
                  </a:lnTo>
                  <a:lnTo>
                    <a:pt x="36171" y="33680"/>
                  </a:lnTo>
                  <a:close/>
                </a:path>
                <a:path extrusionOk="0" h="37464" w="183514">
                  <a:moveTo>
                    <a:pt x="48544" y="33578"/>
                  </a:moveTo>
                  <a:lnTo>
                    <a:pt x="36283" y="33578"/>
                  </a:lnTo>
                  <a:lnTo>
                    <a:pt x="37160" y="34950"/>
                  </a:lnTo>
                  <a:lnTo>
                    <a:pt x="38315" y="34188"/>
                  </a:lnTo>
                  <a:lnTo>
                    <a:pt x="48205" y="34188"/>
                  </a:lnTo>
                  <a:lnTo>
                    <a:pt x="48544" y="33578"/>
                  </a:lnTo>
                  <a:close/>
                </a:path>
                <a:path extrusionOk="0" h="37464" w="183514">
                  <a:moveTo>
                    <a:pt x="48205" y="34188"/>
                  </a:moveTo>
                  <a:lnTo>
                    <a:pt x="38315" y="34188"/>
                  </a:lnTo>
                  <a:lnTo>
                    <a:pt x="42481" y="34950"/>
                  </a:lnTo>
                  <a:lnTo>
                    <a:pt x="47993" y="34569"/>
                  </a:lnTo>
                  <a:lnTo>
                    <a:pt x="48205" y="34188"/>
                  </a:lnTo>
                  <a:close/>
                </a:path>
                <a:path extrusionOk="0" h="37464" w="183514">
                  <a:moveTo>
                    <a:pt x="119882" y="34442"/>
                  </a:moveTo>
                  <a:lnTo>
                    <a:pt x="117538" y="34442"/>
                  </a:lnTo>
                  <a:lnTo>
                    <a:pt x="119303" y="34886"/>
                  </a:lnTo>
                  <a:lnTo>
                    <a:pt x="119882" y="34442"/>
                  </a:lnTo>
                  <a:close/>
                </a:path>
                <a:path extrusionOk="0" h="37464" w="183514">
                  <a:moveTo>
                    <a:pt x="23810" y="33731"/>
                  </a:moveTo>
                  <a:lnTo>
                    <a:pt x="6692" y="33731"/>
                  </a:lnTo>
                  <a:lnTo>
                    <a:pt x="9245" y="34569"/>
                  </a:lnTo>
                  <a:lnTo>
                    <a:pt x="9804" y="34861"/>
                  </a:lnTo>
                  <a:lnTo>
                    <a:pt x="10477" y="33896"/>
                  </a:lnTo>
                  <a:lnTo>
                    <a:pt x="23536" y="33896"/>
                  </a:lnTo>
                  <a:lnTo>
                    <a:pt x="23810" y="33731"/>
                  </a:lnTo>
                  <a:close/>
                </a:path>
                <a:path extrusionOk="0" h="37464" w="183514">
                  <a:moveTo>
                    <a:pt x="132972" y="33680"/>
                  </a:moveTo>
                  <a:lnTo>
                    <a:pt x="132232" y="33680"/>
                  </a:lnTo>
                  <a:lnTo>
                    <a:pt x="132511" y="34759"/>
                  </a:lnTo>
                  <a:lnTo>
                    <a:pt x="132972" y="33680"/>
                  </a:lnTo>
                  <a:close/>
                </a:path>
                <a:path extrusionOk="0" h="37464" w="183514">
                  <a:moveTo>
                    <a:pt x="171392" y="33172"/>
                  </a:moveTo>
                  <a:lnTo>
                    <a:pt x="59105" y="33172"/>
                  </a:lnTo>
                  <a:lnTo>
                    <a:pt x="60323" y="34264"/>
                  </a:lnTo>
                  <a:lnTo>
                    <a:pt x="64198" y="34734"/>
                  </a:lnTo>
                  <a:lnTo>
                    <a:pt x="64978" y="34086"/>
                  </a:lnTo>
                  <a:lnTo>
                    <a:pt x="64820" y="33642"/>
                  </a:lnTo>
                  <a:lnTo>
                    <a:pt x="69786" y="33629"/>
                  </a:lnTo>
                  <a:lnTo>
                    <a:pt x="107637" y="33629"/>
                  </a:lnTo>
                  <a:lnTo>
                    <a:pt x="107810" y="33350"/>
                  </a:lnTo>
                  <a:lnTo>
                    <a:pt x="170845" y="33350"/>
                  </a:lnTo>
                  <a:lnTo>
                    <a:pt x="171392" y="33172"/>
                  </a:lnTo>
                  <a:close/>
                </a:path>
                <a:path extrusionOk="0" h="37464" w="183514">
                  <a:moveTo>
                    <a:pt x="107159" y="34404"/>
                  </a:moveTo>
                  <a:lnTo>
                    <a:pt x="86105" y="34404"/>
                  </a:lnTo>
                  <a:lnTo>
                    <a:pt x="86220" y="34658"/>
                  </a:lnTo>
                  <a:lnTo>
                    <a:pt x="86779" y="34531"/>
                  </a:lnTo>
                  <a:lnTo>
                    <a:pt x="107080" y="34531"/>
                  </a:lnTo>
                  <a:lnTo>
                    <a:pt x="107159" y="34404"/>
                  </a:lnTo>
                  <a:close/>
                </a:path>
                <a:path extrusionOk="0" h="37464" w="183514">
                  <a:moveTo>
                    <a:pt x="65023" y="34048"/>
                  </a:moveTo>
                  <a:lnTo>
                    <a:pt x="65114" y="34340"/>
                  </a:lnTo>
                  <a:lnTo>
                    <a:pt x="65227" y="34607"/>
                  </a:lnTo>
                  <a:lnTo>
                    <a:pt x="65023" y="34048"/>
                  </a:lnTo>
                  <a:close/>
                </a:path>
                <a:path extrusionOk="0" h="37464" w="183514">
                  <a:moveTo>
                    <a:pt x="50880" y="33883"/>
                  </a:moveTo>
                  <a:lnTo>
                    <a:pt x="49669" y="33883"/>
                  </a:lnTo>
                  <a:lnTo>
                    <a:pt x="49466" y="34569"/>
                  </a:lnTo>
                  <a:lnTo>
                    <a:pt x="50880" y="33883"/>
                  </a:lnTo>
                  <a:close/>
                </a:path>
                <a:path extrusionOk="0" h="37464" w="183514">
                  <a:moveTo>
                    <a:pt x="107410" y="33997"/>
                  </a:moveTo>
                  <a:lnTo>
                    <a:pt x="85699" y="33997"/>
                  </a:lnTo>
                  <a:lnTo>
                    <a:pt x="85770" y="34264"/>
                  </a:lnTo>
                  <a:lnTo>
                    <a:pt x="85712" y="34569"/>
                  </a:lnTo>
                  <a:lnTo>
                    <a:pt x="86105" y="34404"/>
                  </a:lnTo>
                  <a:lnTo>
                    <a:pt x="107159" y="34404"/>
                  </a:lnTo>
                  <a:lnTo>
                    <a:pt x="107410" y="33997"/>
                  </a:lnTo>
                  <a:close/>
                </a:path>
                <a:path extrusionOk="0" h="37464" w="183514">
                  <a:moveTo>
                    <a:pt x="157193" y="33451"/>
                  </a:moveTo>
                  <a:lnTo>
                    <a:pt x="133070" y="33451"/>
                  </a:lnTo>
                  <a:lnTo>
                    <a:pt x="134035" y="34340"/>
                  </a:lnTo>
                  <a:lnTo>
                    <a:pt x="135077" y="34569"/>
                  </a:lnTo>
                  <a:lnTo>
                    <a:pt x="135407" y="33908"/>
                  </a:lnTo>
                  <a:lnTo>
                    <a:pt x="139670" y="33908"/>
                  </a:lnTo>
                  <a:lnTo>
                    <a:pt x="140576" y="33604"/>
                  </a:lnTo>
                  <a:lnTo>
                    <a:pt x="156905" y="33604"/>
                  </a:lnTo>
                  <a:lnTo>
                    <a:pt x="157193" y="33451"/>
                  </a:lnTo>
                  <a:close/>
                </a:path>
                <a:path extrusionOk="0" h="37464" w="183514">
                  <a:moveTo>
                    <a:pt x="156905" y="33604"/>
                  </a:moveTo>
                  <a:lnTo>
                    <a:pt x="140576" y="33604"/>
                  </a:lnTo>
                  <a:lnTo>
                    <a:pt x="141300" y="34569"/>
                  </a:lnTo>
                  <a:lnTo>
                    <a:pt x="143624" y="34112"/>
                  </a:lnTo>
                  <a:lnTo>
                    <a:pt x="155944" y="34112"/>
                  </a:lnTo>
                  <a:lnTo>
                    <a:pt x="156905" y="33604"/>
                  </a:lnTo>
                  <a:close/>
                </a:path>
                <a:path extrusionOk="0" h="37464" w="183514">
                  <a:moveTo>
                    <a:pt x="174222" y="33096"/>
                  </a:moveTo>
                  <a:lnTo>
                    <a:pt x="171627" y="33096"/>
                  </a:lnTo>
                  <a:lnTo>
                    <a:pt x="172631" y="34569"/>
                  </a:lnTo>
                  <a:lnTo>
                    <a:pt x="174018" y="33350"/>
                  </a:lnTo>
                  <a:lnTo>
                    <a:pt x="174222" y="33096"/>
                  </a:lnTo>
                  <a:close/>
                </a:path>
                <a:path extrusionOk="0" h="37464" w="183514">
                  <a:moveTo>
                    <a:pt x="24274" y="33451"/>
                  </a:moveTo>
                  <a:lnTo>
                    <a:pt x="4013" y="33451"/>
                  </a:lnTo>
                  <a:lnTo>
                    <a:pt x="4318" y="33921"/>
                  </a:lnTo>
                  <a:lnTo>
                    <a:pt x="5841" y="34531"/>
                  </a:lnTo>
                  <a:lnTo>
                    <a:pt x="6692" y="33731"/>
                  </a:lnTo>
                  <a:lnTo>
                    <a:pt x="23810" y="33731"/>
                  </a:lnTo>
                  <a:lnTo>
                    <a:pt x="24274" y="33451"/>
                  </a:lnTo>
                  <a:close/>
                </a:path>
                <a:path extrusionOk="0" h="37464" w="183514">
                  <a:moveTo>
                    <a:pt x="57024" y="34289"/>
                  </a:moveTo>
                  <a:lnTo>
                    <a:pt x="54317" y="34289"/>
                  </a:lnTo>
                  <a:lnTo>
                    <a:pt x="55473" y="34505"/>
                  </a:lnTo>
                  <a:lnTo>
                    <a:pt x="57024" y="34289"/>
                  </a:lnTo>
                  <a:close/>
                </a:path>
                <a:path extrusionOk="0" h="37464" w="183514">
                  <a:moveTo>
                    <a:pt x="58511" y="34045"/>
                  </a:moveTo>
                  <a:lnTo>
                    <a:pt x="60337" y="34277"/>
                  </a:lnTo>
                  <a:lnTo>
                    <a:pt x="58511" y="34045"/>
                  </a:lnTo>
                  <a:close/>
                </a:path>
                <a:path extrusionOk="0" h="37464" w="183514">
                  <a:moveTo>
                    <a:pt x="58595" y="33921"/>
                  </a:moveTo>
                  <a:lnTo>
                    <a:pt x="57492" y="33921"/>
                  </a:lnTo>
                  <a:lnTo>
                    <a:pt x="58511" y="34045"/>
                  </a:lnTo>
                  <a:close/>
                </a:path>
                <a:path extrusionOk="0" h="37464" w="183514">
                  <a:moveTo>
                    <a:pt x="58915" y="33451"/>
                  </a:moveTo>
                  <a:lnTo>
                    <a:pt x="48615" y="33451"/>
                  </a:lnTo>
                  <a:lnTo>
                    <a:pt x="48615" y="34023"/>
                  </a:lnTo>
                  <a:lnTo>
                    <a:pt x="49669" y="33883"/>
                  </a:lnTo>
                  <a:lnTo>
                    <a:pt x="50907" y="33870"/>
                  </a:lnTo>
                  <a:lnTo>
                    <a:pt x="51142" y="33756"/>
                  </a:lnTo>
                  <a:lnTo>
                    <a:pt x="58708" y="33756"/>
                  </a:lnTo>
                  <a:lnTo>
                    <a:pt x="58915" y="33451"/>
                  </a:lnTo>
                  <a:close/>
                </a:path>
                <a:path extrusionOk="0" h="37464" w="183514">
                  <a:moveTo>
                    <a:pt x="15519" y="2311"/>
                  </a:moveTo>
                  <a:lnTo>
                    <a:pt x="12738" y="3022"/>
                  </a:lnTo>
                  <a:lnTo>
                    <a:pt x="11658" y="6553"/>
                  </a:lnTo>
                  <a:lnTo>
                    <a:pt x="9228" y="10172"/>
                  </a:lnTo>
                  <a:lnTo>
                    <a:pt x="7327" y="12941"/>
                  </a:lnTo>
                  <a:lnTo>
                    <a:pt x="6883" y="13373"/>
                  </a:lnTo>
                  <a:lnTo>
                    <a:pt x="6857" y="14300"/>
                  </a:lnTo>
                  <a:lnTo>
                    <a:pt x="7048" y="14897"/>
                  </a:lnTo>
                  <a:lnTo>
                    <a:pt x="7124" y="15570"/>
                  </a:lnTo>
                  <a:lnTo>
                    <a:pt x="7264" y="15862"/>
                  </a:lnTo>
                  <a:lnTo>
                    <a:pt x="4038" y="17589"/>
                  </a:lnTo>
                  <a:lnTo>
                    <a:pt x="3261" y="21716"/>
                  </a:lnTo>
                  <a:lnTo>
                    <a:pt x="3136" y="24371"/>
                  </a:lnTo>
                  <a:lnTo>
                    <a:pt x="2260" y="25298"/>
                  </a:lnTo>
                  <a:lnTo>
                    <a:pt x="2082" y="25920"/>
                  </a:lnTo>
                  <a:lnTo>
                    <a:pt x="2298" y="26504"/>
                  </a:lnTo>
                  <a:lnTo>
                    <a:pt x="1752" y="27355"/>
                  </a:lnTo>
                  <a:lnTo>
                    <a:pt x="1422" y="29438"/>
                  </a:lnTo>
                  <a:lnTo>
                    <a:pt x="1142" y="32130"/>
                  </a:lnTo>
                  <a:lnTo>
                    <a:pt x="0" y="33616"/>
                  </a:lnTo>
                  <a:lnTo>
                    <a:pt x="3187" y="33667"/>
                  </a:lnTo>
                  <a:lnTo>
                    <a:pt x="4013" y="33451"/>
                  </a:lnTo>
                  <a:lnTo>
                    <a:pt x="24295" y="33439"/>
                  </a:lnTo>
                  <a:lnTo>
                    <a:pt x="58924" y="33439"/>
                  </a:lnTo>
                  <a:lnTo>
                    <a:pt x="59105" y="33172"/>
                  </a:lnTo>
                  <a:lnTo>
                    <a:pt x="171392" y="33172"/>
                  </a:lnTo>
                  <a:lnTo>
                    <a:pt x="171627" y="33096"/>
                  </a:lnTo>
                  <a:lnTo>
                    <a:pt x="174222" y="33096"/>
                  </a:lnTo>
                  <a:lnTo>
                    <a:pt x="174663" y="32550"/>
                  </a:lnTo>
                  <a:lnTo>
                    <a:pt x="181726" y="32550"/>
                  </a:lnTo>
                  <a:lnTo>
                    <a:pt x="182410" y="30899"/>
                  </a:lnTo>
                  <a:lnTo>
                    <a:pt x="181787" y="30378"/>
                  </a:lnTo>
                  <a:lnTo>
                    <a:pt x="182904" y="28625"/>
                  </a:lnTo>
                  <a:lnTo>
                    <a:pt x="180517" y="28625"/>
                  </a:lnTo>
                  <a:lnTo>
                    <a:pt x="180047" y="24930"/>
                  </a:lnTo>
                  <a:lnTo>
                    <a:pt x="178587" y="24803"/>
                  </a:lnTo>
                  <a:lnTo>
                    <a:pt x="178282" y="24345"/>
                  </a:lnTo>
                  <a:lnTo>
                    <a:pt x="179184" y="23355"/>
                  </a:lnTo>
                  <a:lnTo>
                    <a:pt x="177838" y="22351"/>
                  </a:lnTo>
                  <a:lnTo>
                    <a:pt x="175590" y="21716"/>
                  </a:lnTo>
                  <a:lnTo>
                    <a:pt x="176136" y="20599"/>
                  </a:lnTo>
                  <a:lnTo>
                    <a:pt x="174048" y="19215"/>
                  </a:lnTo>
                  <a:lnTo>
                    <a:pt x="171907" y="19215"/>
                  </a:lnTo>
                  <a:lnTo>
                    <a:pt x="171576" y="18897"/>
                  </a:lnTo>
                  <a:lnTo>
                    <a:pt x="170014" y="17779"/>
                  </a:lnTo>
                  <a:lnTo>
                    <a:pt x="169036" y="15227"/>
                  </a:lnTo>
                  <a:lnTo>
                    <a:pt x="167881" y="14300"/>
                  </a:lnTo>
                  <a:lnTo>
                    <a:pt x="167648" y="13271"/>
                  </a:lnTo>
                  <a:lnTo>
                    <a:pt x="165747" y="13271"/>
                  </a:lnTo>
                  <a:lnTo>
                    <a:pt x="164452" y="12699"/>
                  </a:lnTo>
                  <a:lnTo>
                    <a:pt x="165341" y="11582"/>
                  </a:lnTo>
                  <a:lnTo>
                    <a:pt x="164299" y="11391"/>
                  </a:lnTo>
                  <a:lnTo>
                    <a:pt x="164424" y="11023"/>
                  </a:lnTo>
                  <a:lnTo>
                    <a:pt x="162788" y="11023"/>
                  </a:lnTo>
                  <a:lnTo>
                    <a:pt x="162596" y="10172"/>
                  </a:lnTo>
                  <a:lnTo>
                    <a:pt x="160997" y="10172"/>
                  </a:lnTo>
                  <a:lnTo>
                    <a:pt x="161366" y="8674"/>
                  </a:lnTo>
                  <a:lnTo>
                    <a:pt x="160159" y="8445"/>
                  </a:lnTo>
                  <a:lnTo>
                    <a:pt x="161391" y="7442"/>
                  </a:lnTo>
                  <a:lnTo>
                    <a:pt x="160032" y="7277"/>
                  </a:lnTo>
                  <a:lnTo>
                    <a:pt x="157657" y="6337"/>
                  </a:lnTo>
                  <a:lnTo>
                    <a:pt x="156463" y="5956"/>
                  </a:lnTo>
                  <a:lnTo>
                    <a:pt x="155003" y="4762"/>
                  </a:lnTo>
                  <a:lnTo>
                    <a:pt x="154346" y="4317"/>
                  </a:lnTo>
                  <a:lnTo>
                    <a:pt x="57213" y="4317"/>
                  </a:lnTo>
                  <a:lnTo>
                    <a:pt x="57000" y="4279"/>
                  </a:lnTo>
                  <a:lnTo>
                    <a:pt x="48564" y="4279"/>
                  </a:lnTo>
                  <a:lnTo>
                    <a:pt x="46973" y="3771"/>
                  </a:lnTo>
                  <a:lnTo>
                    <a:pt x="46784" y="3657"/>
                  </a:lnTo>
                  <a:lnTo>
                    <a:pt x="40919" y="3657"/>
                  </a:lnTo>
                  <a:lnTo>
                    <a:pt x="40730" y="3517"/>
                  </a:lnTo>
                  <a:lnTo>
                    <a:pt x="19354" y="3517"/>
                  </a:lnTo>
                  <a:lnTo>
                    <a:pt x="19498" y="3234"/>
                  </a:lnTo>
                  <a:lnTo>
                    <a:pt x="15519" y="2311"/>
                  </a:lnTo>
                  <a:close/>
                </a:path>
                <a:path extrusionOk="0" h="37464" w="183514">
                  <a:moveTo>
                    <a:pt x="182727" y="27292"/>
                  </a:moveTo>
                  <a:lnTo>
                    <a:pt x="180517" y="28625"/>
                  </a:lnTo>
                  <a:lnTo>
                    <a:pt x="182904" y="28625"/>
                  </a:lnTo>
                  <a:lnTo>
                    <a:pt x="183349" y="27927"/>
                  </a:lnTo>
                  <a:lnTo>
                    <a:pt x="182727" y="27292"/>
                  </a:lnTo>
                  <a:close/>
                </a:path>
                <a:path extrusionOk="0" h="37464" w="183514">
                  <a:moveTo>
                    <a:pt x="172885" y="17945"/>
                  </a:moveTo>
                  <a:lnTo>
                    <a:pt x="171907" y="19215"/>
                  </a:lnTo>
                  <a:lnTo>
                    <a:pt x="174048" y="19215"/>
                  </a:lnTo>
                  <a:lnTo>
                    <a:pt x="173799" y="19049"/>
                  </a:lnTo>
                  <a:lnTo>
                    <a:pt x="173100" y="18072"/>
                  </a:lnTo>
                  <a:lnTo>
                    <a:pt x="172885" y="17945"/>
                  </a:lnTo>
                  <a:close/>
                </a:path>
                <a:path extrusionOk="0" h="37464" w="183514">
                  <a:moveTo>
                    <a:pt x="167639" y="13233"/>
                  </a:moveTo>
                  <a:lnTo>
                    <a:pt x="165747" y="13271"/>
                  </a:lnTo>
                  <a:lnTo>
                    <a:pt x="167648" y="13271"/>
                  </a:lnTo>
                  <a:close/>
                </a:path>
                <a:path extrusionOk="0" h="37464" w="183514">
                  <a:moveTo>
                    <a:pt x="164591" y="10528"/>
                  </a:moveTo>
                  <a:lnTo>
                    <a:pt x="162788" y="11023"/>
                  </a:lnTo>
                  <a:lnTo>
                    <a:pt x="164424" y="11023"/>
                  </a:lnTo>
                  <a:lnTo>
                    <a:pt x="164591" y="10528"/>
                  </a:lnTo>
                  <a:close/>
                </a:path>
                <a:path extrusionOk="0" h="37464" w="183514">
                  <a:moveTo>
                    <a:pt x="162585" y="10121"/>
                  </a:moveTo>
                  <a:lnTo>
                    <a:pt x="160997" y="10172"/>
                  </a:lnTo>
                  <a:lnTo>
                    <a:pt x="162596" y="10172"/>
                  </a:lnTo>
                  <a:close/>
                </a:path>
                <a:path extrusionOk="0" h="37464" w="183514">
                  <a:moveTo>
                    <a:pt x="60261" y="2197"/>
                  </a:moveTo>
                  <a:lnTo>
                    <a:pt x="60109" y="2730"/>
                  </a:lnTo>
                  <a:lnTo>
                    <a:pt x="58953" y="2920"/>
                  </a:lnTo>
                  <a:lnTo>
                    <a:pt x="57213" y="4317"/>
                  </a:lnTo>
                  <a:lnTo>
                    <a:pt x="154346" y="4317"/>
                  </a:lnTo>
                  <a:lnTo>
                    <a:pt x="153726" y="3898"/>
                  </a:lnTo>
                  <a:lnTo>
                    <a:pt x="82937" y="3886"/>
                  </a:lnTo>
                  <a:lnTo>
                    <a:pt x="80479" y="3174"/>
                  </a:lnTo>
                  <a:lnTo>
                    <a:pt x="80189" y="3073"/>
                  </a:lnTo>
                  <a:lnTo>
                    <a:pt x="68198" y="3073"/>
                  </a:lnTo>
                  <a:lnTo>
                    <a:pt x="62423" y="2857"/>
                  </a:lnTo>
                  <a:lnTo>
                    <a:pt x="60477" y="2336"/>
                  </a:lnTo>
                  <a:lnTo>
                    <a:pt x="60261" y="2197"/>
                  </a:lnTo>
                  <a:close/>
                </a:path>
                <a:path extrusionOk="0" h="37464" w="183514">
                  <a:moveTo>
                    <a:pt x="52222" y="3670"/>
                  </a:moveTo>
                  <a:lnTo>
                    <a:pt x="49669" y="3975"/>
                  </a:lnTo>
                  <a:lnTo>
                    <a:pt x="48564" y="4279"/>
                  </a:lnTo>
                  <a:lnTo>
                    <a:pt x="57000" y="4279"/>
                  </a:lnTo>
                  <a:lnTo>
                    <a:pt x="54803" y="3886"/>
                  </a:lnTo>
                  <a:lnTo>
                    <a:pt x="53289" y="3886"/>
                  </a:lnTo>
                  <a:lnTo>
                    <a:pt x="52222" y="3670"/>
                  </a:lnTo>
                  <a:close/>
                </a:path>
                <a:path extrusionOk="0" h="37464" w="183514">
                  <a:moveTo>
                    <a:pt x="84962" y="2489"/>
                  </a:moveTo>
                  <a:lnTo>
                    <a:pt x="83680" y="2565"/>
                  </a:lnTo>
                  <a:lnTo>
                    <a:pt x="82981" y="3898"/>
                  </a:lnTo>
                  <a:lnTo>
                    <a:pt x="153726" y="3898"/>
                  </a:lnTo>
                  <a:lnTo>
                    <a:pt x="153435" y="3543"/>
                  </a:lnTo>
                  <a:lnTo>
                    <a:pt x="111848" y="3530"/>
                  </a:lnTo>
                  <a:lnTo>
                    <a:pt x="109550" y="3530"/>
                  </a:lnTo>
                  <a:lnTo>
                    <a:pt x="105663" y="3505"/>
                  </a:lnTo>
                  <a:lnTo>
                    <a:pt x="104234" y="3060"/>
                  </a:lnTo>
                  <a:lnTo>
                    <a:pt x="86956" y="3060"/>
                  </a:lnTo>
                  <a:lnTo>
                    <a:pt x="86296" y="2819"/>
                  </a:lnTo>
                  <a:lnTo>
                    <a:pt x="84962" y="2489"/>
                  </a:lnTo>
                  <a:close/>
                </a:path>
                <a:path extrusionOk="0" h="37464" w="183514">
                  <a:moveTo>
                    <a:pt x="54165" y="3771"/>
                  </a:moveTo>
                  <a:lnTo>
                    <a:pt x="53289" y="3886"/>
                  </a:lnTo>
                  <a:lnTo>
                    <a:pt x="54803" y="3886"/>
                  </a:lnTo>
                  <a:lnTo>
                    <a:pt x="54165" y="3771"/>
                  </a:lnTo>
                  <a:close/>
                </a:path>
                <a:path extrusionOk="0" h="37464" w="183514">
                  <a:moveTo>
                    <a:pt x="45021" y="2590"/>
                  </a:moveTo>
                  <a:lnTo>
                    <a:pt x="40919" y="3657"/>
                  </a:lnTo>
                  <a:lnTo>
                    <a:pt x="46784" y="3657"/>
                  </a:lnTo>
                  <a:lnTo>
                    <a:pt x="45021" y="2590"/>
                  </a:lnTo>
                  <a:close/>
                </a:path>
                <a:path extrusionOk="0" h="37464" w="183514">
                  <a:moveTo>
                    <a:pt x="120967" y="1739"/>
                  </a:moveTo>
                  <a:lnTo>
                    <a:pt x="114058" y="2578"/>
                  </a:lnTo>
                  <a:lnTo>
                    <a:pt x="113918" y="3174"/>
                  </a:lnTo>
                  <a:lnTo>
                    <a:pt x="111848" y="3543"/>
                  </a:lnTo>
                  <a:lnTo>
                    <a:pt x="151117" y="3543"/>
                  </a:lnTo>
                  <a:lnTo>
                    <a:pt x="151446" y="2920"/>
                  </a:lnTo>
                  <a:lnTo>
                    <a:pt x="147408" y="2920"/>
                  </a:lnTo>
                  <a:lnTo>
                    <a:pt x="148174" y="2400"/>
                  </a:lnTo>
                  <a:lnTo>
                    <a:pt x="121411" y="2400"/>
                  </a:lnTo>
                  <a:lnTo>
                    <a:pt x="120967" y="1739"/>
                  </a:lnTo>
                  <a:close/>
                </a:path>
                <a:path extrusionOk="0" h="37464" w="183514">
                  <a:moveTo>
                    <a:pt x="152971" y="2717"/>
                  </a:moveTo>
                  <a:lnTo>
                    <a:pt x="151117" y="3543"/>
                  </a:lnTo>
                  <a:lnTo>
                    <a:pt x="153435" y="3543"/>
                  </a:lnTo>
                  <a:lnTo>
                    <a:pt x="153151" y="3174"/>
                  </a:lnTo>
                  <a:lnTo>
                    <a:pt x="152971" y="2717"/>
                  </a:lnTo>
                  <a:close/>
                </a:path>
                <a:path extrusionOk="0" h="37464" w="183514">
                  <a:moveTo>
                    <a:pt x="111836" y="1003"/>
                  </a:moveTo>
                  <a:lnTo>
                    <a:pt x="109550" y="3530"/>
                  </a:lnTo>
                  <a:lnTo>
                    <a:pt x="111848" y="3530"/>
                  </a:lnTo>
                  <a:lnTo>
                    <a:pt x="111836" y="1003"/>
                  </a:lnTo>
                  <a:close/>
                </a:path>
                <a:path extrusionOk="0" h="37464" w="183514">
                  <a:moveTo>
                    <a:pt x="19964" y="2311"/>
                  </a:moveTo>
                  <a:lnTo>
                    <a:pt x="19605" y="3022"/>
                  </a:lnTo>
                  <a:lnTo>
                    <a:pt x="19498" y="3340"/>
                  </a:lnTo>
                  <a:lnTo>
                    <a:pt x="19354" y="3517"/>
                  </a:lnTo>
                  <a:lnTo>
                    <a:pt x="40730" y="3517"/>
                  </a:lnTo>
                  <a:lnTo>
                    <a:pt x="40489" y="3340"/>
                  </a:lnTo>
                  <a:lnTo>
                    <a:pt x="23228" y="3340"/>
                  </a:lnTo>
                  <a:lnTo>
                    <a:pt x="19964" y="2311"/>
                  </a:lnTo>
                  <a:close/>
                </a:path>
                <a:path extrusionOk="0" h="37464" w="183514">
                  <a:moveTo>
                    <a:pt x="109804" y="1955"/>
                  </a:moveTo>
                  <a:lnTo>
                    <a:pt x="108153" y="3340"/>
                  </a:lnTo>
                  <a:lnTo>
                    <a:pt x="105663" y="3505"/>
                  </a:lnTo>
                  <a:lnTo>
                    <a:pt x="109554" y="3505"/>
                  </a:lnTo>
                  <a:lnTo>
                    <a:pt x="109804" y="1955"/>
                  </a:lnTo>
                  <a:close/>
                </a:path>
                <a:path extrusionOk="0" h="37464" w="183514">
                  <a:moveTo>
                    <a:pt x="25869" y="2019"/>
                  </a:moveTo>
                  <a:lnTo>
                    <a:pt x="25387" y="2298"/>
                  </a:lnTo>
                  <a:lnTo>
                    <a:pt x="22984" y="3060"/>
                  </a:lnTo>
                  <a:lnTo>
                    <a:pt x="23228" y="3340"/>
                  </a:lnTo>
                  <a:lnTo>
                    <a:pt x="40489" y="3340"/>
                  </a:lnTo>
                  <a:lnTo>
                    <a:pt x="40059" y="3022"/>
                  </a:lnTo>
                  <a:lnTo>
                    <a:pt x="32740" y="3022"/>
                  </a:lnTo>
                  <a:lnTo>
                    <a:pt x="27000" y="2857"/>
                  </a:lnTo>
                  <a:lnTo>
                    <a:pt x="25869" y="2019"/>
                  </a:lnTo>
                  <a:close/>
                </a:path>
                <a:path extrusionOk="0" h="37464" w="183514">
                  <a:moveTo>
                    <a:pt x="72453" y="1790"/>
                  </a:moveTo>
                  <a:lnTo>
                    <a:pt x="68198" y="3073"/>
                  </a:lnTo>
                  <a:lnTo>
                    <a:pt x="80189" y="3073"/>
                  </a:lnTo>
                  <a:lnTo>
                    <a:pt x="78155" y="2362"/>
                  </a:lnTo>
                  <a:lnTo>
                    <a:pt x="73990" y="2247"/>
                  </a:lnTo>
                  <a:lnTo>
                    <a:pt x="72453" y="1790"/>
                  </a:lnTo>
                  <a:close/>
                </a:path>
                <a:path extrusionOk="0" h="37464" w="183514">
                  <a:moveTo>
                    <a:pt x="90576" y="2044"/>
                  </a:moveTo>
                  <a:lnTo>
                    <a:pt x="87934" y="2158"/>
                  </a:lnTo>
                  <a:lnTo>
                    <a:pt x="87617" y="3022"/>
                  </a:lnTo>
                  <a:lnTo>
                    <a:pt x="86956" y="3060"/>
                  </a:lnTo>
                  <a:lnTo>
                    <a:pt x="104234" y="3060"/>
                  </a:lnTo>
                  <a:lnTo>
                    <a:pt x="93586" y="3022"/>
                  </a:lnTo>
                  <a:lnTo>
                    <a:pt x="92443" y="2857"/>
                  </a:lnTo>
                  <a:lnTo>
                    <a:pt x="90576" y="2044"/>
                  </a:lnTo>
                  <a:close/>
                </a:path>
                <a:path extrusionOk="0" h="37464" w="183514">
                  <a:moveTo>
                    <a:pt x="33172" y="2260"/>
                  </a:moveTo>
                  <a:lnTo>
                    <a:pt x="32740" y="3022"/>
                  </a:lnTo>
                  <a:lnTo>
                    <a:pt x="40059" y="3022"/>
                  </a:lnTo>
                  <a:lnTo>
                    <a:pt x="39823" y="2857"/>
                  </a:lnTo>
                  <a:lnTo>
                    <a:pt x="38555" y="2298"/>
                  </a:lnTo>
                  <a:lnTo>
                    <a:pt x="35242" y="2298"/>
                  </a:lnTo>
                  <a:lnTo>
                    <a:pt x="33172" y="2260"/>
                  </a:lnTo>
                  <a:close/>
                </a:path>
                <a:path extrusionOk="0" h="37464" w="183514">
                  <a:moveTo>
                    <a:pt x="95186" y="2133"/>
                  </a:moveTo>
                  <a:lnTo>
                    <a:pt x="93586" y="3022"/>
                  </a:lnTo>
                  <a:lnTo>
                    <a:pt x="97523" y="3022"/>
                  </a:lnTo>
                  <a:lnTo>
                    <a:pt x="95186" y="2133"/>
                  </a:lnTo>
                  <a:close/>
                </a:path>
                <a:path extrusionOk="0" h="37464" w="183514">
                  <a:moveTo>
                    <a:pt x="101904" y="1892"/>
                  </a:moveTo>
                  <a:lnTo>
                    <a:pt x="97523" y="3022"/>
                  </a:lnTo>
                  <a:lnTo>
                    <a:pt x="104112" y="3022"/>
                  </a:lnTo>
                  <a:lnTo>
                    <a:pt x="103622" y="2870"/>
                  </a:lnTo>
                  <a:lnTo>
                    <a:pt x="101904" y="1892"/>
                  </a:lnTo>
                  <a:close/>
                </a:path>
                <a:path extrusionOk="0" h="37464" w="183514">
                  <a:moveTo>
                    <a:pt x="151942" y="1981"/>
                  </a:moveTo>
                  <a:lnTo>
                    <a:pt x="147408" y="2920"/>
                  </a:lnTo>
                  <a:lnTo>
                    <a:pt x="151446" y="2920"/>
                  </a:lnTo>
                  <a:lnTo>
                    <a:pt x="151942" y="1981"/>
                  </a:lnTo>
                  <a:close/>
                </a:path>
                <a:path extrusionOk="0" h="37464" w="183514">
                  <a:moveTo>
                    <a:pt x="132118" y="838"/>
                  </a:moveTo>
                  <a:lnTo>
                    <a:pt x="130441" y="1435"/>
                  </a:lnTo>
                  <a:lnTo>
                    <a:pt x="127203" y="1739"/>
                  </a:lnTo>
                  <a:lnTo>
                    <a:pt x="122453" y="1739"/>
                  </a:lnTo>
                  <a:lnTo>
                    <a:pt x="121411" y="2400"/>
                  </a:lnTo>
                  <a:lnTo>
                    <a:pt x="148174" y="2400"/>
                  </a:lnTo>
                  <a:lnTo>
                    <a:pt x="149499" y="1498"/>
                  </a:lnTo>
                  <a:lnTo>
                    <a:pt x="138226" y="1498"/>
                  </a:lnTo>
                  <a:lnTo>
                    <a:pt x="137979" y="1257"/>
                  </a:lnTo>
                  <a:lnTo>
                    <a:pt x="133756" y="1257"/>
                  </a:lnTo>
                  <a:lnTo>
                    <a:pt x="132118" y="838"/>
                  </a:lnTo>
                  <a:close/>
                </a:path>
                <a:path extrusionOk="0" h="37464" w="183514">
                  <a:moveTo>
                    <a:pt x="36855" y="1549"/>
                  </a:moveTo>
                  <a:lnTo>
                    <a:pt x="35242" y="2298"/>
                  </a:lnTo>
                  <a:lnTo>
                    <a:pt x="38555" y="2298"/>
                  </a:lnTo>
                  <a:lnTo>
                    <a:pt x="36855" y="1549"/>
                  </a:lnTo>
                  <a:close/>
                </a:path>
                <a:path extrusionOk="0" h="37464" w="183514">
                  <a:moveTo>
                    <a:pt x="148907" y="0"/>
                  </a:moveTo>
                  <a:lnTo>
                    <a:pt x="138226" y="1498"/>
                  </a:lnTo>
                  <a:lnTo>
                    <a:pt x="149499" y="1498"/>
                  </a:lnTo>
                  <a:lnTo>
                    <a:pt x="150190" y="1028"/>
                  </a:lnTo>
                  <a:lnTo>
                    <a:pt x="148907" y="0"/>
                  </a:lnTo>
                  <a:close/>
                </a:path>
                <a:path extrusionOk="0" h="37464" w="183514">
                  <a:moveTo>
                    <a:pt x="137718" y="1003"/>
                  </a:moveTo>
                  <a:lnTo>
                    <a:pt x="133756" y="1257"/>
                  </a:lnTo>
                  <a:lnTo>
                    <a:pt x="137979" y="1257"/>
                  </a:lnTo>
                  <a:lnTo>
                    <a:pt x="137718" y="1003"/>
                  </a:lnTo>
                  <a:close/>
                </a:path>
              </a:pathLst>
            </a:custGeom>
            <a:solidFill>
              <a:srgbClr val="EE772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p53"/>
            <p:cNvSpPr/>
            <p:nvPr/>
          </p:nvSpPr>
          <p:spPr>
            <a:xfrm>
              <a:off x="1886218" y="2780639"/>
              <a:ext cx="293370" cy="34925"/>
            </a:xfrm>
            <a:custGeom>
              <a:rect b="b" l="l" r="r" t="t"/>
              <a:pathLst>
                <a:path extrusionOk="0" h="34925" w="293369">
                  <a:moveTo>
                    <a:pt x="283842" y="26327"/>
                  </a:moveTo>
                  <a:lnTo>
                    <a:pt x="3187" y="26327"/>
                  </a:lnTo>
                  <a:lnTo>
                    <a:pt x="2870" y="27228"/>
                  </a:lnTo>
                  <a:lnTo>
                    <a:pt x="139" y="29083"/>
                  </a:lnTo>
                  <a:lnTo>
                    <a:pt x="0" y="34442"/>
                  </a:lnTo>
                  <a:lnTo>
                    <a:pt x="292988" y="34391"/>
                  </a:lnTo>
                  <a:lnTo>
                    <a:pt x="289394" y="31889"/>
                  </a:lnTo>
                  <a:lnTo>
                    <a:pt x="289634" y="31889"/>
                  </a:lnTo>
                  <a:lnTo>
                    <a:pt x="285635" y="27965"/>
                  </a:lnTo>
                  <a:lnTo>
                    <a:pt x="283842" y="26327"/>
                  </a:lnTo>
                  <a:close/>
                </a:path>
                <a:path extrusionOk="0" h="34925" w="293369">
                  <a:moveTo>
                    <a:pt x="289634" y="31889"/>
                  </a:moveTo>
                  <a:lnTo>
                    <a:pt x="289394" y="31889"/>
                  </a:lnTo>
                  <a:lnTo>
                    <a:pt x="289712" y="31965"/>
                  </a:lnTo>
                  <a:close/>
                </a:path>
                <a:path extrusionOk="0" h="34925" w="293369">
                  <a:moveTo>
                    <a:pt x="24383" y="2603"/>
                  </a:moveTo>
                  <a:lnTo>
                    <a:pt x="11760" y="2603"/>
                  </a:lnTo>
                  <a:lnTo>
                    <a:pt x="10413" y="3949"/>
                  </a:lnTo>
                  <a:lnTo>
                    <a:pt x="10413" y="11226"/>
                  </a:lnTo>
                  <a:lnTo>
                    <a:pt x="7238" y="13119"/>
                  </a:lnTo>
                  <a:lnTo>
                    <a:pt x="7086" y="16306"/>
                  </a:lnTo>
                  <a:lnTo>
                    <a:pt x="5537" y="21932"/>
                  </a:lnTo>
                  <a:lnTo>
                    <a:pt x="3581" y="24295"/>
                  </a:lnTo>
                  <a:lnTo>
                    <a:pt x="2832" y="25742"/>
                  </a:lnTo>
                  <a:lnTo>
                    <a:pt x="2666" y="26479"/>
                  </a:lnTo>
                  <a:lnTo>
                    <a:pt x="3187" y="26327"/>
                  </a:lnTo>
                  <a:lnTo>
                    <a:pt x="283842" y="26327"/>
                  </a:lnTo>
                  <a:lnTo>
                    <a:pt x="281965" y="24612"/>
                  </a:lnTo>
                  <a:lnTo>
                    <a:pt x="282701" y="23812"/>
                  </a:lnTo>
                  <a:lnTo>
                    <a:pt x="278129" y="19215"/>
                  </a:lnTo>
                  <a:lnTo>
                    <a:pt x="276682" y="18097"/>
                  </a:lnTo>
                  <a:lnTo>
                    <a:pt x="276567" y="15125"/>
                  </a:lnTo>
                  <a:lnTo>
                    <a:pt x="274205" y="15024"/>
                  </a:lnTo>
                  <a:lnTo>
                    <a:pt x="273405" y="12966"/>
                  </a:lnTo>
                  <a:lnTo>
                    <a:pt x="270497" y="9715"/>
                  </a:lnTo>
                  <a:lnTo>
                    <a:pt x="268135" y="9448"/>
                  </a:lnTo>
                  <a:lnTo>
                    <a:pt x="268038" y="8216"/>
                  </a:lnTo>
                  <a:lnTo>
                    <a:pt x="263893" y="8216"/>
                  </a:lnTo>
                  <a:lnTo>
                    <a:pt x="261416" y="4597"/>
                  </a:lnTo>
                  <a:lnTo>
                    <a:pt x="260569" y="3467"/>
                  </a:lnTo>
                  <a:lnTo>
                    <a:pt x="24599" y="3467"/>
                  </a:lnTo>
                  <a:lnTo>
                    <a:pt x="24383" y="2603"/>
                  </a:lnTo>
                  <a:close/>
                </a:path>
                <a:path extrusionOk="0" h="34925" w="293369">
                  <a:moveTo>
                    <a:pt x="267969" y="7353"/>
                  </a:moveTo>
                  <a:lnTo>
                    <a:pt x="263893" y="8216"/>
                  </a:lnTo>
                  <a:lnTo>
                    <a:pt x="268038" y="8216"/>
                  </a:lnTo>
                  <a:lnTo>
                    <a:pt x="267969" y="7353"/>
                  </a:lnTo>
                  <a:close/>
                </a:path>
                <a:path extrusionOk="0" h="34925" w="293369">
                  <a:moveTo>
                    <a:pt x="37503" y="1295"/>
                  </a:moveTo>
                  <a:lnTo>
                    <a:pt x="32283" y="1295"/>
                  </a:lnTo>
                  <a:lnTo>
                    <a:pt x="29819" y="3467"/>
                  </a:lnTo>
                  <a:lnTo>
                    <a:pt x="60998" y="3467"/>
                  </a:lnTo>
                  <a:lnTo>
                    <a:pt x="60893" y="2921"/>
                  </a:lnTo>
                  <a:lnTo>
                    <a:pt x="46850" y="2921"/>
                  </a:lnTo>
                  <a:lnTo>
                    <a:pt x="37769" y="2108"/>
                  </a:lnTo>
                  <a:lnTo>
                    <a:pt x="37503" y="1295"/>
                  </a:lnTo>
                  <a:close/>
                </a:path>
                <a:path extrusionOk="0" h="34925" w="293369">
                  <a:moveTo>
                    <a:pt x="69164" y="1295"/>
                  </a:moveTo>
                  <a:lnTo>
                    <a:pt x="65392" y="1295"/>
                  </a:lnTo>
                  <a:lnTo>
                    <a:pt x="64211" y="3467"/>
                  </a:lnTo>
                  <a:lnTo>
                    <a:pt x="260569" y="3467"/>
                  </a:lnTo>
                  <a:lnTo>
                    <a:pt x="259921" y="2603"/>
                  </a:lnTo>
                  <a:lnTo>
                    <a:pt x="152577" y="2603"/>
                  </a:lnTo>
                  <a:lnTo>
                    <a:pt x="152401" y="2171"/>
                  </a:lnTo>
                  <a:lnTo>
                    <a:pt x="69697" y="2171"/>
                  </a:lnTo>
                  <a:lnTo>
                    <a:pt x="69164" y="1295"/>
                  </a:lnTo>
                  <a:close/>
                </a:path>
                <a:path extrusionOk="0" h="34925" w="293369">
                  <a:moveTo>
                    <a:pt x="51803" y="1892"/>
                  </a:moveTo>
                  <a:lnTo>
                    <a:pt x="46850" y="2921"/>
                  </a:lnTo>
                  <a:lnTo>
                    <a:pt x="60893" y="2921"/>
                  </a:lnTo>
                  <a:lnTo>
                    <a:pt x="60832" y="2603"/>
                  </a:lnTo>
                  <a:lnTo>
                    <a:pt x="60286" y="2603"/>
                  </a:lnTo>
                  <a:lnTo>
                    <a:pt x="51803" y="1892"/>
                  </a:lnTo>
                  <a:close/>
                </a:path>
                <a:path extrusionOk="0" h="34925" w="293369">
                  <a:moveTo>
                    <a:pt x="159829" y="863"/>
                  </a:moveTo>
                  <a:lnTo>
                    <a:pt x="156286" y="863"/>
                  </a:lnTo>
                  <a:lnTo>
                    <a:pt x="155638" y="2603"/>
                  </a:lnTo>
                  <a:lnTo>
                    <a:pt x="259921" y="2603"/>
                  </a:lnTo>
                  <a:lnTo>
                    <a:pt x="259597" y="2171"/>
                  </a:lnTo>
                  <a:lnTo>
                    <a:pt x="160693" y="2171"/>
                  </a:lnTo>
                  <a:lnTo>
                    <a:pt x="159829" y="863"/>
                  </a:lnTo>
                  <a:close/>
                </a:path>
                <a:path extrusionOk="0" h="34925" w="293369">
                  <a:moveTo>
                    <a:pt x="76682" y="1295"/>
                  </a:moveTo>
                  <a:lnTo>
                    <a:pt x="73291" y="1295"/>
                  </a:lnTo>
                  <a:lnTo>
                    <a:pt x="72440" y="2171"/>
                  </a:lnTo>
                  <a:lnTo>
                    <a:pt x="77647" y="2171"/>
                  </a:lnTo>
                  <a:lnTo>
                    <a:pt x="76682" y="1295"/>
                  </a:lnTo>
                  <a:close/>
                </a:path>
                <a:path extrusionOk="0" h="34925" w="293369">
                  <a:moveTo>
                    <a:pt x="84797" y="863"/>
                  </a:moveTo>
                  <a:lnTo>
                    <a:pt x="83400" y="863"/>
                  </a:lnTo>
                  <a:lnTo>
                    <a:pt x="83400" y="1739"/>
                  </a:lnTo>
                  <a:lnTo>
                    <a:pt x="81521" y="1739"/>
                  </a:lnTo>
                  <a:lnTo>
                    <a:pt x="80771" y="2171"/>
                  </a:lnTo>
                  <a:lnTo>
                    <a:pt x="84797" y="2171"/>
                  </a:lnTo>
                  <a:lnTo>
                    <a:pt x="84797" y="863"/>
                  </a:lnTo>
                  <a:close/>
                </a:path>
                <a:path extrusionOk="0" h="34925" w="293369">
                  <a:moveTo>
                    <a:pt x="89103" y="0"/>
                  </a:moveTo>
                  <a:lnTo>
                    <a:pt x="87888" y="1460"/>
                  </a:lnTo>
                  <a:lnTo>
                    <a:pt x="87223" y="2171"/>
                  </a:lnTo>
                  <a:lnTo>
                    <a:pt x="91249" y="2171"/>
                  </a:lnTo>
                  <a:lnTo>
                    <a:pt x="90436" y="1028"/>
                  </a:lnTo>
                  <a:lnTo>
                    <a:pt x="89103" y="0"/>
                  </a:lnTo>
                  <a:close/>
                </a:path>
                <a:path extrusionOk="0" h="34925" w="293369">
                  <a:moveTo>
                    <a:pt x="98564" y="0"/>
                  </a:moveTo>
                  <a:lnTo>
                    <a:pt x="97535" y="2057"/>
                  </a:lnTo>
                  <a:lnTo>
                    <a:pt x="95275" y="2171"/>
                  </a:lnTo>
                  <a:lnTo>
                    <a:pt x="125171" y="2171"/>
                  </a:lnTo>
                  <a:lnTo>
                    <a:pt x="124840" y="1295"/>
                  </a:lnTo>
                  <a:lnTo>
                    <a:pt x="99847" y="1295"/>
                  </a:lnTo>
                  <a:lnTo>
                    <a:pt x="99466" y="762"/>
                  </a:lnTo>
                  <a:lnTo>
                    <a:pt x="99098" y="381"/>
                  </a:lnTo>
                  <a:lnTo>
                    <a:pt x="98564" y="0"/>
                  </a:lnTo>
                  <a:close/>
                </a:path>
                <a:path extrusionOk="0" h="34925" w="293369">
                  <a:moveTo>
                    <a:pt x="128384" y="1295"/>
                  </a:moveTo>
                  <a:lnTo>
                    <a:pt x="127050" y="1295"/>
                  </a:lnTo>
                  <a:lnTo>
                    <a:pt x="126834" y="2171"/>
                  </a:lnTo>
                  <a:lnTo>
                    <a:pt x="128498" y="2171"/>
                  </a:lnTo>
                  <a:lnTo>
                    <a:pt x="128384" y="1295"/>
                  </a:lnTo>
                  <a:close/>
                </a:path>
                <a:path extrusionOk="0" h="34925" w="293369">
                  <a:moveTo>
                    <a:pt x="142417" y="1295"/>
                  </a:moveTo>
                  <a:lnTo>
                    <a:pt x="130060" y="1295"/>
                  </a:lnTo>
                  <a:lnTo>
                    <a:pt x="129844" y="2171"/>
                  </a:lnTo>
                  <a:lnTo>
                    <a:pt x="143065" y="2171"/>
                  </a:lnTo>
                  <a:lnTo>
                    <a:pt x="142417" y="1295"/>
                  </a:lnTo>
                  <a:close/>
                </a:path>
                <a:path extrusionOk="0" h="34925" w="293369">
                  <a:moveTo>
                    <a:pt x="147954" y="1295"/>
                  </a:moveTo>
                  <a:lnTo>
                    <a:pt x="146011" y="1295"/>
                  </a:lnTo>
                  <a:lnTo>
                    <a:pt x="145478" y="2171"/>
                  </a:lnTo>
                  <a:lnTo>
                    <a:pt x="148272" y="2171"/>
                  </a:lnTo>
                  <a:lnTo>
                    <a:pt x="147954" y="1295"/>
                  </a:lnTo>
                  <a:close/>
                </a:path>
                <a:path extrusionOk="0" h="34925" w="293369">
                  <a:moveTo>
                    <a:pt x="152044" y="1295"/>
                  </a:moveTo>
                  <a:lnTo>
                    <a:pt x="150050" y="1295"/>
                  </a:lnTo>
                  <a:lnTo>
                    <a:pt x="149834" y="2171"/>
                  </a:lnTo>
                  <a:lnTo>
                    <a:pt x="152401" y="2171"/>
                  </a:lnTo>
                  <a:lnTo>
                    <a:pt x="152044" y="1295"/>
                  </a:lnTo>
                  <a:close/>
                </a:path>
                <a:path extrusionOk="0" h="34925" w="293369">
                  <a:moveTo>
                    <a:pt x="165150" y="1295"/>
                  </a:moveTo>
                  <a:lnTo>
                    <a:pt x="163652" y="1295"/>
                  </a:lnTo>
                  <a:lnTo>
                    <a:pt x="163321" y="2171"/>
                  </a:lnTo>
                  <a:lnTo>
                    <a:pt x="165265" y="2171"/>
                  </a:lnTo>
                  <a:lnTo>
                    <a:pt x="165150" y="1295"/>
                  </a:lnTo>
                  <a:close/>
                </a:path>
                <a:path extrusionOk="0" h="34925" w="293369">
                  <a:moveTo>
                    <a:pt x="170687" y="1295"/>
                  </a:moveTo>
                  <a:lnTo>
                    <a:pt x="167512" y="1295"/>
                  </a:lnTo>
                  <a:lnTo>
                    <a:pt x="166979" y="2171"/>
                  </a:lnTo>
                  <a:lnTo>
                    <a:pt x="171767" y="2171"/>
                  </a:lnTo>
                  <a:lnTo>
                    <a:pt x="170687" y="1295"/>
                  </a:lnTo>
                  <a:close/>
                </a:path>
                <a:path extrusionOk="0" h="34925" w="293369">
                  <a:moveTo>
                    <a:pt x="177241" y="863"/>
                  </a:moveTo>
                  <a:lnTo>
                    <a:pt x="175958" y="1460"/>
                  </a:lnTo>
                  <a:lnTo>
                    <a:pt x="175259" y="2171"/>
                  </a:lnTo>
                  <a:lnTo>
                    <a:pt x="198424" y="2171"/>
                  </a:lnTo>
                  <a:lnTo>
                    <a:pt x="198158" y="1346"/>
                  </a:lnTo>
                  <a:lnTo>
                    <a:pt x="197459" y="1295"/>
                  </a:lnTo>
                  <a:lnTo>
                    <a:pt x="195290" y="1028"/>
                  </a:lnTo>
                  <a:lnTo>
                    <a:pt x="185140" y="1028"/>
                  </a:lnTo>
                  <a:lnTo>
                    <a:pt x="177241" y="863"/>
                  </a:lnTo>
                  <a:close/>
                </a:path>
                <a:path extrusionOk="0" h="34925" w="293369">
                  <a:moveTo>
                    <a:pt x="201866" y="1295"/>
                  </a:moveTo>
                  <a:lnTo>
                    <a:pt x="200304" y="1295"/>
                  </a:lnTo>
                  <a:lnTo>
                    <a:pt x="199986" y="2171"/>
                  </a:lnTo>
                  <a:lnTo>
                    <a:pt x="202082" y="2171"/>
                  </a:lnTo>
                  <a:lnTo>
                    <a:pt x="201866" y="1295"/>
                  </a:lnTo>
                  <a:close/>
                </a:path>
                <a:path extrusionOk="0" h="34925" w="293369">
                  <a:moveTo>
                    <a:pt x="203898" y="863"/>
                  </a:moveTo>
                  <a:lnTo>
                    <a:pt x="203530" y="1295"/>
                  </a:lnTo>
                  <a:lnTo>
                    <a:pt x="203466" y="2171"/>
                  </a:lnTo>
                  <a:lnTo>
                    <a:pt x="205358" y="2171"/>
                  </a:lnTo>
                  <a:lnTo>
                    <a:pt x="204876" y="1346"/>
                  </a:lnTo>
                  <a:lnTo>
                    <a:pt x="203898" y="863"/>
                  </a:lnTo>
                  <a:close/>
                </a:path>
                <a:path extrusionOk="0" h="34925" w="293369">
                  <a:moveTo>
                    <a:pt x="208851" y="1295"/>
                  </a:moveTo>
                  <a:lnTo>
                    <a:pt x="207022" y="1295"/>
                  </a:lnTo>
                  <a:lnTo>
                    <a:pt x="207022" y="2171"/>
                  </a:lnTo>
                  <a:lnTo>
                    <a:pt x="209499" y="2171"/>
                  </a:lnTo>
                  <a:lnTo>
                    <a:pt x="208851" y="1295"/>
                  </a:lnTo>
                  <a:close/>
                </a:path>
                <a:path extrusionOk="0" h="34925" w="293369">
                  <a:moveTo>
                    <a:pt x="215087" y="1295"/>
                  </a:moveTo>
                  <a:lnTo>
                    <a:pt x="212991" y="1295"/>
                  </a:lnTo>
                  <a:lnTo>
                    <a:pt x="212229" y="2171"/>
                  </a:lnTo>
                  <a:lnTo>
                    <a:pt x="215303" y="2171"/>
                  </a:lnTo>
                  <a:lnTo>
                    <a:pt x="215087" y="1295"/>
                  </a:lnTo>
                  <a:close/>
                </a:path>
                <a:path extrusionOk="0" h="34925" w="293369">
                  <a:moveTo>
                    <a:pt x="217982" y="1295"/>
                  </a:moveTo>
                  <a:lnTo>
                    <a:pt x="216649" y="1295"/>
                  </a:lnTo>
                  <a:lnTo>
                    <a:pt x="216534" y="2171"/>
                  </a:lnTo>
                  <a:lnTo>
                    <a:pt x="218198" y="2171"/>
                  </a:lnTo>
                  <a:lnTo>
                    <a:pt x="217982" y="1295"/>
                  </a:lnTo>
                  <a:close/>
                </a:path>
                <a:path extrusionOk="0" h="34925" w="293369">
                  <a:moveTo>
                    <a:pt x="225297" y="1295"/>
                  </a:moveTo>
                  <a:lnTo>
                    <a:pt x="223786" y="1295"/>
                  </a:lnTo>
                  <a:lnTo>
                    <a:pt x="223367" y="2171"/>
                  </a:lnTo>
                  <a:lnTo>
                    <a:pt x="225297" y="2171"/>
                  </a:lnTo>
                  <a:lnTo>
                    <a:pt x="225297" y="1295"/>
                  </a:lnTo>
                  <a:close/>
                </a:path>
                <a:path extrusionOk="0" h="34925" w="293369">
                  <a:moveTo>
                    <a:pt x="229438" y="1295"/>
                  </a:moveTo>
                  <a:lnTo>
                    <a:pt x="227609" y="1295"/>
                  </a:lnTo>
                  <a:lnTo>
                    <a:pt x="227075" y="2171"/>
                  </a:lnTo>
                  <a:lnTo>
                    <a:pt x="229539" y="2171"/>
                  </a:lnTo>
                  <a:lnTo>
                    <a:pt x="229438" y="1295"/>
                  </a:lnTo>
                  <a:close/>
                </a:path>
                <a:path extrusionOk="0" h="34925" w="293369">
                  <a:moveTo>
                    <a:pt x="258940" y="1295"/>
                  </a:moveTo>
                  <a:lnTo>
                    <a:pt x="231101" y="1295"/>
                  </a:lnTo>
                  <a:lnTo>
                    <a:pt x="230885" y="2171"/>
                  </a:lnTo>
                  <a:lnTo>
                    <a:pt x="259597" y="2171"/>
                  </a:lnTo>
                  <a:lnTo>
                    <a:pt x="258940" y="1295"/>
                  </a:lnTo>
                  <a:close/>
                </a:path>
                <a:path extrusionOk="0" h="34925" w="293369">
                  <a:moveTo>
                    <a:pt x="106679" y="0"/>
                  </a:moveTo>
                  <a:lnTo>
                    <a:pt x="105168" y="0"/>
                  </a:lnTo>
                  <a:lnTo>
                    <a:pt x="105067" y="1295"/>
                  </a:lnTo>
                  <a:lnTo>
                    <a:pt x="108877" y="1295"/>
                  </a:lnTo>
                  <a:lnTo>
                    <a:pt x="108877" y="863"/>
                  </a:lnTo>
                  <a:lnTo>
                    <a:pt x="106781" y="863"/>
                  </a:lnTo>
                  <a:lnTo>
                    <a:pt x="106679" y="0"/>
                  </a:lnTo>
                  <a:close/>
                </a:path>
                <a:path extrusionOk="0" h="34925" w="293369">
                  <a:moveTo>
                    <a:pt x="189610" y="330"/>
                  </a:moveTo>
                  <a:lnTo>
                    <a:pt x="185140" y="1028"/>
                  </a:lnTo>
                  <a:lnTo>
                    <a:pt x="195290" y="1028"/>
                  </a:lnTo>
                  <a:lnTo>
                    <a:pt x="189610" y="330"/>
                  </a:lnTo>
                  <a:close/>
                </a:path>
                <a:path extrusionOk="0" h="34925" w="293369">
                  <a:moveTo>
                    <a:pt x="108877" y="0"/>
                  </a:moveTo>
                  <a:lnTo>
                    <a:pt x="108292" y="228"/>
                  </a:lnTo>
                  <a:lnTo>
                    <a:pt x="108026" y="863"/>
                  </a:lnTo>
                  <a:lnTo>
                    <a:pt x="108877" y="863"/>
                  </a:lnTo>
                  <a:lnTo>
                    <a:pt x="108877" y="0"/>
                  </a:lnTo>
                  <a:close/>
                </a:path>
              </a:pathLst>
            </a:custGeom>
            <a:solidFill>
              <a:srgbClr val="E0E5E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p53"/>
            <p:cNvSpPr/>
            <p:nvPr/>
          </p:nvSpPr>
          <p:spPr>
            <a:xfrm>
              <a:off x="1845815" y="2532443"/>
              <a:ext cx="334010" cy="254000"/>
            </a:xfrm>
            <a:custGeom>
              <a:rect b="b" l="l" r="r" t="t"/>
              <a:pathLst>
                <a:path extrusionOk="0" h="254000" w="334010">
                  <a:moveTo>
                    <a:pt x="16281" y="218439"/>
                  </a:moveTo>
                  <a:lnTo>
                    <a:pt x="3594" y="218439"/>
                  </a:lnTo>
                  <a:lnTo>
                    <a:pt x="1219" y="223519"/>
                  </a:lnTo>
                  <a:lnTo>
                    <a:pt x="0" y="224789"/>
                  </a:lnTo>
                  <a:lnTo>
                    <a:pt x="0" y="253999"/>
                  </a:lnTo>
                  <a:lnTo>
                    <a:pt x="1981" y="250189"/>
                  </a:lnTo>
                  <a:lnTo>
                    <a:pt x="7124" y="237489"/>
                  </a:lnTo>
                  <a:lnTo>
                    <a:pt x="10668" y="233679"/>
                  </a:lnTo>
                  <a:lnTo>
                    <a:pt x="10045" y="232409"/>
                  </a:lnTo>
                  <a:lnTo>
                    <a:pt x="10185" y="229869"/>
                  </a:lnTo>
                  <a:lnTo>
                    <a:pt x="12509" y="228599"/>
                  </a:lnTo>
                  <a:lnTo>
                    <a:pt x="13411" y="226059"/>
                  </a:lnTo>
                  <a:lnTo>
                    <a:pt x="13119" y="224789"/>
                  </a:lnTo>
                  <a:lnTo>
                    <a:pt x="14135" y="224789"/>
                  </a:lnTo>
                  <a:lnTo>
                    <a:pt x="15138" y="222249"/>
                  </a:lnTo>
                  <a:lnTo>
                    <a:pt x="14452" y="222249"/>
                  </a:lnTo>
                  <a:lnTo>
                    <a:pt x="14528" y="220979"/>
                  </a:lnTo>
                  <a:lnTo>
                    <a:pt x="15087" y="219709"/>
                  </a:lnTo>
                  <a:lnTo>
                    <a:pt x="16002" y="219709"/>
                  </a:lnTo>
                  <a:lnTo>
                    <a:pt x="16281" y="218439"/>
                  </a:lnTo>
                  <a:close/>
                </a:path>
                <a:path extrusionOk="0" h="254000" w="334010">
                  <a:moveTo>
                    <a:pt x="332257" y="215899"/>
                  </a:moveTo>
                  <a:lnTo>
                    <a:pt x="317919" y="215899"/>
                  </a:lnTo>
                  <a:lnTo>
                    <a:pt x="318490" y="218439"/>
                  </a:lnTo>
                  <a:lnTo>
                    <a:pt x="323875" y="222249"/>
                  </a:lnTo>
                  <a:lnTo>
                    <a:pt x="328917" y="226059"/>
                  </a:lnTo>
                  <a:lnTo>
                    <a:pt x="333590" y="231139"/>
                  </a:lnTo>
                  <a:lnTo>
                    <a:pt x="333590" y="217169"/>
                  </a:lnTo>
                  <a:lnTo>
                    <a:pt x="332257" y="215899"/>
                  </a:lnTo>
                  <a:close/>
                </a:path>
                <a:path extrusionOk="0" h="254000" w="334010">
                  <a:moveTo>
                    <a:pt x="14935" y="220979"/>
                  </a:moveTo>
                  <a:lnTo>
                    <a:pt x="14452" y="222249"/>
                  </a:lnTo>
                  <a:lnTo>
                    <a:pt x="15138" y="222249"/>
                  </a:lnTo>
                  <a:lnTo>
                    <a:pt x="14935" y="220979"/>
                  </a:lnTo>
                  <a:close/>
                </a:path>
                <a:path extrusionOk="0" h="254000" w="334010">
                  <a:moveTo>
                    <a:pt x="16751" y="215899"/>
                  </a:moveTo>
                  <a:lnTo>
                    <a:pt x="3162" y="215899"/>
                  </a:lnTo>
                  <a:lnTo>
                    <a:pt x="1206" y="217169"/>
                  </a:lnTo>
                  <a:lnTo>
                    <a:pt x="2374" y="219709"/>
                  </a:lnTo>
                  <a:lnTo>
                    <a:pt x="2971" y="219709"/>
                  </a:lnTo>
                  <a:lnTo>
                    <a:pt x="3594" y="218439"/>
                  </a:lnTo>
                  <a:lnTo>
                    <a:pt x="16281" y="218439"/>
                  </a:lnTo>
                  <a:lnTo>
                    <a:pt x="16560" y="217169"/>
                  </a:lnTo>
                  <a:lnTo>
                    <a:pt x="16751" y="215899"/>
                  </a:lnTo>
                  <a:close/>
                </a:path>
                <a:path extrusionOk="0" h="254000" w="334010">
                  <a:moveTo>
                    <a:pt x="19469" y="209549"/>
                  </a:moveTo>
                  <a:lnTo>
                    <a:pt x="7239" y="209549"/>
                  </a:lnTo>
                  <a:lnTo>
                    <a:pt x="4152" y="212089"/>
                  </a:lnTo>
                  <a:lnTo>
                    <a:pt x="3657" y="213359"/>
                  </a:lnTo>
                  <a:lnTo>
                    <a:pt x="3238" y="215899"/>
                  </a:lnTo>
                  <a:lnTo>
                    <a:pt x="16751" y="215899"/>
                  </a:lnTo>
                  <a:lnTo>
                    <a:pt x="16624" y="218439"/>
                  </a:lnTo>
                  <a:lnTo>
                    <a:pt x="18262" y="214629"/>
                  </a:lnTo>
                  <a:lnTo>
                    <a:pt x="18415" y="214629"/>
                  </a:lnTo>
                  <a:lnTo>
                    <a:pt x="18923" y="213359"/>
                  </a:lnTo>
                  <a:lnTo>
                    <a:pt x="18351" y="213359"/>
                  </a:lnTo>
                  <a:lnTo>
                    <a:pt x="19469" y="209549"/>
                  </a:lnTo>
                  <a:close/>
                </a:path>
                <a:path extrusionOk="0" h="254000" w="334010">
                  <a:moveTo>
                    <a:pt x="321017" y="204469"/>
                  </a:moveTo>
                  <a:lnTo>
                    <a:pt x="306324" y="204469"/>
                  </a:lnTo>
                  <a:lnTo>
                    <a:pt x="306324" y="207009"/>
                  </a:lnTo>
                  <a:lnTo>
                    <a:pt x="308940" y="207009"/>
                  </a:lnTo>
                  <a:lnTo>
                    <a:pt x="308940" y="208279"/>
                  </a:lnTo>
                  <a:lnTo>
                    <a:pt x="311048" y="208279"/>
                  </a:lnTo>
                  <a:lnTo>
                    <a:pt x="312102" y="209549"/>
                  </a:lnTo>
                  <a:lnTo>
                    <a:pt x="312686" y="210819"/>
                  </a:lnTo>
                  <a:lnTo>
                    <a:pt x="315150" y="215899"/>
                  </a:lnTo>
                  <a:lnTo>
                    <a:pt x="316687" y="217169"/>
                  </a:lnTo>
                  <a:lnTo>
                    <a:pt x="318058" y="217169"/>
                  </a:lnTo>
                  <a:lnTo>
                    <a:pt x="317919" y="215899"/>
                  </a:lnTo>
                  <a:lnTo>
                    <a:pt x="331889" y="215899"/>
                  </a:lnTo>
                  <a:lnTo>
                    <a:pt x="330784" y="213359"/>
                  </a:lnTo>
                  <a:lnTo>
                    <a:pt x="331584" y="212089"/>
                  </a:lnTo>
                  <a:lnTo>
                    <a:pt x="329704" y="212089"/>
                  </a:lnTo>
                  <a:lnTo>
                    <a:pt x="329552" y="210819"/>
                  </a:lnTo>
                  <a:lnTo>
                    <a:pt x="326110" y="210819"/>
                  </a:lnTo>
                  <a:lnTo>
                    <a:pt x="326009" y="209549"/>
                  </a:lnTo>
                  <a:lnTo>
                    <a:pt x="325564" y="208279"/>
                  </a:lnTo>
                  <a:lnTo>
                    <a:pt x="325742" y="207009"/>
                  </a:lnTo>
                  <a:lnTo>
                    <a:pt x="325310" y="205739"/>
                  </a:lnTo>
                  <a:lnTo>
                    <a:pt x="321602" y="205739"/>
                  </a:lnTo>
                  <a:lnTo>
                    <a:pt x="321017" y="204469"/>
                  </a:lnTo>
                  <a:close/>
                </a:path>
                <a:path extrusionOk="0" h="254000" w="334010">
                  <a:moveTo>
                    <a:pt x="20548" y="209549"/>
                  </a:moveTo>
                  <a:lnTo>
                    <a:pt x="19621" y="209549"/>
                  </a:lnTo>
                  <a:lnTo>
                    <a:pt x="20396" y="210819"/>
                  </a:lnTo>
                  <a:lnTo>
                    <a:pt x="20548" y="209549"/>
                  </a:lnTo>
                  <a:close/>
                </a:path>
                <a:path extrusionOk="0" h="254000" w="334010">
                  <a:moveTo>
                    <a:pt x="6642" y="207009"/>
                  </a:moveTo>
                  <a:lnTo>
                    <a:pt x="5092" y="209549"/>
                  </a:lnTo>
                  <a:lnTo>
                    <a:pt x="19951" y="209549"/>
                  </a:lnTo>
                  <a:lnTo>
                    <a:pt x="20605" y="208279"/>
                  </a:lnTo>
                  <a:lnTo>
                    <a:pt x="7226" y="208279"/>
                  </a:lnTo>
                  <a:lnTo>
                    <a:pt x="6642" y="207009"/>
                  </a:lnTo>
                  <a:close/>
                </a:path>
                <a:path extrusionOk="0" h="254000" w="334010">
                  <a:moveTo>
                    <a:pt x="26670" y="191769"/>
                  </a:moveTo>
                  <a:lnTo>
                    <a:pt x="12788" y="191769"/>
                  </a:lnTo>
                  <a:lnTo>
                    <a:pt x="12382" y="193039"/>
                  </a:lnTo>
                  <a:lnTo>
                    <a:pt x="11709" y="193039"/>
                  </a:lnTo>
                  <a:lnTo>
                    <a:pt x="11874" y="194309"/>
                  </a:lnTo>
                  <a:lnTo>
                    <a:pt x="11544" y="194309"/>
                  </a:lnTo>
                  <a:lnTo>
                    <a:pt x="9550" y="196849"/>
                  </a:lnTo>
                  <a:lnTo>
                    <a:pt x="6807" y="207009"/>
                  </a:lnTo>
                  <a:lnTo>
                    <a:pt x="7226" y="208279"/>
                  </a:lnTo>
                  <a:lnTo>
                    <a:pt x="20605" y="208279"/>
                  </a:lnTo>
                  <a:lnTo>
                    <a:pt x="21259" y="207009"/>
                  </a:lnTo>
                  <a:lnTo>
                    <a:pt x="21120" y="207009"/>
                  </a:lnTo>
                  <a:lnTo>
                    <a:pt x="22364" y="205739"/>
                  </a:lnTo>
                  <a:lnTo>
                    <a:pt x="20789" y="205739"/>
                  </a:lnTo>
                  <a:lnTo>
                    <a:pt x="21488" y="204469"/>
                  </a:lnTo>
                  <a:lnTo>
                    <a:pt x="22199" y="204469"/>
                  </a:lnTo>
                  <a:lnTo>
                    <a:pt x="22656" y="203199"/>
                  </a:lnTo>
                  <a:lnTo>
                    <a:pt x="23685" y="203199"/>
                  </a:lnTo>
                  <a:lnTo>
                    <a:pt x="26568" y="194309"/>
                  </a:lnTo>
                  <a:lnTo>
                    <a:pt x="26670" y="191769"/>
                  </a:lnTo>
                  <a:close/>
                </a:path>
                <a:path extrusionOk="0" h="254000" w="334010">
                  <a:moveTo>
                    <a:pt x="320179" y="201929"/>
                  </a:moveTo>
                  <a:lnTo>
                    <a:pt x="302768" y="201929"/>
                  </a:lnTo>
                  <a:lnTo>
                    <a:pt x="304380" y="203199"/>
                  </a:lnTo>
                  <a:lnTo>
                    <a:pt x="304380" y="204469"/>
                  </a:lnTo>
                  <a:lnTo>
                    <a:pt x="305168" y="205739"/>
                  </a:lnTo>
                  <a:lnTo>
                    <a:pt x="305638" y="204469"/>
                  </a:lnTo>
                  <a:lnTo>
                    <a:pt x="321017" y="204469"/>
                  </a:lnTo>
                  <a:lnTo>
                    <a:pt x="321665" y="203199"/>
                  </a:lnTo>
                  <a:lnTo>
                    <a:pt x="320636" y="203199"/>
                  </a:lnTo>
                  <a:lnTo>
                    <a:pt x="320179" y="201929"/>
                  </a:lnTo>
                  <a:close/>
                </a:path>
                <a:path extrusionOk="0" h="254000" w="334010">
                  <a:moveTo>
                    <a:pt x="323189" y="204469"/>
                  </a:moveTo>
                  <a:lnTo>
                    <a:pt x="322922" y="205739"/>
                  </a:lnTo>
                  <a:lnTo>
                    <a:pt x="323875" y="205739"/>
                  </a:lnTo>
                  <a:lnTo>
                    <a:pt x="323189" y="204469"/>
                  </a:lnTo>
                  <a:close/>
                </a:path>
                <a:path extrusionOk="0" h="254000" w="334010">
                  <a:moveTo>
                    <a:pt x="318223" y="199389"/>
                  </a:moveTo>
                  <a:lnTo>
                    <a:pt x="300151" y="199389"/>
                  </a:lnTo>
                  <a:lnTo>
                    <a:pt x="300685" y="200659"/>
                  </a:lnTo>
                  <a:lnTo>
                    <a:pt x="301510" y="201929"/>
                  </a:lnTo>
                  <a:lnTo>
                    <a:pt x="318528" y="201929"/>
                  </a:lnTo>
                  <a:lnTo>
                    <a:pt x="318223" y="199389"/>
                  </a:lnTo>
                  <a:close/>
                </a:path>
                <a:path extrusionOk="0" h="254000" w="334010">
                  <a:moveTo>
                    <a:pt x="318858" y="200659"/>
                  </a:moveTo>
                  <a:lnTo>
                    <a:pt x="318528" y="201929"/>
                  </a:lnTo>
                  <a:lnTo>
                    <a:pt x="318770" y="201929"/>
                  </a:lnTo>
                  <a:lnTo>
                    <a:pt x="318858" y="200659"/>
                  </a:lnTo>
                  <a:close/>
                </a:path>
                <a:path extrusionOk="0" h="254000" w="334010">
                  <a:moveTo>
                    <a:pt x="319112" y="200659"/>
                  </a:moveTo>
                  <a:lnTo>
                    <a:pt x="318770" y="201929"/>
                  </a:lnTo>
                  <a:lnTo>
                    <a:pt x="320738" y="201929"/>
                  </a:lnTo>
                  <a:lnTo>
                    <a:pt x="319112" y="200659"/>
                  </a:lnTo>
                  <a:close/>
                </a:path>
                <a:path extrusionOk="0" h="254000" w="334010">
                  <a:moveTo>
                    <a:pt x="314807" y="196849"/>
                  </a:moveTo>
                  <a:lnTo>
                    <a:pt x="298843" y="196849"/>
                  </a:lnTo>
                  <a:lnTo>
                    <a:pt x="299250" y="199389"/>
                  </a:lnTo>
                  <a:lnTo>
                    <a:pt x="316090" y="199389"/>
                  </a:lnTo>
                  <a:lnTo>
                    <a:pt x="315417" y="198119"/>
                  </a:lnTo>
                  <a:lnTo>
                    <a:pt x="315290" y="198119"/>
                  </a:lnTo>
                  <a:lnTo>
                    <a:pt x="314807" y="196849"/>
                  </a:lnTo>
                  <a:close/>
                </a:path>
                <a:path extrusionOk="0" h="254000" w="334010">
                  <a:moveTo>
                    <a:pt x="308394" y="190499"/>
                  </a:moveTo>
                  <a:lnTo>
                    <a:pt x="290525" y="190499"/>
                  </a:lnTo>
                  <a:lnTo>
                    <a:pt x="293712" y="195579"/>
                  </a:lnTo>
                  <a:lnTo>
                    <a:pt x="294652" y="195579"/>
                  </a:lnTo>
                  <a:lnTo>
                    <a:pt x="295008" y="196849"/>
                  </a:lnTo>
                  <a:lnTo>
                    <a:pt x="314020" y="196849"/>
                  </a:lnTo>
                  <a:lnTo>
                    <a:pt x="313436" y="195579"/>
                  </a:lnTo>
                  <a:lnTo>
                    <a:pt x="312470" y="194309"/>
                  </a:lnTo>
                  <a:lnTo>
                    <a:pt x="311277" y="194309"/>
                  </a:lnTo>
                  <a:lnTo>
                    <a:pt x="310788" y="193039"/>
                  </a:lnTo>
                  <a:lnTo>
                    <a:pt x="309041" y="193039"/>
                  </a:lnTo>
                  <a:lnTo>
                    <a:pt x="308394" y="190499"/>
                  </a:lnTo>
                  <a:close/>
                </a:path>
                <a:path extrusionOk="0" h="254000" w="334010">
                  <a:moveTo>
                    <a:pt x="314121" y="195579"/>
                  </a:moveTo>
                  <a:lnTo>
                    <a:pt x="313931" y="195579"/>
                  </a:lnTo>
                  <a:lnTo>
                    <a:pt x="314020" y="196849"/>
                  </a:lnTo>
                  <a:lnTo>
                    <a:pt x="314121" y="195579"/>
                  </a:lnTo>
                  <a:close/>
                </a:path>
                <a:path extrusionOk="0" h="254000" w="334010">
                  <a:moveTo>
                    <a:pt x="307562" y="189229"/>
                  </a:moveTo>
                  <a:lnTo>
                    <a:pt x="288975" y="189229"/>
                  </a:lnTo>
                  <a:lnTo>
                    <a:pt x="289306" y="190499"/>
                  </a:lnTo>
                  <a:lnTo>
                    <a:pt x="289128" y="191769"/>
                  </a:lnTo>
                  <a:lnTo>
                    <a:pt x="290410" y="194309"/>
                  </a:lnTo>
                  <a:lnTo>
                    <a:pt x="290525" y="190499"/>
                  </a:lnTo>
                  <a:lnTo>
                    <a:pt x="308394" y="190499"/>
                  </a:lnTo>
                  <a:lnTo>
                    <a:pt x="307562" y="189229"/>
                  </a:lnTo>
                  <a:close/>
                </a:path>
                <a:path extrusionOk="0" h="254000" w="334010">
                  <a:moveTo>
                    <a:pt x="310299" y="191769"/>
                  </a:moveTo>
                  <a:lnTo>
                    <a:pt x="309384" y="193039"/>
                  </a:lnTo>
                  <a:lnTo>
                    <a:pt x="310788" y="193039"/>
                  </a:lnTo>
                  <a:lnTo>
                    <a:pt x="310299" y="191769"/>
                  </a:lnTo>
                  <a:close/>
                </a:path>
                <a:path extrusionOk="0" h="254000" w="334010">
                  <a:moveTo>
                    <a:pt x="28816" y="189229"/>
                  </a:moveTo>
                  <a:lnTo>
                    <a:pt x="13779" y="189229"/>
                  </a:lnTo>
                  <a:lnTo>
                    <a:pt x="13182" y="191769"/>
                  </a:lnTo>
                  <a:lnTo>
                    <a:pt x="26708" y="191769"/>
                  </a:lnTo>
                  <a:lnTo>
                    <a:pt x="28816" y="189229"/>
                  </a:lnTo>
                  <a:close/>
                </a:path>
                <a:path extrusionOk="0" h="254000" w="334010">
                  <a:moveTo>
                    <a:pt x="33896" y="176529"/>
                  </a:moveTo>
                  <a:lnTo>
                    <a:pt x="18529" y="176529"/>
                  </a:lnTo>
                  <a:lnTo>
                    <a:pt x="18859" y="177799"/>
                  </a:lnTo>
                  <a:lnTo>
                    <a:pt x="18313" y="179069"/>
                  </a:lnTo>
                  <a:lnTo>
                    <a:pt x="17983" y="179069"/>
                  </a:lnTo>
                  <a:lnTo>
                    <a:pt x="17589" y="180339"/>
                  </a:lnTo>
                  <a:lnTo>
                    <a:pt x="17246" y="180339"/>
                  </a:lnTo>
                  <a:lnTo>
                    <a:pt x="17449" y="181609"/>
                  </a:lnTo>
                  <a:lnTo>
                    <a:pt x="16357" y="181609"/>
                  </a:lnTo>
                  <a:lnTo>
                    <a:pt x="15544" y="184149"/>
                  </a:lnTo>
                  <a:lnTo>
                    <a:pt x="16052" y="184149"/>
                  </a:lnTo>
                  <a:lnTo>
                    <a:pt x="15735" y="185419"/>
                  </a:lnTo>
                  <a:lnTo>
                    <a:pt x="16167" y="185419"/>
                  </a:lnTo>
                  <a:lnTo>
                    <a:pt x="15671" y="186689"/>
                  </a:lnTo>
                  <a:lnTo>
                    <a:pt x="15062" y="186689"/>
                  </a:lnTo>
                  <a:lnTo>
                    <a:pt x="14516" y="187959"/>
                  </a:lnTo>
                  <a:lnTo>
                    <a:pt x="13970" y="189229"/>
                  </a:lnTo>
                  <a:lnTo>
                    <a:pt x="28816" y="189229"/>
                  </a:lnTo>
                  <a:lnTo>
                    <a:pt x="28689" y="190499"/>
                  </a:lnTo>
                  <a:lnTo>
                    <a:pt x="29387" y="189229"/>
                  </a:lnTo>
                  <a:lnTo>
                    <a:pt x="29984" y="184149"/>
                  </a:lnTo>
                  <a:lnTo>
                    <a:pt x="31915" y="182879"/>
                  </a:lnTo>
                  <a:lnTo>
                    <a:pt x="31521" y="180339"/>
                  </a:lnTo>
                  <a:lnTo>
                    <a:pt x="32651" y="177799"/>
                  </a:lnTo>
                  <a:lnTo>
                    <a:pt x="33896" y="176529"/>
                  </a:lnTo>
                  <a:close/>
                </a:path>
                <a:path extrusionOk="0" h="254000" w="334010">
                  <a:moveTo>
                    <a:pt x="305384" y="185419"/>
                  </a:moveTo>
                  <a:lnTo>
                    <a:pt x="304038" y="185419"/>
                  </a:lnTo>
                  <a:lnTo>
                    <a:pt x="304215" y="186689"/>
                  </a:lnTo>
                  <a:lnTo>
                    <a:pt x="285927" y="186689"/>
                  </a:lnTo>
                  <a:lnTo>
                    <a:pt x="286410" y="187959"/>
                  </a:lnTo>
                  <a:lnTo>
                    <a:pt x="287388" y="189229"/>
                  </a:lnTo>
                  <a:lnTo>
                    <a:pt x="288531" y="190499"/>
                  </a:lnTo>
                  <a:lnTo>
                    <a:pt x="288556" y="189229"/>
                  </a:lnTo>
                  <a:lnTo>
                    <a:pt x="307562" y="189229"/>
                  </a:lnTo>
                  <a:lnTo>
                    <a:pt x="306730" y="187959"/>
                  </a:lnTo>
                  <a:lnTo>
                    <a:pt x="305384" y="185419"/>
                  </a:lnTo>
                  <a:close/>
                </a:path>
                <a:path extrusionOk="0" h="254000" w="334010">
                  <a:moveTo>
                    <a:pt x="14846" y="185419"/>
                  </a:moveTo>
                  <a:lnTo>
                    <a:pt x="13728" y="186689"/>
                  </a:lnTo>
                  <a:lnTo>
                    <a:pt x="15290" y="186689"/>
                  </a:lnTo>
                  <a:lnTo>
                    <a:pt x="14846" y="185419"/>
                  </a:lnTo>
                  <a:close/>
                </a:path>
                <a:path extrusionOk="0" h="254000" w="334010">
                  <a:moveTo>
                    <a:pt x="299148" y="180339"/>
                  </a:moveTo>
                  <a:lnTo>
                    <a:pt x="278409" y="180339"/>
                  </a:lnTo>
                  <a:lnTo>
                    <a:pt x="278396" y="181609"/>
                  </a:lnTo>
                  <a:lnTo>
                    <a:pt x="278955" y="181609"/>
                  </a:lnTo>
                  <a:lnTo>
                    <a:pt x="281165" y="182879"/>
                  </a:lnTo>
                  <a:lnTo>
                    <a:pt x="284822" y="186689"/>
                  </a:lnTo>
                  <a:lnTo>
                    <a:pt x="304215" y="186689"/>
                  </a:lnTo>
                  <a:lnTo>
                    <a:pt x="303974" y="185419"/>
                  </a:lnTo>
                  <a:lnTo>
                    <a:pt x="302336" y="185419"/>
                  </a:lnTo>
                  <a:lnTo>
                    <a:pt x="299148" y="180339"/>
                  </a:lnTo>
                  <a:close/>
                </a:path>
                <a:path extrusionOk="0" h="254000" w="334010">
                  <a:moveTo>
                    <a:pt x="302450" y="182879"/>
                  </a:moveTo>
                  <a:lnTo>
                    <a:pt x="302336" y="185419"/>
                  </a:lnTo>
                  <a:lnTo>
                    <a:pt x="303974" y="185419"/>
                  </a:lnTo>
                  <a:lnTo>
                    <a:pt x="303733" y="184149"/>
                  </a:lnTo>
                  <a:lnTo>
                    <a:pt x="302450" y="182879"/>
                  </a:lnTo>
                  <a:close/>
                </a:path>
                <a:path extrusionOk="0" h="254000" w="334010">
                  <a:moveTo>
                    <a:pt x="294106" y="176529"/>
                  </a:moveTo>
                  <a:lnTo>
                    <a:pt x="292684" y="176529"/>
                  </a:lnTo>
                  <a:lnTo>
                    <a:pt x="292201" y="179069"/>
                  </a:lnTo>
                  <a:lnTo>
                    <a:pt x="275793" y="179069"/>
                  </a:lnTo>
                  <a:lnTo>
                    <a:pt x="276847" y="180339"/>
                  </a:lnTo>
                  <a:lnTo>
                    <a:pt x="294208" y="180339"/>
                  </a:lnTo>
                  <a:lnTo>
                    <a:pt x="293636" y="177799"/>
                  </a:lnTo>
                  <a:lnTo>
                    <a:pt x="294106" y="176529"/>
                  </a:lnTo>
                  <a:close/>
                </a:path>
                <a:path extrusionOk="0" h="254000" w="334010">
                  <a:moveTo>
                    <a:pt x="294449" y="179069"/>
                  </a:moveTo>
                  <a:lnTo>
                    <a:pt x="294208" y="180339"/>
                  </a:lnTo>
                  <a:lnTo>
                    <a:pt x="296519" y="180339"/>
                  </a:lnTo>
                  <a:lnTo>
                    <a:pt x="294449" y="179069"/>
                  </a:lnTo>
                  <a:close/>
                </a:path>
                <a:path extrusionOk="0" h="254000" w="334010">
                  <a:moveTo>
                    <a:pt x="296862" y="179069"/>
                  </a:moveTo>
                  <a:lnTo>
                    <a:pt x="296519" y="180339"/>
                  </a:lnTo>
                  <a:lnTo>
                    <a:pt x="297916" y="180339"/>
                  </a:lnTo>
                  <a:lnTo>
                    <a:pt x="296862" y="179069"/>
                  </a:lnTo>
                  <a:close/>
                </a:path>
                <a:path extrusionOk="0" h="254000" w="334010">
                  <a:moveTo>
                    <a:pt x="289648" y="172719"/>
                  </a:moveTo>
                  <a:lnTo>
                    <a:pt x="269849" y="172719"/>
                  </a:lnTo>
                  <a:lnTo>
                    <a:pt x="269811" y="173989"/>
                  </a:lnTo>
                  <a:lnTo>
                    <a:pt x="268846" y="173989"/>
                  </a:lnTo>
                  <a:lnTo>
                    <a:pt x="274853" y="176529"/>
                  </a:lnTo>
                  <a:lnTo>
                    <a:pt x="274066" y="177799"/>
                  </a:lnTo>
                  <a:lnTo>
                    <a:pt x="276301" y="179069"/>
                  </a:lnTo>
                  <a:lnTo>
                    <a:pt x="292201" y="179069"/>
                  </a:lnTo>
                  <a:lnTo>
                    <a:pt x="292112" y="175259"/>
                  </a:lnTo>
                  <a:lnTo>
                    <a:pt x="290791" y="175259"/>
                  </a:lnTo>
                  <a:lnTo>
                    <a:pt x="289941" y="173989"/>
                  </a:lnTo>
                  <a:lnTo>
                    <a:pt x="289648" y="172719"/>
                  </a:lnTo>
                  <a:close/>
                </a:path>
                <a:path extrusionOk="0" h="254000" w="334010">
                  <a:moveTo>
                    <a:pt x="22555" y="167639"/>
                  </a:moveTo>
                  <a:lnTo>
                    <a:pt x="22237" y="167639"/>
                  </a:lnTo>
                  <a:lnTo>
                    <a:pt x="20993" y="170179"/>
                  </a:lnTo>
                  <a:lnTo>
                    <a:pt x="21043" y="171449"/>
                  </a:lnTo>
                  <a:lnTo>
                    <a:pt x="19558" y="172719"/>
                  </a:lnTo>
                  <a:lnTo>
                    <a:pt x="21196" y="172719"/>
                  </a:lnTo>
                  <a:lnTo>
                    <a:pt x="19748" y="176529"/>
                  </a:lnTo>
                  <a:lnTo>
                    <a:pt x="34188" y="176529"/>
                  </a:lnTo>
                  <a:lnTo>
                    <a:pt x="35699" y="172719"/>
                  </a:lnTo>
                  <a:lnTo>
                    <a:pt x="36080" y="171449"/>
                  </a:lnTo>
                  <a:lnTo>
                    <a:pt x="33934" y="171449"/>
                  </a:lnTo>
                  <a:lnTo>
                    <a:pt x="38193" y="168909"/>
                  </a:lnTo>
                  <a:lnTo>
                    <a:pt x="23164" y="168909"/>
                  </a:lnTo>
                  <a:lnTo>
                    <a:pt x="22555" y="167639"/>
                  </a:lnTo>
                  <a:close/>
                </a:path>
                <a:path extrusionOk="0" h="254000" w="334010">
                  <a:moveTo>
                    <a:pt x="285826" y="170179"/>
                  </a:moveTo>
                  <a:lnTo>
                    <a:pt x="266738" y="170179"/>
                  </a:lnTo>
                  <a:lnTo>
                    <a:pt x="267042" y="171449"/>
                  </a:lnTo>
                  <a:lnTo>
                    <a:pt x="266534" y="172719"/>
                  </a:lnTo>
                  <a:lnTo>
                    <a:pt x="267957" y="173989"/>
                  </a:lnTo>
                  <a:lnTo>
                    <a:pt x="269379" y="172719"/>
                  </a:lnTo>
                  <a:lnTo>
                    <a:pt x="288099" y="172719"/>
                  </a:lnTo>
                  <a:lnTo>
                    <a:pt x="287896" y="171449"/>
                  </a:lnTo>
                  <a:lnTo>
                    <a:pt x="286131" y="171449"/>
                  </a:lnTo>
                  <a:lnTo>
                    <a:pt x="285826" y="170179"/>
                  </a:lnTo>
                  <a:close/>
                </a:path>
                <a:path extrusionOk="0" h="254000" w="334010">
                  <a:moveTo>
                    <a:pt x="282752" y="166369"/>
                  </a:moveTo>
                  <a:lnTo>
                    <a:pt x="262128" y="166369"/>
                  </a:lnTo>
                  <a:lnTo>
                    <a:pt x="263601" y="167639"/>
                  </a:lnTo>
                  <a:lnTo>
                    <a:pt x="264617" y="168909"/>
                  </a:lnTo>
                  <a:lnTo>
                    <a:pt x="265569" y="171449"/>
                  </a:lnTo>
                  <a:lnTo>
                    <a:pt x="266738" y="170179"/>
                  </a:lnTo>
                  <a:lnTo>
                    <a:pt x="285826" y="170179"/>
                  </a:lnTo>
                  <a:lnTo>
                    <a:pt x="284911" y="168909"/>
                  </a:lnTo>
                  <a:lnTo>
                    <a:pt x="283565" y="168909"/>
                  </a:lnTo>
                  <a:lnTo>
                    <a:pt x="282752" y="166369"/>
                  </a:lnTo>
                  <a:close/>
                </a:path>
                <a:path extrusionOk="0" h="254000" w="334010">
                  <a:moveTo>
                    <a:pt x="287693" y="170179"/>
                  </a:moveTo>
                  <a:lnTo>
                    <a:pt x="286131" y="171449"/>
                  </a:lnTo>
                  <a:lnTo>
                    <a:pt x="287896" y="171449"/>
                  </a:lnTo>
                  <a:lnTo>
                    <a:pt x="287693" y="170179"/>
                  </a:lnTo>
                  <a:close/>
                </a:path>
                <a:path extrusionOk="0" h="254000" w="334010">
                  <a:moveTo>
                    <a:pt x="23774" y="165099"/>
                  </a:moveTo>
                  <a:lnTo>
                    <a:pt x="23368" y="165099"/>
                  </a:lnTo>
                  <a:lnTo>
                    <a:pt x="23241" y="168909"/>
                  </a:lnTo>
                  <a:lnTo>
                    <a:pt x="38193" y="168909"/>
                  </a:lnTo>
                  <a:lnTo>
                    <a:pt x="40322" y="167639"/>
                  </a:lnTo>
                  <a:lnTo>
                    <a:pt x="38684" y="166369"/>
                  </a:lnTo>
                  <a:lnTo>
                    <a:pt x="24142" y="166369"/>
                  </a:lnTo>
                  <a:lnTo>
                    <a:pt x="23774" y="165099"/>
                  </a:lnTo>
                  <a:close/>
                </a:path>
                <a:path extrusionOk="0" h="254000" w="334010">
                  <a:moveTo>
                    <a:pt x="40250" y="162559"/>
                  </a:moveTo>
                  <a:lnTo>
                    <a:pt x="25349" y="162559"/>
                  </a:lnTo>
                  <a:lnTo>
                    <a:pt x="25171" y="163829"/>
                  </a:lnTo>
                  <a:lnTo>
                    <a:pt x="25139" y="164421"/>
                  </a:lnTo>
                  <a:lnTo>
                    <a:pt x="26225" y="165099"/>
                  </a:lnTo>
                  <a:lnTo>
                    <a:pt x="25146" y="165099"/>
                  </a:lnTo>
                  <a:lnTo>
                    <a:pt x="24485" y="166369"/>
                  </a:lnTo>
                  <a:lnTo>
                    <a:pt x="38684" y="166369"/>
                  </a:lnTo>
                  <a:lnTo>
                    <a:pt x="39497" y="165099"/>
                  </a:lnTo>
                  <a:lnTo>
                    <a:pt x="26225" y="165099"/>
                  </a:lnTo>
                  <a:lnTo>
                    <a:pt x="25139" y="164421"/>
                  </a:lnTo>
                  <a:lnTo>
                    <a:pt x="39698" y="164421"/>
                  </a:lnTo>
                  <a:lnTo>
                    <a:pt x="40250" y="162559"/>
                  </a:lnTo>
                  <a:close/>
                </a:path>
                <a:path extrusionOk="0" h="254000" w="334010">
                  <a:moveTo>
                    <a:pt x="277545" y="161289"/>
                  </a:moveTo>
                  <a:lnTo>
                    <a:pt x="276593" y="162559"/>
                  </a:lnTo>
                  <a:lnTo>
                    <a:pt x="257365" y="162559"/>
                  </a:lnTo>
                  <a:lnTo>
                    <a:pt x="258013" y="163829"/>
                  </a:lnTo>
                  <a:lnTo>
                    <a:pt x="259308" y="165099"/>
                  </a:lnTo>
                  <a:lnTo>
                    <a:pt x="260718" y="166369"/>
                  </a:lnTo>
                  <a:lnTo>
                    <a:pt x="281571" y="166369"/>
                  </a:lnTo>
                  <a:lnTo>
                    <a:pt x="280047" y="165099"/>
                  </a:lnTo>
                  <a:lnTo>
                    <a:pt x="279679" y="165099"/>
                  </a:lnTo>
                  <a:lnTo>
                    <a:pt x="278777" y="163829"/>
                  </a:lnTo>
                  <a:lnTo>
                    <a:pt x="277672" y="163829"/>
                  </a:lnTo>
                  <a:lnTo>
                    <a:pt x="277545" y="161289"/>
                  </a:lnTo>
                  <a:close/>
                </a:path>
                <a:path extrusionOk="0" h="254000" w="334010">
                  <a:moveTo>
                    <a:pt x="24193" y="163829"/>
                  </a:moveTo>
                  <a:lnTo>
                    <a:pt x="24104" y="165099"/>
                  </a:lnTo>
                  <a:lnTo>
                    <a:pt x="24282" y="165099"/>
                  </a:lnTo>
                  <a:lnTo>
                    <a:pt x="24465" y="164000"/>
                  </a:lnTo>
                  <a:lnTo>
                    <a:pt x="24193" y="163829"/>
                  </a:lnTo>
                  <a:close/>
                </a:path>
                <a:path extrusionOk="0" h="254000" w="334010">
                  <a:moveTo>
                    <a:pt x="24465" y="164000"/>
                  </a:moveTo>
                  <a:lnTo>
                    <a:pt x="24282" y="165099"/>
                  </a:lnTo>
                  <a:lnTo>
                    <a:pt x="24686" y="164138"/>
                  </a:lnTo>
                  <a:lnTo>
                    <a:pt x="24465" y="164000"/>
                  </a:lnTo>
                  <a:close/>
                </a:path>
                <a:path extrusionOk="0" h="254000" w="334010">
                  <a:moveTo>
                    <a:pt x="24686" y="164138"/>
                  </a:moveTo>
                  <a:lnTo>
                    <a:pt x="24282" y="165099"/>
                  </a:lnTo>
                  <a:lnTo>
                    <a:pt x="25146" y="165099"/>
                  </a:lnTo>
                  <a:lnTo>
                    <a:pt x="25139" y="164421"/>
                  </a:lnTo>
                  <a:lnTo>
                    <a:pt x="24686" y="164138"/>
                  </a:lnTo>
                  <a:close/>
                </a:path>
                <a:path extrusionOk="0" h="254000" w="334010">
                  <a:moveTo>
                    <a:pt x="279857" y="163829"/>
                  </a:moveTo>
                  <a:lnTo>
                    <a:pt x="279679" y="165099"/>
                  </a:lnTo>
                  <a:lnTo>
                    <a:pt x="280047" y="165099"/>
                  </a:lnTo>
                  <a:lnTo>
                    <a:pt x="279857" y="163829"/>
                  </a:lnTo>
                  <a:close/>
                </a:path>
                <a:path extrusionOk="0" h="254000" w="334010">
                  <a:moveTo>
                    <a:pt x="26060" y="158749"/>
                  </a:moveTo>
                  <a:lnTo>
                    <a:pt x="25768" y="158749"/>
                  </a:lnTo>
                  <a:lnTo>
                    <a:pt x="25603" y="160019"/>
                  </a:lnTo>
                  <a:lnTo>
                    <a:pt x="24917" y="161289"/>
                  </a:lnTo>
                  <a:lnTo>
                    <a:pt x="24465" y="164000"/>
                  </a:lnTo>
                  <a:lnTo>
                    <a:pt x="24686" y="164138"/>
                  </a:lnTo>
                  <a:lnTo>
                    <a:pt x="25349" y="162559"/>
                  </a:lnTo>
                  <a:lnTo>
                    <a:pt x="40250" y="162559"/>
                  </a:lnTo>
                  <a:lnTo>
                    <a:pt x="40627" y="161289"/>
                  </a:lnTo>
                  <a:lnTo>
                    <a:pt x="40944" y="161289"/>
                  </a:lnTo>
                  <a:lnTo>
                    <a:pt x="42075" y="160019"/>
                  </a:lnTo>
                  <a:lnTo>
                    <a:pt x="26454" y="160019"/>
                  </a:lnTo>
                  <a:lnTo>
                    <a:pt x="26060" y="158749"/>
                  </a:lnTo>
                  <a:close/>
                </a:path>
                <a:path extrusionOk="0" h="254000" w="334010">
                  <a:moveTo>
                    <a:pt x="275005" y="161289"/>
                  </a:moveTo>
                  <a:lnTo>
                    <a:pt x="255841" y="161289"/>
                  </a:lnTo>
                  <a:lnTo>
                    <a:pt x="256578" y="162559"/>
                  </a:lnTo>
                  <a:lnTo>
                    <a:pt x="275348" y="162559"/>
                  </a:lnTo>
                  <a:lnTo>
                    <a:pt x="275005" y="161289"/>
                  </a:lnTo>
                  <a:close/>
                </a:path>
                <a:path extrusionOk="0" h="254000" w="334010">
                  <a:moveTo>
                    <a:pt x="270916" y="156209"/>
                  </a:moveTo>
                  <a:lnTo>
                    <a:pt x="250405" y="156209"/>
                  </a:lnTo>
                  <a:lnTo>
                    <a:pt x="253415" y="160019"/>
                  </a:lnTo>
                  <a:lnTo>
                    <a:pt x="254317" y="161289"/>
                  </a:lnTo>
                  <a:lnTo>
                    <a:pt x="273697" y="161289"/>
                  </a:lnTo>
                  <a:lnTo>
                    <a:pt x="273329" y="160019"/>
                  </a:lnTo>
                  <a:lnTo>
                    <a:pt x="273138" y="158749"/>
                  </a:lnTo>
                  <a:lnTo>
                    <a:pt x="269875" y="158749"/>
                  </a:lnTo>
                  <a:lnTo>
                    <a:pt x="270916" y="156209"/>
                  </a:lnTo>
                  <a:close/>
                </a:path>
                <a:path extrusionOk="0" h="254000" w="334010">
                  <a:moveTo>
                    <a:pt x="40970" y="158749"/>
                  </a:moveTo>
                  <a:lnTo>
                    <a:pt x="27673" y="158749"/>
                  </a:lnTo>
                  <a:lnTo>
                    <a:pt x="26936" y="160019"/>
                  </a:lnTo>
                  <a:lnTo>
                    <a:pt x="40817" y="160019"/>
                  </a:lnTo>
                  <a:lnTo>
                    <a:pt x="40970" y="158749"/>
                  </a:lnTo>
                  <a:close/>
                </a:path>
                <a:path extrusionOk="0" h="254000" w="334010">
                  <a:moveTo>
                    <a:pt x="27279" y="157479"/>
                  </a:moveTo>
                  <a:lnTo>
                    <a:pt x="27012" y="157479"/>
                  </a:lnTo>
                  <a:lnTo>
                    <a:pt x="26898" y="158749"/>
                  </a:lnTo>
                  <a:lnTo>
                    <a:pt x="27266" y="158749"/>
                  </a:lnTo>
                  <a:lnTo>
                    <a:pt x="27279" y="157479"/>
                  </a:lnTo>
                  <a:close/>
                </a:path>
                <a:path extrusionOk="0" h="254000" w="334010">
                  <a:moveTo>
                    <a:pt x="43167" y="157479"/>
                  </a:moveTo>
                  <a:lnTo>
                    <a:pt x="27825" y="157479"/>
                  </a:lnTo>
                  <a:lnTo>
                    <a:pt x="28092" y="158749"/>
                  </a:lnTo>
                  <a:lnTo>
                    <a:pt x="42735" y="158749"/>
                  </a:lnTo>
                  <a:lnTo>
                    <a:pt x="43167" y="157479"/>
                  </a:lnTo>
                  <a:close/>
                </a:path>
                <a:path extrusionOk="0" h="254000" w="334010">
                  <a:moveTo>
                    <a:pt x="272427" y="157479"/>
                  </a:moveTo>
                  <a:lnTo>
                    <a:pt x="270446" y="158749"/>
                  </a:lnTo>
                  <a:lnTo>
                    <a:pt x="273138" y="158749"/>
                  </a:lnTo>
                  <a:lnTo>
                    <a:pt x="272427" y="157479"/>
                  </a:lnTo>
                  <a:close/>
                </a:path>
                <a:path extrusionOk="0" h="254000" w="334010">
                  <a:moveTo>
                    <a:pt x="42062" y="156209"/>
                  </a:moveTo>
                  <a:lnTo>
                    <a:pt x="26631" y="156209"/>
                  </a:lnTo>
                  <a:lnTo>
                    <a:pt x="26606" y="157479"/>
                  </a:lnTo>
                  <a:lnTo>
                    <a:pt x="42037" y="157479"/>
                  </a:lnTo>
                  <a:lnTo>
                    <a:pt x="42062" y="156209"/>
                  </a:lnTo>
                  <a:close/>
                </a:path>
                <a:path extrusionOk="0" h="254000" w="334010">
                  <a:moveTo>
                    <a:pt x="31000" y="147319"/>
                  </a:moveTo>
                  <a:lnTo>
                    <a:pt x="30759" y="147319"/>
                  </a:lnTo>
                  <a:lnTo>
                    <a:pt x="29603" y="149859"/>
                  </a:lnTo>
                  <a:lnTo>
                    <a:pt x="29349" y="149859"/>
                  </a:lnTo>
                  <a:lnTo>
                    <a:pt x="30238" y="151129"/>
                  </a:lnTo>
                  <a:lnTo>
                    <a:pt x="29171" y="151129"/>
                  </a:lnTo>
                  <a:lnTo>
                    <a:pt x="29502" y="152399"/>
                  </a:lnTo>
                  <a:lnTo>
                    <a:pt x="28740" y="152399"/>
                  </a:lnTo>
                  <a:lnTo>
                    <a:pt x="28308" y="153669"/>
                  </a:lnTo>
                  <a:lnTo>
                    <a:pt x="26911" y="153669"/>
                  </a:lnTo>
                  <a:lnTo>
                    <a:pt x="27419" y="156209"/>
                  </a:lnTo>
                  <a:lnTo>
                    <a:pt x="41948" y="156209"/>
                  </a:lnTo>
                  <a:lnTo>
                    <a:pt x="43192" y="153669"/>
                  </a:lnTo>
                  <a:lnTo>
                    <a:pt x="43713" y="152399"/>
                  </a:lnTo>
                  <a:lnTo>
                    <a:pt x="42621" y="151129"/>
                  </a:lnTo>
                  <a:lnTo>
                    <a:pt x="43624" y="149859"/>
                  </a:lnTo>
                  <a:lnTo>
                    <a:pt x="44524" y="148589"/>
                  </a:lnTo>
                  <a:lnTo>
                    <a:pt x="31889" y="148589"/>
                  </a:lnTo>
                  <a:lnTo>
                    <a:pt x="31000" y="147319"/>
                  </a:lnTo>
                  <a:close/>
                </a:path>
                <a:path extrusionOk="0" h="254000" w="334010">
                  <a:moveTo>
                    <a:pt x="260286" y="147319"/>
                  </a:moveTo>
                  <a:lnTo>
                    <a:pt x="239318" y="147319"/>
                  </a:lnTo>
                  <a:lnTo>
                    <a:pt x="239471" y="148589"/>
                  </a:lnTo>
                  <a:lnTo>
                    <a:pt x="239661" y="149859"/>
                  </a:lnTo>
                  <a:lnTo>
                    <a:pt x="241579" y="149859"/>
                  </a:lnTo>
                  <a:lnTo>
                    <a:pt x="244335" y="151129"/>
                  </a:lnTo>
                  <a:lnTo>
                    <a:pt x="246964" y="152399"/>
                  </a:lnTo>
                  <a:lnTo>
                    <a:pt x="249466" y="156209"/>
                  </a:lnTo>
                  <a:lnTo>
                    <a:pt x="250215" y="154939"/>
                  </a:lnTo>
                  <a:lnTo>
                    <a:pt x="267309" y="154939"/>
                  </a:lnTo>
                  <a:lnTo>
                    <a:pt x="266591" y="152399"/>
                  </a:lnTo>
                  <a:lnTo>
                    <a:pt x="262115" y="152399"/>
                  </a:lnTo>
                  <a:lnTo>
                    <a:pt x="260553" y="148589"/>
                  </a:lnTo>
                  <a:lnTo>
                    <a:pt x="260286" y="147319"/>
                  </a:lnTo>
                  <a:close/>
                </a:path>
                <a:path extrusionOk="0" h="254000" w="334010">
                  <a:moveTo>
                    <a:pt x="269798" y="154939"/>
                  </a:moveTo>
                  <a:lnTo>
                    <a:pt x="250215" y="154939"/>
                  </a:lnTo>
                  <a:lnTo>
                    <a:pt x="250685" y="156209"/>
                  </a:lnTo>
                  <a:lnTo>
                    <a:pt x="269798" y="156209"/>
                  </a:lnTo>
                  <a:lnTo>
                    <a:pt x="269798" y="154939"/>
                  </a:lnTo>
                  <a:close/>
                </a:path>
                <a:path extrusionOk="0" h="254000" w="334010">
                  <a:moveTo>
                    <a:pt x="264795" y="146049"/>
                  </a:moveTo>
                  <a:lnTo>
                    <a:pt x="262115" y="152399"/>
                  </a:lnTo>
                  <a:lnTo>
                    <a:pt x="266591" y="152399"/>
                  </a:lnTo>
                  <a:lnTo>
                    <a:pt x="264795" y="146049"/>
                  </a:lnTo>
                  <a:close/>
                </a:path>
                <a:path extrusionOk="0" h="254000" w="334010">
                  <a:moveTo>
                    <a:pt x="33401" y="138429"/>
                  </a:moveTo>
                  <a:lnTo>
                    <a:pt x="32893" y="139699"/>
                  </a:lnTo>
                  <a:lnTo>
                    <a:pt x="31927" y="146049"/>
                  </a:lnTo>
                  <a:lnTo>
                    <a:pt x="31889" y="148589"/>
                  </a:lnTo>
                  <a:lnTo>
                    <a:pt x="44524" y="148589"/>
                  </a:lnTo>
                  <a:lnTo>
                    <a:pt x="45423" y="147319"/>
                  </a:lnTo>
                  <a:lnTo>
                    <a:pt x="47847" y="140969"/>
                  </a:lnTo>
                  <a:lnTo>
                    <a:pt x="33947" y="140969"/>
                  </a:lnTo>
                  <a:lnTo>
                    <a:pt x="34467" y="139699"/>
                  </a:lnTo>
                  <a:lnTo>
                    <a:pt x="34213" y="139699"/>
                  </a:lnTo>
                  <a:lnTo>
                    <a:pt x="34297" y="139497"/>
                  </a:lnTo>
                  <a:lnTo>
                    <a:pt x="33401" y="138429"/>
                  </a:lnTo>
                  <a:close/>
                </a:path>
                <a:path extrusionOk="0" h="254000" w="334010">
                  <a:moveTo>
                    <a:pt x="251142" y="139699"/>
                  </a:moveTo>
                  <a:lnTo>
                    <a:pt x="235089" y="139699"/>
                  </a:lnTo>
                  <a:lnTo>
                    <a:pt x="236905" y="148589"/>
                  </a:lnTo>
                  <a:lnTo>
                    <a:pt x="236804" y="144779"/>
                  </a:lnTo>
                  <a:lnTo>
                    <a:pt x="256070" y="144779"/>
                  </a:lnTo>
                  <a:lnTo>
                    <a:pt x="256171" y="143509"/>
                  </a:lnTo>
                  <a:lnTo>
                    <a:pt x="252056" y="142239"/>
                  </a:lnTo>
                  <a:lnTo>
                    <a:pt x="251358" y="142239"/>
                  </a:lnTo>
                  <a:lnTo>
                    <a:pt x="251142" y="139699"/>
                  </a:lnTo>
                  <a:close/>
                </a:path>
                <a:path extrusionOk="0" h="254000" w="334010">
                  <a:moveTo>
                    <a:pt x="260629" y="146049"/>
                  </a:moveTo>
                  <a:lnTo>
                    <a:pt x="238429" y="146049"/>
                  </a:lnTo>
                  <a:lnTo>
                    <a:pt x="238277" y="148589"/>
                  </a:lnTo>
                  <a:lnTo>
                    <a:pt x="239318" y="147319"/>
                  </a:lnTo>
                  <a:lnTo>
                    <a:pt x="260769" y="147319"/>
                  </a:lnTo>
                  <a:lnTo>
                    <a:pt x="260629" y="146049"/>
                  </a:lnTo>
                  <a:close/>
                </a:path>
                <a:path extrusionOk="0" h="254000" w="334010">
                  <a:moveTo>
                    <a:pt x="260769" y="147319"/>
                  </a:moveTo>
                  <a:lnTo>
                    <a:pt x="260286" y="147319"/>
                  </a:lnTo>
                  <a:lnTo>
                    <a:pt x="260908" y="148589"/>
                  </a:lnTo>
                  <a:lnTo>
                    <a:pt x="260769" y="147319"/>
                  </a:lnTo>
                  <a:close/>
                </a:path>
                <a:path extrusionOk="0" h="254000" w="334010">
                  <a:moveTo>
                    <a:pt x="256070" y="144779"/>
                  </a:moveTo>
                  <a:lnTo>
                    <a:pt x="237451" y="144779"/>
                  </a:lnTo>
                  <a:lnTo>
                    <a:pt x="238010" y="146049"/>
                  </a:lnTo>
                  <a:lnTo>
                    <a:pt x="255968" y="146049"/>
                  </a:lnTo>
                  <a:lnTo>
                    <a:pt x="256070" y="144779"/>
                  </a:lnTo>
                  <a:close/>
                </a:path>
                <a:path extrusionOk="0" h="254000" w="334010">
                  <a:moveTo>
                    <a:pt x="48667" y="138429"/>
                  </a:moveTo>
                  <a:lnTo>
                    <a:pt x="35026" y="138429"/>
                  </a:lnTo>
                  <a:lnTo>
                    <a:pt x="33947" y="140969"/>
                  </a:lnTo>
                  <a:lnTo>
                    <a:pt x="47847" y="140969"/>
                  </a:lnTo>
                  <a:lnTo>
                    <a:pt x="48667" y="138429"/>
                  </a:lnTo>
                  <a:close/>
                </a:path>
                <a:path extrusionOk="0" h="254000" w="334010">
                  <a:moveTo>
                    <a:pt x="246659" y="135889"/>
                  </a:moveTo>
                  <a:lnTo>
                    <a:pt x="228930" y="135889"/>
                  </a:lnTo>
                  <a:lnTo>
                    <a:pt x="230212" y="137159"/>
                  </a:lnTo>
                  <a:lnTo>
                    <a:pt x="229743" y="137159"/>
                  </a:lnTo>
                  <a:lnTo>
                    <a:pt x="231355" y="138429"/>
                  </a:lnTo>
                  <a:lnTo>
                    <a:pt x="231762" y="140969"/>
                  </a:lnTo>
                  <a:lnTo>
                    <a:pt x="235089" y="139699"/>
                  </a:lnTo>
                  <a:lnTo>
                    <a:pt x="250952" y="139699"/>
                  </a:lnTo>
                  <a:lnTo>
                    <a:pt x="249605" y="138429"/>
                  </a:lnTo>
                  <a:lnTo>
                    <a:pt x="249605" y="137159"/>
                  </a:lnTo>
                  <a:lnTo>
                    <a:pt x="246659" y="135889"/>
                  </a:lnTo>
                  <a:close/>
                </a:path>
                <a:path extrusionOk="0" h="254000" w="334010">
                  <a:moveTo>
                    <a:pt x="34323" y="139528"/>
                  </a:moveTo>
                  <a:lnTo>
                    <a:pt x="34213" y="139699"/>
                  </a:lnTo>
                  <a:lnTo>
                    <a:pt x="34467" y="139699"/>
                  </a:lnTo>
                  <a:lnTo>
                    <a:pt x="34323" y="139528"/>
                  </a:lnTo>
                  <a:close/>
                </a:path>
                <a:path extrusionOk="0" h="254000" w="334010">
                  <a:moveTo>
                    <a:pt x="36779" y="132079"/>
                  </a:moveTo>
                  <a:lnTo>
                    <a:pt x="35344" y="132079"/>
                  </a:lnTo>
                  <a:lnTo>
                    <a:pt x="36347" y="135889"/>
                  </a:lnTo>
                  <a:lnTo>
                    <a:pt x="35890" y="137159"/>
                  </a:lnTo>
                  <a:lnTo>
                    <a:pt x="35267" y="137159"/>
                  </a:lnTo>
                  <a:lnTo>
                    <a:pt x="34297" y="139497"/>
                  </a:lnTo>
                  <a:lnTo>
                    <a:pt x="35026" y="138429"/>
                  </a:lnTo>
                  <a:lnTo>
                    <a:pt x="48667" y="138429"/>
                  </a:lnTo>
                  <a:lnTo>
                    <a:pt x="50308" y="133349"/>
                  </a:lnTo>
                  <a:lnTo>
                    <a:pt x="36893" y="133349"/>
                  </a:lnTo>
                  <a:lnTo>
                    <a:pt x="36779" y="132079"/>
                  </a:lnTo>
                  <a:close/>
                </a:path>
                <a:path extrusionOk="0" h="254000" w="334010">
                  <a:moveTo>
                    <a:pt x="34950" y="135889"/>
                  </a:moveTo>
                  <a:lnTo>
                    <a:pt x="34569" y="135889"/>
                  </a:lnTo>
                  <a:lnTo>
                    <a:pt x="34671" y="137159"/>
                  </a:lnTo>
                  <a:lnTo>
                    <a:pt x="34950" y="135889"/>
                  </a:lnTo>
                  <a:close/>
                </a:path>
                <a:path extrusionOk="0" h="254000" w="334010">
                  <a:moveTo>
                    <a:pt x="244563" y="134619"/>
                  </a:moveTo>
                  <a:lnTo>
                    <a:pt x="226618" y="134619"/>
                  </a:lnTo>
                  <a:lnTo>
                    <a:pt x="226580" y="135889"/>
                  </a:lnTo>
                  <a:lnTo>
                    <a:pt x="227266" y="137159"/>
                  </a:lnTo>
                  <a:lnTo>
                    <a:pt x="227812" y="137159"/>
                  </a:lnTo>
                  <a:lnTo>
                    <a:pt x="227965" y="135889"/>
                  </a:lnTo>
                  <a:lnTo>
                    <a:pt x="246405" y="135889"/>
                  </a:lnTo>
                  <a:lnTo>
                    <a:pt x="244563" y="134619"/>
                  </a:lnTo>
                  <a:close/>
                </a:path>
                <a:path extrusionOk="0" h="254000" w="334010">
                  <a:moveTo>
                    <a:pt x="35902" y="134619"/>
                  </a:moveTo>
                  <a:lnTo>
                    <a:pt x="35585" y="135889"/>
                  </a:lnTo>
                  <a:lnTo>
                    <a:pt x="36068" y="135889"/>
                  </a:lnTo>
                  <a:lnTo>
                    <a:pt x="35902" y="134619"/>
                  </a:lnTo>
                  <a:close/>
                </a:path>
                <a:path extrusionOk="0" h="254000" w="334010">
                  <a:moveTo>
                    <a:pt x="241706" y="132079"/>
                  </a:moveTo>
                  <a:lnTo>
                    <a:pt x="223558" y="132079"/>
                  </a:lnTo>
                  <a:lnTo>
                    <a:pt x="224802" y="134619"/>
                  </a:lnTo>
                  <a:lnTo>
                    <a:pt x="242150" y="134619"/>
                  </a:lnTo>
                  <a:lnTo>
                    <a:pt x="241985" y="133349"/>
                  </a:lnTo>
                  <a:lnTo>
                    <a:pt x="241592" y="133349"/>
                  </a:lnTo>
                  <a:lnTo>
                    <a:pt x="241706" y="132079"/>
                  </a:lnTo>
                  <a:close/>
                </a:path>
                <a:path extrusionOk="0" h="254000" w="334010">
                  <a:moveTo>
                    <a:pt x="61252" y="104139"/>
                  </a:moveTo>
                  <a:lnTo>
                    <a:pt x="48196" y="104139"/>
                  </a:lnTo>
                  <a:lnTo>
                    <a:pt x="46583" y="110489"/>
                  </a:lnTo>
                  <a:lnTo>
                    <a:pt x="44831" y="115569"/>
                  </a:lnTo>
                  <a:lnTo>
                    <a:pt x="42583" y="119379"/>
                  </a:lnTo>
                  <a:lnTo>
                    <a:pt x="41757" y="120649"/>
                  </a:lnTo>
                  <a:lnTo>
                    <a:pt x="41275" y="121919"/>
                  </a:lnTo>
                  <a:lnTo>
                    <a:pt x="41605" y="123189"/>
                  </a:lnTo>
                  <a:lnTo>
                    <a:pt x="42608" y="123189"/>
                  </a:lnTo>
                  <a:lnTo>
                    <a:pt x="42418" y="124459"/>
                  </a:lnTo>
                  <a:lnTo>
                    <a:pt x="39319" y="124459"/>
                  </a:lnTo>
                  <a:lnTo>
                    <a:pt x="40716" y="128269"/>
                  </a:lnTo>
                  <a:lnTo>
                    <a:pt x="38582" y="132079"/>
                  </a:lnTo>
                  <a:lnTo>
                    <a:pt x="37757" y="132079"/>
                  </a:lnTo>
                  <a:lnTo>
                    <a:pt x="36893" y="133349"/>
                  </a:lnTo>
                  <a:lnTo>
                    <a:pt x="50308" y="133349"/>
                  </a:lnTo>
                  <a:lnTo>
                    <a:pt x="50718" y="132079"/>
                  </a:lnTo>
                  <a:lnTo>
                    <a:pt x="53860" y="125729"/>
                  </a:lnTo>
                  <a:lnTo>
                    <a:pt x="54914" y="123189"/>
                  </a:lnTo>
                  <a:lnTo>
                    <a:pt x="54978" y="121919"/>
                  </a:lnTo>
                  <a:lnTo>
                    <a:pt x="55905" y="118109"/>
                  </a:lnTo>
                  <a:lnTo>
                    <a:pt x="56108" y="118109"/>
                  </a:lnTo>
                  <a:lnTo>
                    <a:pt x="56997" y="116839"/>
                  </a:lnTo>
                  <a:lnTo>
                    <a:pt x="60020" y="116839"/>
                  </a:lnTo>
                  <a:lnTo>
                    <a:pt x="57137" y="111759"/>
                  </a:lnTo>
                  <a:lnTo>
                    <a:pt x="60528" y="111759"/>
                  </a:lnTo>
                  <a:lnTo>
                    <a:pt x="59626" y="107949"/>
                  </a:lnTo>
                  <a:lnTo>
                    <a:pt x="61315" y="106679"/>
                  </a:lnTo>
                  <a:lnTo>
                    <a:pt x="61252" y="104139"/>
                  </a:lnTo>
                  <a:close/>
                </a:path>
                <a:path extrusionOk="0" h="254000" w="334010">
                  <a:moveTo>
                    <a:pt x="222326" y="130809"/>
                  </a:moveTo>
                  <a:lnTo>
                    <a:pt x="222948" y="133349"/>
                  </a:lnTo>
                  <a:lnTo>
                    <a:pt x="223558" y="132079"/>
                  </a:lnTo>
                  <a:lnTo>
                    <a:pt x="222783" y="132079"/>
                  </a:lnTo>
                  <a:lnTo>
                    <a:pt x="222326" y="130809"/>
                  </a:lnTo>
                  <a:close/>
                </a:path>
                <a:path extrusionOk="0" h="254000" w="334010">
                  <a:moveTo>
                    <a:pt x="236194" y="125729"/>
                  </a:moveTo>
                  <a:lnTo>
                    <a:pt x="216014" y="125729"/>
                  </a:lnTo>
                  <a:lnTo>
                    <a:pt x="218363" y="126999"/>
                  </a:lnTo>
                  <a:lnTo>
                    <a:pt x="218909" y="129539"/>
                  </a:lnTo>
                  <a:lnTo>
                    <a:pt x="222478" y="129539"/>
                  </a:lnTo>
                  <a:lnTo>
                    <a:pt x="223342" y="130809"/>
                  </a:lnTo>
                  <a:lnTo>
                    <a:pt x="222783" y="132079"/>
                  </a:lnTo>
                  <a:lnTo>
                    <a:pt x="242277" y="132079"/>
                  </a:lnTo>
                  <a:lnTo>
                    <a:pt x="241896" y="130809"/>
                  </a:lnTo>
                  <a:lnTo>
                    <a:pt x="240550" y="130809"/>
                  </a:lnTo>
                  <a:lnTo>
                    <a:pt x="239242" y="128269"/>
                  </a:lnTo>
                  <a:lnTo>
                    <a:pt x="237718" y="128269"/>
                  </a:lnTo>
                  <a:lnTo>
                    <a:pt x="236194" y="125729"/>
                  </a:lnTo>
                  <a:close/>
                </a:path>
                <a:path extrusionOk="0" h="254000" w="334010">
                  <a:moveTo>
                    <a:pt x="241515" y="129539"/>
                  </a:moveTo>
                  <a:lnTo>
                    <a:pt x="240550" y="130809"/>
                  </a:lnTo>
                  <a:lnTo>
                    <a:pt x="241896" y="130809"/>
                  </a:lnTo>
                  <a:lnTo>
                    <a:pt x="241515" y="129539"/>
                  </a:lnTo>
                  <a:close/>
                </a:path>
                <a:path extrusionOk="0" h="254000" w="334010">
                  <a:moveTo>
                    <a:pt x="234048" y="123189"/>
                  </a:moveTo>
                  <a:lnTo>
                    <a:pt x="233299" y="123189"/>
                  </a:lnTo>
                  <a:lnTo>
                    <a:pt x="233006" y="124459"/>
                  </a:lnTo>
                  <a:lnTo>
                    <a:pt x="214909" y="124459"/>
                  </a:lnTo>
                  <a:lnTo>
                    <a:pt x="215150" y="126999"/>
                  </a:lnTo>
                  <a:lnTo>
                    <a:pt x="216014" y="125729"/>
                  </a:lnTo>
                  <a:lnTo>
                    <a:pt x="234683" y="125729"/>
                  </a:lnTo>
                  <a:lnTo>
                    <a:pt x="235038" y="124459"/>
                  </a:lnTo>
                  <a:lnTo>
                    <a:pt x="234048" y="123189"/>
                  </a:lnTo>
                  <a:close/>
                </a:path>
                <a:path extrusionOk="0" h="254000" w="334010">
                  <a:moveTo>
                    <a:pt x="227596" y="118109"/>
                  </a:moveTo>
                  <a:lnTo>
                    <a:pt x="206844" y="118109"/>
                  </a:lnTo>
                  <a:lnTo>
                    <a:pt x="213156" y="124459"/>
                  </a:lnTo>
                  <a:lnTo>
                    <a:pt x="232371" y="124459"/>
                  </a:lnTo>
                  <a:lnTo>
                    <a:pt x="231736" y="123189"/>
                  </a:lnTo>
                  <a:lnTo>
                    <a:pt x="231127" y="123189"/>
                  </a:lnTo>
                  <a:lnTo>
                    <a:pt x="230657" y="120649"/>
                  </a:lnTo>
                  <a:lnTo>
                    <a:pt x="228765" y="120649"/>
                  </a:lnTo>
                  <a:lnTo>
                    <a:pt x="227596" y="118109"/>
                  </a:lnTo>
                  <a:close/>
                </a:path>
                <a:path extrusionOk="0" h="254000" w="334010">
                  <a:moveTo>
                    <a:pt x="226326" y="115569"/>
                  </a:moveTo>
                  <a:lnTo>
                    <a:pt x="226085" y="116839"/>
                  </a:lnTo>
                  <a:lnTo>
                    <a:pt x="205752" y="116839"/>
                  </a:lnTo>
                  <a:lnTo>
                    <a:pt x="205943" y="118109"/>
                  </a:lnTo>
                  <a:lnTo>
                    <a:pt x="227914" y="118109"/>
                  </a:lnTo>
                  <a:lnTo>
                    <a:pt x="227152" y="116839"/>
                  </a:lnTo>
                  <a:lnTo>
                    <a:pt x="226326" y="115569"/>
                  </a:lnTo>
                  <a:close/>
                </a:path>
                <a:path extrusionOk="0" h="254000" w="334010">
                  <a:moveTo>
                    <a:pt x="211531" y="104139"/>
                  </a:moveTo>
                  <a:lnTo>
                    <a:pt x="191401" y="104139"/>
                  </a:lnTo>
                  <a:lnTo>
                    <a:pt x="194271" y="107949"/>
                  </a:lnTo>
                  <a:lnTo>
                    <a:pt x="196989" y="110489"/>
                  </a:lnTo>
                  <a:lnTo>
                    <a:pt x="198843" y="110489"/>
                  </a:lnTo>
                  <a:lnTo>
                    <a:pt x="199986" y="113029"/>
                  </a:lnTo>
                  <a:lnTo>
                    <a:pt x="200888" y="113029"/>
                  </a:lnTo>
                  <a:lnTo>
                    <a:pt x="202158" y="115569"/>
                  </a:lnTo>
                  <a:lnTo>
                    <a:pt x="203441" y="116839"/>
                  </a:lnTo>
                  <a:lnTo>
                    <a:pt x="225412" y="116839"/>
                  </a:lnTo>
                  <a:lnTo>
                    <a:pt x="225425" y="115569"/>
                  </a:lnTo>
                  <a:lnTo>
                    <a:pt x="222580" y="115569"/>
                  </a:lnTo>
                  <a:lnTo>
                    <a:pt x="222885" y="114299"/>
                  </a:lnTo>
                  <a:lnTo>
                    <a:pt x="222034" y="114299"/>
                  </a:lnTo>
                  <a:lnTo>
                    <a:pt x="220014" y="111759"/>
                  </a:lnTo>
                  <a:lnTo>
                    <a:pt x="218681" y="111759"/>
                  </a:lnTo>
                  <a:lnTo>
                    <a:pt x="216598" y="109219"/>
                  </a:lnTo>
                  <a:lnTo>
                    <a:pt x="215709" y="107949"/>
                  </a:lnTo>
                  <a:lnTo>
                    <a:pt x="213956" y="107949"/>
                  </a:lnTo>
                  <a:lnTo>
                    <a:pt x="213969" y="106679"/>
                  </a:lnTo>
                  <a:lnTo>
                    <a:pt x="212674" y="106679"/>
                  </a:lnTo>
                  <a:lnTo>
                    <a:pt x="211531" y="104139"/>
                  </a:lnTo>
                  <a:close/>
                </a:path>
                <a:path extrusionOk="0" h="254000" w="334010">
                  <a:moveTo>
                    <a:pt x="225437" y="114299"/>
                  </a:moveTo>
                  <a:lnTo>
                    <a:pt x="224180" y="114299"/>
                  </a:lnTo>
                  <a:lnTo>
                    <a:pt x="223748" y="115569"/>
                  </a:lnTo>
                  <a:lnTo>
                    <a:pt x="225425" y="115569"/>
                  </a:lnTo>
                  <a:lnTo>
                    <a:pt x="225437" y="114299"/>
                  </a:lnTo>
                  <a:close/>
                </a:path>
                <a:path extrusionOk="0" h="254000" w="334010">
                  <a:moveTo>
                    <a:pt x="220192" y="110489"/>
                  </a:moveTo>
                  <a:lnTo>
                    <a:pt x="218224" y="110489"/>
                  </a:lnTo>
                  <a:lnTo>
                    <a:pt x="218681" y="111759"/>
                  </a:lnTo>
                  <a:lnTo>
                    <a:pt x="220014" y="111759"/>
                  </a:lnTo>
                  <a:lnTo>
                    <a:pt x="220192" y="110489"/>
                  </a:lnTo>
                  <a:close/>
                </a:path>
                <a:path extrusionOk="0" h="254000" w="334010">
                  <a:moveTo>
                    <a:pt x="202366" y="96519"/>
                  </a:moveTo>
                  <a:lnTo>
                    <a:pt x="183007" y="96519"/>
                  </a:lnTo>
                  <a:lnTo>
                    <a:pt x="183870" y="99059"/>
                  </a:lnTo>
                  <a:lnTo>
                    <a:pt x="185432" y="99059"/>
                  </a:lnTo>
                  <a:lnTo>
                    <a:pt x="185585" y="100329"/>
                  </a:lnTo>
                  <a:lnTo>
                    <a:pt x="187693" y="100329"/>
                  </a:lnTo>
                  <a:lnTo>
                    <a:pt x="189814" y="104139"/>
                  </a:lnTo>
                  <a:lnTo>
                    <a:pt x="191490" y="105409"/>
                  </a:lnTo>
                  <a:lnTo>
                    <a:pt x="191401" y="104139"/>
                  </a:lnTo>
                  <a:lnTo>
                    <a:pt x="210134" y="104139"/>
                  </a:lnTo>
                  <a:lnTo>
                    <a:pt x="209702" y="102869"/>
                  </a:lnTo>
                  <a:lnTo>
                    <a:pt x="208940" y="102869"/>
                  </a:lnTo>
                  <a:lnTo>
                    <a:pt x="203936" y="97789"/>
                  </a:lnTo>
                  <a:lnTo>
                    <a:pt x="202366" y="96519"/>
                  </a:lnTo>
                  <a:close/>
                </a:path>
                <a:path extrusionOk="0" h="254000" w="334010">
                  <a:moveTo>
                    <a:pt x="75755" y="38099"/>
                  </a:moveTo>
                  <a:lnTo>
                    <a:pt x="74777" y="38099"/>
                  </a:lnTo>
                  <a:lnTo>
                    <a:pt x="73533" y="39369"/>
                  </a:lnTo>
                  <a:lnTo>
                    <a:pt x="73596" y="41909"/>
                  </a:lnTo>
                  <a:lnTo>
                    <a:pt x="72745" y="41909"/>
                  </a:lnTo>
                  <a:lnTo>
                    <a:pt x="73291" y="43179"/>
                  </a:lnTo>
                  <a:lnTo>
                    <a:pt x="72783" y="44449"/>
                  </a:lnTo>
                  <a:lnTo>
                    <a:pt x="71716" y="46989"/>
                  </a:lnTo>
                  <a:lnTo>
                    <a:pt x="71285" y="46989"/>
                  </a:lnTo>
                  <a:lnTo>
                    <a:pt x="70459" y="49529"/>
                  </a:lnTo>
                  <a:lnTo>
                    <a:pt x="69126" y="50799"/>
                  </a:lnTo>
                  <a:lnTo>
                    <a:pt x="68922" y="50799"/>
                  </a:lnTo>
                  <a:lnTo>
                    <a:pt x="68084" y="53339"/>
                  </a:lnTo>
                  <a:lnTo>
                    <a:pt x="68491" y="53339"/>
                  </a:lnTo>
                  <a:lnTo>
                    <a:pt x="68605" y="54609"/>
                  </a:lnTo>
                  <a:lnTo>
                    <a:pt x="67716" y="57149"/>
                  </a:lnTo>
                  <a:lnTo>
                    <a:pt x="66979" y="57149"/>
                  </a:lnTo>
                  <a:lnTo>
                    <a:pt x="66433" y="59689"/>
                  </a:lnTo>
                  <a:lnTo>
                    <a:pt x="61087" y="72389"/>
                  </a:lnTo>
                  <a:lnTo>
                    <a:pt x="59842" y="72389"/>
                  </a:lnTo>
                  <a:lnTo>
                    <a:pt x="59994" y="73659"/>
                  </a:lnTo>
                  <a:lnTo>
                    <a:pt x="59753" y="73659"/>
                  </a:lnTo>
                  <a:lnTo>
                    <a:pt x="59372" y="74929"/>
                  </a:lnTo>
                  <a:lnTo>
                    <a:pt x="59524" y="74929"/>
                  </a:lnTo>
                  <a:lnTo>
                    <a:pt x="60159" y="76199"/>
                  </a:lnTo>
                  <a:lnTo>
                    <a:pt x="59207" y="76199"/>
                  </a:lnTo>
                  <a:lnTo>
                    <a:pt x="59347" y="77469"/>
                  </a:lnTo>
                  <a:lnTo>
                    <a:pt x="58737" y="77469"/>
                  </a:lnTo>
                  <a:lnTo>
                    <a:pt x="57569" y="78739"/>
                  </a:lnTo>
                  <a:lnTo>
                    <a:pt x="59550" y="80009"/>
                  </a:lnTo>
                  <a:lnTo>
                    <a:pt x="55892" y="82549"/>
                  </a:lnTo>
                  <a:lnTo>
                    <a:pt x="55270" y="86359"/>
                  </a:lnTo>
                  <a:lnTo>
                    <a:pt x="54889" y="88899"/>
                  </a:lnTo>
                  <a:lnTo>
                    <a:pt x="54241" y="90169"/>
                  </a:lnTo>
                  <a:lnTo>
                    <a:pt x="53200" y="90169"/>
                  </a:lnTo>
                  <a:lnTo>
                    <a:pt x="54089" y="91439"/>
                  </a:lnTo>
                  <a:lnTo>
                    <a:pt x="53594" y="93979"/>
                  </a:lnTo>
                  <a:lnTo>
                    <a:pt x="52133" y="93979"/>
                  </a:lnTo>
                  <a:lnTo>
                    <a:pt x="52463" y="95249"/>
                  </a:lnTo>
                  <a:lnTo>
                    <a:pt x="51701" y="96519"/>
                  </a:lnTo>
                  <a:lnTo>
                    <a:pt x="51739" y="97789"/>
                  </a:lnTo>
                  <a:lnTo>
                    <a:pt x="51130" y="99059"/>
                  </a:lnTo>
                  <a:lnTo>
                    <a:pt x="50812" y="99059"/>
                  </a:lnTo>
                  <a:lnTo>
                    <a:pt x="50253" y="101599"/>
                  </a:lnTo>
                  <a:lnTo>
                    <a:pt x="49542" y="102869"/>
                  </a:lnTo>
                  <a:lnTo>
                    <a:pt x="48742" y="104139"/>
                  </a:lnTo>
                  <a:lnTo>
                    <a:pt x="60452" y="104139"/>
                  </a:lnTo>
                  <a:lnTo>
                    <a:pt x="63487" y="101599"/>
                  </a:lnTo>
                  <a:lnTo>
                    <a:pt x="62826" y="101599"/>
                  </a:lnTo>
                  <a:lnTo>
                    <a:pt x="63779" y="100329"/>
                  </a:lnTo>
                  <a:lnTo>
                    <a:pt x="67322" y="91439"/>
                  </a:lnTo>
                  <a:lnTo>
                    <a:pt x="69151" y="88899"/>
                  </a:lnTo>
                  <a:lnTo>
                    <a:pt x="70700" y="85089"/>
                  </a:lnTo>
                  <a:lnTo>
                    <a:pt x="72307" y="81519"/>
                  </a:lnTo>
                  <a:lnTo>
                    <a:pt x="72186" y="78739"/>
                  </a:lnTo>
                  <a:lnTo>
                    <a:pt x="74853" y="77469"/>
                  </a:lnTo>
                  <a:lnTo>
                    <a:pt x="74053" y="74929"/>
                  </a:lnTo>
                  <a:lnTo>
                    <a:pt x="76212" y="69849"/>
                  </a:lnTo>
                  <a:lnTo>
                    <a:pt x="79108" y="63499"/>
                  </a:lnTo>
                  <a:lnTo>
                    <a:pt x="81191" y="58419"/>
                  </a:lnTo>
                  <a:lnTo>
                    <a:pt x="79413" y="58419"/>
                  </a:lnTo>
                  <a:lnTo>
                    <a:pt x="80873" y="55879"/>
                  </a:lnTo>
                  <a:lnTo>
                    <a:pt x="80429" y="55879"/>
                  </a:lnTo>
                  <a:lnTo>
                    <a:pt x="84759" y="50799"/>
                  </a:lnTo>
                  <a:lnTo>
                    <a:pt x="83959" y="49529"/>
                  </a:lnTo>
                  <a:lnTo>
                    <a:pt x="85001" y="48259"/>
                  </a:lnTo>
                  <a:lnTo>
                    <a:pt x="85496" y="48259"/>
                  </a:lnTo>
                  <a:lnTo>
                    <a:pt x="87045" y="46989"/>
                  </a:lnTo>
                  <a:lnTo>
                    <a:pt x="84924" y="44449"/>
                  </a:lnTo>
                  <a:lnTo>
                    <a:pt x="87896" y="43179"/>
                  </a:lnTo>
                  <a:lnTo>
                    <a:pt x="87706" y="40639"/>
                  </a:lnTo>
                  <a:lnTo>
                    <a:pt x="88277" y="39369"/>
                  </a:lnTo>
                  <a:lnTo>
                    <a:pt x="75793" y="39369"/>
                  </a:lnTo>
                  <a:lnTo>
                    <a:pt x="75755" y="38099"/>
                  </a:lnTo>
                  <a:close/>
                </a:path>
                <a:path extrusionOk="0" h="254000" w="334010">
                  <a:moveTo>
                    <a:pt x="197954" y="92709"/>
                  </a:moveTo>
                  <a:lnTo>
                    <a:pt x="179285" y="92709"/>
                  </a:lnTo>
                  <a:lnTo>
                    <a:pt x="181025" y="95249"/>
                  </a:lnTo>
                  <a:lnTo>
                    <a:pt x="182067" y="95249"/>
                  </a:lnTo>
                  <a:lnTo>
                    <a:pt x="182245" y="96519"/>
                  </a:lnTo>
                  <a:lnTo>
                    <a:pt x="182537" y="97789"/>
                  </a:lnTo>
                  <a:lnTo>
                    <a:pt x="183007" y="96519"/>
                  </a:lnTo>
                  <a:lnTo>
                    <a:pt x="202366" y="96519"/>
                  </a:lnTo>
                  <a:lnTo>
                    <a:pt x="199224" y="93979"/>
                  </a:lnTo>
                  <a:lnTo>
                    <a:pt x="198399" y="93979"/>
                  </a:lnTo>
                  <a:lnTo>
                    <a:pt x="197954" y="92709"/>
                  </a:lnTo>
                  <a:close/>
                </a:path>
                <a:path extrusionOk="0" h="254000" w="334010">
                  <a:moveTo>
                    <a:pt x="195453" y="88899"/>
                  </a:moveTo>
                  <a:lnTo>
                    <a:pt x="174383" y="88899"/>
                  </a:lnTo>
                  <a:lnTo>
                    <a:pt x="176390" y="90169"/>
                  </a:lnTo>
                  <a:lnTo>
                    <a:pt x="175945" y="93979"/>
                  </a:lnTo>
                  <a:lnTo>
                    <a:pt x="176834" y="93979"/>
                  </a:lnTo>
                  <a:lnTo>
                    <a:pt x="177800" y="92709"/>
                  </a:lnTo>
                  <a:lnTo>
                    <a:pt x="196989" y="92709"/>
                  </a:lnTo>
                  <a:lnTo>
                    <a:pt x="196469" y="91439"/>
                  </a:lnTo>
                  <a:lnTo>
                    <a:pt x="196164" y="91439"/>
                  </a:lnTo>
                  <a:lnTo>
                    <a:pt x="195453" y="90169"/>
                  </a:lnTo>
                  <a:lnTo>
                    <a:pt x="195453" y="88899"/>
                  </a:lnTo>
                  <a:close/>
                </a:path>
                <a:path extrusionOk="0" h="254000" w="334010">
                  <a:moveTo>
                    <a:pt x="199034" y="92709"/>
                  </a:moveTo>
                  <a:lnTo>
                    <a:pt x="198399" y="93979"/>
                  </a:lnTo>
                  <a:lnTo>
                    <a:pt x="199224" y="93979"/>
                  </a:lnTo>
                  <a:lnTo>
                    <a:pt x="199034" y="92709"/>
                  </a:lnTo>
                  <a:close/>
                </a:path>
                <a:path extrusionOk="0" h="254000" w="334010">
                  <a:moveTo>
                    <a:pt x="196989" y="91439"/>
                  </a:moveTo>
                  <a:lnTo>
                    <a:pt x="196989" y="92709"/>
                  </a:lnTo>
                  <a:lnTo>
                    <a:pt x="198424" y="92709"/>
                  </a:lnTo>
                  <a:lnTo>
                    <a:pt x="196989" y="91439"/>
                  </a:lnTo>
                  <a:close/>
                </a:path>
                <a:path extrusionOk="0" h="254000" w="334010">
                  <a:moveTo>
                    <a:pt x="187731" y="81279"/>
                  </a:moveTo>
                  <a:lnTo>
                    <a:pt x="166598" y="81279"/>
                  </a:lnTo>
                  <a:lnTo>
                    <a:pt x="166514" y="81519"/>
                  </a:lnTo>
                  <a:lnTo>
                    <a:pt x="167741" y="82549"/>
                  </a:lnTo>
                  <a:lnTo>
                    <a:pt x="168148" y="85089"/>
                  </a:lnTo>
                  <a:lnTo>
                    <a:pt x="169710" y="85089"/>
                  </a:lnTo>
                  <a:lnTo>
                    <a:pt x="170662" y="86359"/>
                  </a:lnTo>
                  <a:lnTo>
                    <a:pt x="169760" y="88899"/>
                  </a:lnTo>
                  <a:lnTo>
                    <a:pt x="193090" y="88899"/>
                  </a:lnTo>
                  <a:lnTo>
                    <a:pt x="191249" y="87629"/>
                  </a:lnTo>
                  <a:lnTo>
                    <a:pt x="191935" y="86359"/>
                  </a:lnTo>
                  <a:lnTo>
                    <a:pt x="188810" y="86359"/>
                  </a:lnTo>
                  <a:lnTo>
                    <a:pt x="189649" y="83819"/>
                  </a:lnTo>
                  <a:lnTo>
                    <a:pt x="187731" y="81279"/>
                  </a:lnTo>
                  <a:close/>
                </a:path>
                <a:path extrusionOk="0" h="254000" w="334010">
                  <a:moveTo>
                    <a:pt x="166230" y="81279"/>
                  </a:moveTo>
                  <a:lnTo>
                    <a:pt x="164071" y="81279"/>
                  </a:lnTo>
                  <a:lnTo>
                    <a:pt x="165709" y="83819"/>
                  </a:lnTo>
                  <a:lnTo>
                    <a:pt x="166514" y="81519"/>
                  </a:lnTo>
                  <a:lnTo>
                    <a:pt x="166230" y="81279"/>
                  </a:lnTo>
                  <a:close/>
                </a:path>
                <a:path extrusionOk="0" h="254000" w="334010">
                  <a:moveTo>
                    <a:pt x="166598" y="81279"/>
                  </a:moveTo>
                  <a:lnTo>
                    <a:pt x="166230" y="81279"/>
                  </a:lnTo>
                  <a:lnTo>
                    <a:pt x="166514" y="81519"/>
                  </a:lnTo>
                  <a:lnTo>
                    <a:pt x="166598" y="81279"/>
                  </a:lnTo>
                  <a:close/>
                </a:path>
                <a:path extrusionOk="0" h="254000" w="334010">
                  <a:moveTo>
                    <a:pt x="180035" y="76199"/>
                  </a:moveTo>
                  <a:lnTo>
                    <a:pt x="160007" y="76199"/>
                  </a:lnTo>
                  <a:lnTo>
                    <a:pt x="161086" y="78739"/>
                  </a:lnTo>
                  <a:lnTo>
                    <a:pt x="162344" y="78739"/>
                  </a:lnTo>
                  <a:lnTo>
                    <a:pt x="163588" y="81279"/>
                  </a:lnTo>
                  <a:lnTo>
                    <a:pt x="164071" y="81279"/>
                  </a:lnTo>
                  <a:lnTo>
                    <a:pt x="164287" y="80009"/>
                  </a:lnTo>
                  <a:lnTo>
                    <a:pt x="182575" y="80009"/>
                  </a:lnTo>
                  <a:lnTo>
                    <a:pt x="182346" y="77469"/>
                  </a:lnTo>
                  <a:lnTo>
                    <a:pt x="180035" y="76199"/>
                  </a:lnTo>
                  <a:close/>
                </a:path>
                <a:path extrusionOk="0" h="254000" w="334010">
                  <a:moveTo>
                    <a:pt x="164157" y="81184"/>
                  </a:moveTo>
                  <a:close/>
                </a:path>
                <a:path extrusionOk="0" h="254000" w="334010">
                  <a:moveTo>
                    <a:pt x="182575" y="80009"/>
                  </a:moveTo>
                  <a:lnTo>
                    <a:pt x="165227" y="80009"/>
                  </a:lnTo>
                  <a:lnTo>
                    <a:pt x="164157" y="81184"/>
                  </a:lnTo>
                  <a:lnTo>
                    <a:pt x="183730" y="81279"/>
                  </a:lnTo>
                  <a:lnTo>
                    <a:pt x="182575" y="80009"/>
                  </a:lnTo>
                  <a:close/>
                </a:path>
                <a:path extrusionOk="0" h="254000" w="334010">
                  <a:moveTo>
                    <a:pt x="184492" y="80009"/>
                  </a:moveTo>
                  <a:lnTo>
                    <a:pt x="184353" y="81279"/>
                  </a:lnTo>
                  <a:lnTo>
                    <a:pt x="184924" y="81279"/>
                  </a:lnTo>
                  <a:lnTo>
                    <a:pt x="184492" y="80009"/>
                  </a:lnTo>
                  <a:close/>
                </a:path>
                <a:path extrusionOk="0" h="254000" w="334010">
                  <a:moveTo>
                    <a:pt x="168897" y="66039"/>
                  </a:moveTo>
                  <a:lnTo>
                    <a:pt x="148259" y="66039"/>
                  </a:lnTo>
                  <a:lnTo>
                    <a:pt x="149580" y="67309"/>
                  </a:lnTo>
                  <a:lnTo>
                    <a:pt x="151003" y="68579"/>
                  </a:lnTo>
                  <a:lnTo>
                    <a:pt x="151053" y="69849"/>
                  </a:lnTo>
                  <a:lnTo>
                    <a:pt x="151307" y="71119"/>
                  </a:lnTo>
                  <a:lnTo>
                    <a:pt x="155486" y="72389"/>
                  </a:lnTo>
                  <a:lnTo>
                    <a:pt x="156781" y="73659"/>
                  </a:lnTo>
                  <a:lnTo>
                    <a:pt x="158026" y="73659"/>
                  </a:lnTo>
                  <a:lnTo>
                    <a:pt x="159131" y="74929"/>
                  </a:lnTo>
                  <a:lnTo>
                    <a:pt x="158584" y="74929"/>
                  </a:lnTo>
                  <a:lnTo>
                    <a:pt x="159219" y="77469"/>
                  </a:lnTo>
                  <a:lnTo>
                    <a:pt x="160007" y="76199"/>
                  </a:lnTo>
                  <a:lnTo>
                    <a:pt x="178396" y="76199"/>
                  </a:lnTo>
                  <a:lnTo>
                    <a:pt x="177444" y="74929"/>
                  </a:lnTo>
                  <a:lnTo>
                    <a:pt x="175475" y="72389"/>
                  </a:lnTo>
                  <a:lnTo>
                    <a:pt x="173786" y="72389"/>
                  </a:lnTo>
                  <a:lnTo>
                    <a:pt x="173507" y="69849"/>
                  </a:lnTo>
                  <a:lnTo>
                    <a:pt x="172554" y="68579"/>
                  </a:lnTo>
                  <a:lnTo>
                    <a:pt x="170891" y="68579"/>
                  </a:lnTo>
                  <a:lnTo>
                    <a:pt x="169456" y="67309"/>
                  </a:lnTo>
                  <a:lnTo>
                    <a:pt x="168897" y="66039"/>
                  </a:lnTo>
                  <a:close/>
                </a:path>
                <a:path extrusionOk="0" h="254000" w="334010">
                  <a:moveTo>
                    <a:pt x="164084" y="60959"/>
                  </a:moveTo>
                  <a:lnTo>
                    <a:pt x="142849" y="60959"/>
                  </a:lnTo>
                  <a:lnTo>
                    <a:pt x="142951" y="62229"/>
                  </a:lnTo>
                  <a:lnTo>
                    <a:pt x="143662" y="62229"/>
                  </a:lnTo>
                  <a:lnTo>
                    <a:pt x="144297" y="63499"/>
                  </a:lnTo>
                  <a:lnTo>
                    <a:pt x="145084" y="64769"/>
                  </a:lnTo>
                  <a:lnTo>
                    <a:pt x="146850" y="64769"/>
                  </a:lnTo>
                  <a:lnTo>
                    <a:pt x="147167" y="66039"/>
                  </a:lnTo>
                  <a:lnTo>
                    <a:pt x="167335" y="66039"/>
                  </a:lnTo>
                  <a:lnTo>
                    <a:pt x="165836" y="64769"/>
                  </a:lnTo>
                  <a:lnTo>
                    <a:pt x="164579" y="63499"/>
                  </a:lnTo>
                  <a:lnTo>
                    <a:pt x="164414" y="62229"/>
                  </a:lnTo>
                  <a:lnTo>
                    <a:pt x="164084" y="60959"/>
                  </a:lnTo>
                  <a:close/>
                </a:path>
                <a:path extrusionOk="0" h="254000" w="334010">
                  <a:moveTo>
                    <a:pt x="160159" y="58419"/>
                  </a:moveTo>
                  <a:lnTo>
                    <a:pt x="137807" y="58419"/>
                  </a:lnTo>
                  <a:lnTo>
                    <a:pt x="138582" y="59689"/>
                  </a:lnTo>
                  <a:lnTo>
                    <a:pt x="139801" y="60959"/>
                  </a:lnTo>
                  <a:lnTo>
                    <a:pt x="140792" y="62229"/>
                  </a:lnTo>
                  <a:lnTo>
                    <a:pt x="141351" y="60959"/>
                  </a:lnTo>
                  <a:lnTo>
                    <a:pt x="164084" y="60959"/>
                  </a:lnTo>
                  <a:lnTo>
                    <a:pt x="163055" y="59689"/>
                  </a:lnTo>
                  <a:lnTo>
                    <a:pt x="161302" y="59689"/>
                  </a:lnTo>
                  <a:lnTo>
                    <a:pt x="160159" y="58419"/>
                  </a:lnTo>
                  <a:close/>
                </a:path>
                <a:path extrusionOk="0" h="254000" w="334010">
                  <a:moveTo>
                    <a:pt x="142621" y="60959"/>
                  </a:moveTo>
                  <a:lnTo>
                    <a:pt x="141846" y="60959"/>
                  </a:lnTo>
                  <a:lnTo>
                    <a:pt x="142163" y="62229"/>
                  </a:lnTo>
                  <a:lnTo>
                    <a:pt x="142519" y="62229"/>
                  </a:lnTo>
                  <a:lnTo>
                    <a:pt x="142621" y="60959"/>
                  </a:lnTo>
                  <a:close/>
                </a:path>
                <a:path extrusionOk="0" h="254000" w="334010">
                  <a:moveTo>
                    <a:pt x="147133" y="47544"/>
                  </a:moveTo>
                  <a:lnTo>
                    <a:pt x="147510" y="49529"/>
                  </a:lnTo>
                  <a:lnTo>
                    <a:pt x="147193" y="50799"/>
                  </a:lnTo>
                  <a:lnTo>
                    <a:pt x="131686" y="50799"/>
                  </a:lnTo>
                  <a:lnTo>
                    <a:pt x="132562" y="53339"/>
                  </a:lnTo>
                  <a:lnTo>
                    <a:pt x="134988" y="53339"/>
                  </a:lnTo>
                  <a:lnTo>
                    <a:pt x="135178" y="58419"/>
                  </a:lnTo>
                  <a:lnTo>
                    <a:pt x="159169" y="58419"/>
                  </a:lnTo>
                  <a:lnTo>
                    <a:pt x="158927" y="57149"/>
                  </a:lnTo>
                  <a:lnTo>
                    <a:pt x="155702" y="57149"/>
                  </a:lnTo>
                  <a:lnTo>
                    <a:pt x="153784" y="54609"/>
                  </a:lnTo>
                  <a:lnTo>
                    <a:pt x="153301" y="52069"/>
                  </a:lnTo>
                  <a:lnTo>
                    <a:pt x="151422" y="52069"/>
                  </a:lnTo>
                  <a:lnTo>
                    <a:pt x="149783" y="49529"/>
                  </a:lnTo>
                  <a:lnTo>
                    <a:pt x="148196" y="48259"/>
                  </a:lnTo>
                  <a:lnTo>
                    <a:pt x="148056" y="48259"/>
                  </a:lnTo>
                  <a:lnTo>
                    <a:pt x="147133" y="47544"/>
                  </a:lnTo>
                  <a:close/>
                </a:path>
                <a:path extrusionOk="0" h="254000" w="334010">
                  <a:moveTo>
                    <a:pt x="156146" y="54609"/>
                  </a:moveTo>
                  <a:lnTo>
                    <a:pt x="155359" y="55879"/>
                  </a:lnTo>
                  <a:lnTo>
                    <a:pt x="155702" y="57149"/>
                  </a:lnTo>
                  <a:lnTo>
                    <a:pt x="157746" y="57149"/>
                  </a:lnTo>
                  <a:lnTo>
                    <a:pt x="157657" y="55879"/>
                  </a:lnTo>
                  <a:lnTo>
                    <a:pt x="156146" y="54609"/>
                  </a:lnTo>
                  <a:close/>
                </a:path>
                <a:path extrusionOk="0" h="254000" w="334010">
                  <a:moveTo>
                    <a:pt x="139217" y="41909"/>
                  </a:moveTo>
                  <a:lnTo>
                    <a:pt x="120802" y="41909"/>
                  </a:lnTo>
                  <a:lnTo>
                    <a:pt x="124409" y="44449"/>
                  </a:lnTo>
                  <a:lnTo>
                    <a:pt x="127711" y="48259"/>
                  </a:lnTo>
                  <a:lnTo>
                    <a:pt x="127990" y="50799"/>
                  </a:lnTo>
                  <a:lnTo>
                    <a:pt x="147193" y="50799"/>
                  </a:lnTo>
                  <a:lnTo>
                    <a:pt x="146532" y="49529"/>
                  </a:lnTo>
                  <a:lnTo>
                    <a:pt x="145707" y="46989"/>
                  </a:lnTo>
                  <a:lnTo>
                    <a:pt x="144576" y="46989"/>
                  </a:lnTo>
                  <a:lnTo>
                    <a:pt x="144246" y="45719"/>
                  </a:lnTo>
                  <a:lnTo>
                    <a:pt x="143040" y="45719"/>
                  </a:lnTo>
                  <a:lnTo>
                    <a:pt x="141084" y="44449"/>
                  </a:lnTo>
                  <a:lnTo>
                    <a:pt x="140157" y="44449"/>
                  </a:lnTo>
                  <a:lnTo>
                    <a:pt x="139217" y="41909"/>
                  </a:lnTo>
                  <a:close/>
                </a:path>
                <a:path extrusionOk="0" h="254000" w="334010">
                  <a:moveTo>
                    <a:pt x="147027" y="46989"/>
                  </a:moveTo>
                  <a:lnTo>
                    <a:pt x="146418" y="46989"/>
                  </a:lnTo>
                  <a:lnTo>
                    <a:pt x="147133" y="47544"/>
                  </a:lnTo>
                  <a:lnTo>
                    <a:pt x="147027" y="46989"/>
                  </a:lnTo>
                  <a:close/>
                </a:path>
                <a:path extrusionOk="0" h="254000" w="334010">
                  <a:moveTo>
                    <a:pt x="143916" y="44449"/>
                  </a:moveTo>
                  <a:lnTo>
                    <a:pt x="143040" y="45719"/>
                  </a:lnTo>
                  <a:lnTo>
                    <a:pt x="144246" y="45719"/>
                  </a:lnTo>
                  <a:lnTo>
                    <a:pt x="143916" y="44449"/>
                  </a:lnTo>
                  <a:close/>
                </a:path>
                <a:path extrusionOk="0" h="254000" w="334010">
                  <a:moveTo>
                    <a:pt x="136220" y="39369"/>
                  </a:moveTo>
                  <a:lnTo>
                    <a:pt x="118160" y="39369"/>
                  </a:lnTo>
                  <a:lnTo>
                    <a:pt x="118237" y="40639"/>
                  </a:lnTo>
                  <a:lnTo>
                    <a:pt x="119011" y="40639"/>
                  </a:lnTo>
                  <a:lnTo>
                    <a:pt x="119634" y="41909"/>
                  </a:lnTo>
                  <a:lnTo>
                    <a:pt x="138303" y="41909"/>
                  </a:lnTo>
                  <a:lnTo>
                    <a:pt x="134112" y="40639"/>
                  </a:lnTo>
                  <a:lnTo>
                    <a:pt x="136220" y="39369"/>
                  </a:lnTo>
                  <a:close/>
                </a:path>
                <a:path extrusionOk="0" h="254000" w="334010">
                  <a:moveTo>
                    <a:pt x="76746" y="34289"/>
                  </a:moveTo>
                  <a:lnTo>
                    <a:pt x="76441" y="34289"/>
                  </a:lnTo>
                  <a:lnTo>
                    <a:pt x="75907" y="35559"/>
                  </a:lnTo>
                  <a:lnTo>
                    <a:pt x="75793" y="39369"/>
                  </a:lnTo>
                  <a:lnTo>
                    <a:pt x="88277" y="39369"/>
                  </a:lnTo>
                  <a:lnTo>
                    <a:pt x="89420" y="36829"/>
                  </a:lnTo>
                  <a:lnTo>
                    <a:pt x="76568" y="36829"/>
                  </a:lnTo>
                  <a:lnTo>
                    <a:pt x="76697" y="35559"/>
                  </a:lnTo>
                  <a:lnTo>
                    <a:pt x="76746" y="34289"/>
                  </a:lnTo>
                  <a:close/>
                </a:path>
                <a:path extrusionOk="0" h="254000" w="334010">
                  <a:moveTo>
                    <a:pt x="127381" y="30479"/>
                  </a:moveTo>
                  <a:lnTo>
                    <a:pt x="107657" y="30479"/>
                  </a:lnTo>
                  <a:lnTo>
                    <a:pt x="108432" y="33019"/>
                  </a:lnTo>
                  <a:lnTo>
                    <a:pt x="109943" y="33019"/>
                  </a:lnTo>
                  <a:lnTo>
                    <a:pt x="109943" y="34289"/>
                  </a:lnTo>
                  <a:lnTo>
                    <a:pt x="116408" y="39369"/>
                  </a:lnTo>
                  <a:lnTo>
                    <a:pt x="115811" y="35559"/>
                  </a:lnTo>
                  <a:lnTo>
                    <a:pt x="132930" y="35559"/>
                  </a:lnTo>
                  <a:lnTo>
                    <a:pt x="130213" y="34289"/>
                  </a:lnTo>
                  <a:lnTo>
                    <a:pt x="129108" y="31749"/>
                  </a:lnTo>
                  <a:lnTo>
                    <a:pt x="127317" y="31749"/>
                  </a:lnTo>
                  <a:lnTo>
                    <a:pt x="127381" y="30479"/>
                  </a:lnTo>
                  <a:close/>
                </a:path>
                <a:path extrusionOk="0" h="254000" w="334010">
                  <a:moveTo>
                    <a:pt x="132930" y="35559"/>
                  </a:moveTo>
                  <a:lnTo>
                    <a:pt x="115811" y="35559"/>
                  </a:lnTo>
                  <a:lnTo>
                    <a:pt x="116509" y="39369"/>
                  </a:lnTo>
                  <a:lnTo>
                    <a:pt x="117525" y="36829"/>
                  </a:lnTo>
                  <a:lnTo>
                    <a:pt x="132930" y="36829"/>
                  </a:lnTo>
                  <a:lnTo>
                    <a:pt x="132930" y="35559"/>
                  </a:lnTo>
                  <a:close/>
                </a:path>
                <a:path extrusionOk="0" h="254000" w="334010">
                  <a:moveTo>
                    <a:pt x="134150" y="36829"/>
                  </a:moveTo>
                  <a:lnTo>
                    <a:pt x="117525" y="36829"/>
                  </a:lnTo>
                  <a:lnTo>
                    <a:pt x="117614" y="39369"/>
                  </a:lnTo>
                  <a:lnTo>
                    <a:pt x="134061" y="39369"/>
                  </a:lnTo>
                  <a:lnTo>
                    <a:pt x="133121" y="38099"/>
                  </a:lnTo>
                  <a:lnTo>
                    <a:pt x="134404" y="38099"/>
                  </a:lnTo>
                  <a:lnTo>
                    <a:pt x="134150" y="36829"/>
                  </a:lnTo>
                  <a:close/>
                </a:path>
                <a:path extrusionOk="0" h="254000" w="334010">
                  <a:moveTo>
                    <a:pt x="76809" y="34460"/>
                  </a:moveTo>
                  <a:lnTo>
                    <a:pt x="76568" y="36829"/>
                  </a:lnTo>
                  <a:lnTo>
                    <a:pt x="77106" y="35263"/>
                  </a:lnTo>
                  <a:lnTo>
                    <a:pt x="76809" y="34460"/>
                  </a:lnTo>
                  <a:close/>
                </a:path>
                <a:path extrusionOk="0" h="254000" w="334010">
                  <a:moveTo>
                    <a:pt x="90900" y="33019"/>
                  </a:moveTo>
                  <a:lnTo>
                    <a:pt x="77876" y="33019"/>
                  </a:lnTo>
                  <a:lnTo>
                    <a:pt x="77546" y="35559"/>
                  </a:lnTo>
                  <a:lnTo>
                    <a:pt x="77004" y="35559"/>
                  </a:lnTo>
                  <a:lnTo>
                    <a:pt x="76568" y="36829"/>
                  </a:lnTo>
                  <a:lnTo>
                    <a:pt x="89420" y="36829"/>
                  </a:lnTo>
                  <a:lnTo>
                    <a:pt x="89992" y="35559"/>
                  </a:lnTo>
                  <a:lnTo>
                    <a:pt x="77216" y="35559"/>
                  </a:lnTo>
                  <a:lnTo>
                    <a:pt x="77106" y="35263"/>
                  </a:lnTo>
                  <a:lnTo>
                    <a:pt x="90125" y="35263"/>
                  </a:lnTo>
                  <a:lnTo>
                    <a:pt x="90563" y="34289"/>
                  </a:lnTo>
                  <a:lnTo>
                    <a:pt x="90900" y="33019"/>
                  </a:lnTo>
                  <a:close/>
                </a:path>
                <a:path extrusionOk="0" h="254000" w="334010">
                  <a:moveTo>
                    <a:pt x="78955" y="29209"/>
                  </a:moveTo>
                  <a:lnTo>
                    <a:pt x="77343" y="29209"/>
                  </a:lnTo>
                  <a:lnTo>
                    <a:pt x="76809" y="34460"/>
                  </a:lnTo>
                  <a:lnTo>
                    <a:pt x="77106" y="35263"/>
                  </a:lnTo>
                  <a:lnTo>
                    <a:pt x="77876" y="33019"/>
                  </a:lnTo>
                  <a:lnTo>
                    <a:pt x="90900" y="33019"/>
                  </a:lnTo>
                  <a:lnTo>
                    <a:pt x="91573" y="30479"/>
                  </a:lnTo>
                  <a:lnTo>
                    <a:pt x="79476" y="30479"/>
                  </a:lnTo>
                  <a:lnTo>
                    <a:pt x="78955" y="29209"/>
                  </a:lnTo>
                  <a:close/>
                </a:path>
                <a:path extrusionOk="0" h="254000" w="334010">
                  <a:moveTo>
                    <a:pt x="126453" y="27939"/>
                  </a:moveTo>
                  <a:lnTo>
                    <a:pt x="105841" y="27939"/>
                  </a:lnTo>
                  <a:lnTo>
                    <a:pt x="105956" y="33019"/>
                  </a:lnTo>
                  <a:lnTo>
                    <a:pt x="107111" y="31749"/>
                  </a:lnTo>
                  <a:lnTo>
                    <a:pt x="107340" y="30479"/>
                  </a:lnTo>
                  <a:lnTo>
                    <a:pt x="127381" y="30479"/>
                  </a:lnTo>
                  <a:lnTo>
                    <a:pt x="126961" y="29209"/>
                  </a:lnTo>
                  <a:lnTo>
                    <a:pt x="126453" y="27939"/>
                  </a:lnTo>
                  <a:close/>
                </a:path>
                <a:path extrusionOk="0" h="254000" w="334010">
                  <a:moveTo>
                    <a:pt x="110896" y="15239"/>
                  </a:moveTo>
                  <a:lnTo>
                    <a:pt x="84797" y="15239"/>
                  </a:lnTo>
                  <a:lnTo>
                    <a:pt x="85191" y="16509"/>
                  </a:lnTo>
                  <a:lnTo>
                    <a:pt x="84061" y="17779"/>
                  </a:lnTo>
                  <a:lnTo>
                    <a:pt x="83312" y="17779"/>
                  </a:lnTo>
                  <a:lnTo>
                    <a:pt x="82156" y="19049"/>
                  </a:lnTo>
                  <a:lnTo>
                    <a:pt x="82181" y="20319"/>
                  </a:lnTo>
                  <a:lnTo>
                    <a:pt x="82600" y="20319"/>
                  </a:lnTo>
                  <a:lnTo>
                    <a:pt x="82283" y="21589"/>
                  </a:lnTo>
                  <a:lnTo>
                    <a:pt x="81711" y="21589"/>
                  </a:lnTo>
                  <a:lnTo>
                    <a:pt x="82042" y="22859"/>
                  </a:lnTo>
                  <a:lnTo>
                    <a:pt x="81280" y="22859"/>
                  </a:lnTo>
                  <a:lnTo>
                    <a:pt x="80848" y="24129"/>
                  </a:lnTo>
                  <a:lnTo>
                    <a:pt x="79463" y="24129"/>
                  </a:lnTo>
                  <a:lnTo>
                    <a:pt x="79959" y="25399"/>
                  </a:lnTo>
                  <a:lnTo>
                    <a:pt x="79933" y="26669"/>
                  </a:lnTo>
                  <a:lnTo>
                    <a:pt x="80365" y="27939"/>
                  </a:lnTo>
                  <a:lnTo>
                    <a:pt x="80632" y="27939"/>
                  </a:lnTo>
                  <a:lnTo>
                    <a:pt x="80225" y="29209"/>
                  </a:lnTo>
                  <a:lnTo>
                    <a:pt x="79476" y="30479"/>
                  </a:lnTo>
                  <a:lnTo>
                    <a:pt x="91573" y="30479"/>
                  </a:lnTo>
                  <a:lnTo>
                    <a:pt x="93256" y="24129"/>
                  </a:lnTo>
                  <a:lnTo>
                    <a:pt x="96621" y="19049"/>
                  </a:lnTo>
                  <a:lnTo>
                    <a:pt x="111958" y="19049"/>
                  </a:lnTo>
                  <a:lnTo>
                    <a:pt x="112105" y="16509"/>
                  </a:lnTo>
                  <a:lnTo>
                    <a:pt x="111099" y="16509"/>
                  </a:lnTo>
                  <a:lnTo>
                    <a:pt x="110896" y="15239"/>
                  </a:lnTo>
                  <a:close/>
                </a:path>
                <a:path extrusionOk="0" h="254000" w="334010">
                  <a:moveTo>
                    <a:pt x="79832" y="26669"/>
                  </a:moveTo>
                  <a:lnTo>
                    <a:pt x="79171" y="26669"/>
                  </a:lnTo>
                  <a:lnTo>
                    <a:pt x="79159" y="27939"/>
                  </a:lnTo>
                  <a:lnTo>
                    <a:pt x="79806" y="27939"/>
                  </a:lnTo>
                  <a:lnTo>
                    <a:pt x="79832" y="26669"/>
                  </a:lnTo>
                  <a:close/>
                </a:path>
                <a:path extrusionOk="0" h="254000" w="334010">
                  <a:moveTo>
                    <a:pt x="119507" y="22859"/>
                  </a:moveTo>
                  <a:lnTo>
                    <a:pt x="118833" y="24129"/>
                  </a:lnTo>
                  <a:lnTo>
                    <a:pt x="103593" y="24129"/>
                  </a:lnTo>
                  <a:lnTo>
                    <a:pt x="103708" y="26669"/>
                  </a:lnTo>
                  <a:lnTo>
                    <a:pt x="104609" y="27939"/>
                  </a:lnTo>
                  <a:lnTo>
                    <a:pt x="121627" y="27939"/>
                  </a:lnTo>
                  <a:lnTo>
                    <a:pt x="121532" y="26669"/>
                  </a:lnTo>
                  <a:lnTo>
                    <a:pt x="119595" y="26669"/>
                  </a:lnTo>
                  <a:lnTo>
                    <a:pt x="119507" y="22859"/>
                  </a:lnTo>
                  <a:close/>
                </a:path>
                <a:path extrusionOk="0" h="254000" w="334010">
                  <a:moveTo>
                    <a:pt x="121653" y="26669"/>
                  </a:moveTo>
                  <a:lnTo>
                    <a:pt x="121627" y="27939"/>
                  </a:lnTo>
                  <a:lnTo>
                    <a:pt x="123786" y="27939"/>
                  </a:lnTo>
                  <a:lnTo>
                    <a:pt x="121653" y="26669"/>
                  </a:lnTo>
                  <a:close/>
                </a:path>
                <a:path extrusionOk="0" h="254000" w="334010">
                  <a:moveTo>
                    <a:pt x="124193" y="26669"/>
                  </a:moveTo>
                  <a:lnTo>
                    <a:pt x="123786" y="27939"/>
                  </a:lnTo>
                  <a:lnTo>
                    <a:pt x="125234" y="27939"/>
                  </a:lnTo>
                  <a:lnTo>
                    <a:pt x="124193" y="26669"/>
                  </a:lnTo>
                  <a:close/>
                </a:path>
                <a:path extrusionOk="0" h="254000" w="334010">
                  <a:moveTo>
                    <a:pt x="111884" y="20319"/>
                  </a:moveTo>
                  <a:lnTo>
                    <a:pt x="100063" y="20319"/>
                  </a:lnTo>
                  <a:lnTo>
                    <a:pt x="102412" y="26669"/>
                  </a:lnTo>
                  <a:lnTo>
                    <a:pt x="103593" y="24129"/>
                  </a:lnTo>
                  <a:lnTo>
                    <a:pt x="118833" y="24129"/>
                  </a:lnTo>
                  <a:lnTo>
                    <a:pt x="118402" y="22859"/>
                  </a:lnTo>
                  <a:lnTo>
                    <a:pt x="118186" y="21589"/>
                  </a:lnTo>
                  <a:lnTo>
                    <a:pt x="111810" y="21589"/>
                  </a:lnTo>
                  <a:lnTo>
                    <a:pt x="111884" y="20319"/>
                  </a:lnTo>
                  <a:close/>
                </a:path>
                <a:path extrusionOk="0" h="254000" w="334010">
                  <a:moveTo>
                    <a:pt x="121437" y="25399"/>
                  </a:moveTo>
                  <a:lnTo>
                    <a:pt x="119595" y="26669"/>
                  </a:lnTo>
                  <a:lnTo>
                    <a:pt x="121532" y="26669"/>
                  </a:lnTo>
                  <a:lnTo>
                    <a:pt x="121437" y="25399"/>
                  </a:lnTo>
                  <a:close/>
                </a:path>
                <a:path extrusionOk="0" h="254000" w="334010">
                  <a:moveTo>
                    <a:pt x="111958" y="19049"/>
                  </a:moveTo>
                  <a:lnTo>
                    <a:pt x="96621" y="19049"/>
                  </a:lnTo>
                  <a:lnTo>
                    <a:pt x="97180" y="20319"/>
                  </a:lnTo>
                  <a:lnTo>
                    <a:pt x="98107" y="21589"/>
                  </a:lnTo>
                  <a:lnTo>
                    <a:pt x="100063" y="20319"/>
                  </a:lnTo>
                  <a:lnTo>
                    <a:pt x="111884" y="20319"/>
                  </a:lnTo>
                  <a:lnTo>
                    <a:pt x="111958" y="19049"/>
                  </a:lnTo>
                  <a:close/>
                </a:path>
                <a:path extrusionOk="0" h="254000" w="334010">
                  <a:moveTo>
                    <a:pt x="117360" y="17779"/>
                  </a:moveTo>
                  <a:lnTo>
                    <a:pt x="111810" y="21589"/>
                  </a:lnTo>
                  <a:lnTo>
                    <a:pt x="116433" y="21589"/>
                  </a:lnTo>
                  <a:lnTo>
                    <a:pt x="117360" y="17779"/>
                  </a:lnTo>
                  <a:close/>
                </a:path>
                <a:path extrusionOk="0" h="254000" w="334010">
                  <a:moveTo>
                    <a:pt x="110756" y="13969"/>
                  </a:moveTo>
                  <a:lnTo>
                    <a:pt x="83642" y="13969"/>
                  </a:lnTo>
                  <a:lnTo>
                    <a:pt x="83515" y="15239"/>
                  </a:lnTo>
                  <a:lnTo>
                    <a:pt x="84480" y="16509"/>
                  </a:lnTo>
                  <a:lnTo>
                    <a:pt x="84797" y="15239"/>
                  </a:lnTo>
                  <a:lnTo>
                    <a:pt x="110667" y="15239"/>
                  </a:lnTo>
                  <a:lnTo>
                    <a:pt x="110756" y="13969"/>
                  </a:lnTo>
                  <a:close/>
                </a:path>
                <a:path extrusionOk="0" h="254000" w="334010">
                  <a:moveTo>
                    <a:pt x="112179" y="15239"/>
                  </a:moveTo>
                  <a:lnTo>
                    <a:pt x="111264" y="16509"/>
                  </a:lnTo>
                  <a:lnTo>
                    <a:pt x="112105" y="16509"/>
                  </a:lnTo>
                  <a:lnTo>
                    <a:pt x="112179" y="15239"/>
                  </a:lnTo>
                  <a:close/>
                </a:path>
                <a:path extrusionOk="0" h="254000" w="334010">
                  <a:moveTo>
                    <a:pt x="85351" y="13935"/>
                  </a:moveTo>
                  <a:close/>
                </a:path>
                <a:path extrusionOk="0" h="254000" w="334010">
                  <a:moveTo>
                    <a:pt x="85328" y="13774"/>
                  </a:moveTo>
                  <a:lnTo>
                    <a:pt x="85382" y="13969"/>
                  </a:lnTo>
                  <a:lnTo>
                    <a:pt x="85509" y="13969"/>
                  </a:lnTo>
                  <a:lnTo>
                    <a:pt x="85328" y="13774"/>
                  </a:lnTo>
                  <a:close/>
                </a:path>
                <a:path extrusionOk="0" h="254000" w="334010">
                  <a:moveTo>
                    <a:pt x="94373" y="1269"/>
                  </a:moveTo>
                  <a:lnTo>
                    <a:pt x="93179" y="2539"/>
                  </a:lnTo>
                  <a:lnTo>
                    <a:pt x="88023" y="2539"/>
                  </a:lnTo>
                  <a:lnTo>
                    <a:pt x="89166" y="7619"/>
                  </a:lnTo>
                  <a:lnTo>
                    <a:pt x="84353" y="10159"/>
                  </a:lnTo>
                  <a:lnTo>
                    <a:pt x="84988" y="11429"/>
                  </a:lnTo>
                  <a:lnTo>
                    <a:pt x="85328" y="13774"/>
                  </a:lnTo>
                  <a:lnTo>
                    <a:pt x="85509" y="13969"/>
                  </a:lnTo>
                  <a:lnTo>
                    <a:pt x="106972" y="13969"/>
                  </a:lnTo>
                  <a:lnTo>
                    <a:pt x="107022" y="12699"/>
                  </a:lnTo>
                  <a:lnTo>
                    <a:pt x="105321" y="12699"/>
                  </a:lnTo>
                  <a:lnTo>
                    <a:pt x="106438" y="11429"/>
                  </a:lnTo>
                  <a:lnTo>
                    <a:pt x="105105" y="11429"/>
                  </a:lnTo>
                  <a:lnTo>
                    <a:pt x="103759" y="10159"/>
                  </a:lnTo>
                  <a:lnTo>
                    <a:pt x="103644" y="8889"/>
                  </a:lnTo>
                  <a:lnTo>
                    <a:pt x="102387" y="8889"/>
                  </a:lnTo>
                  <a:lnTo>
                    <a:pt x="101892" y="7619"/>
                  </a:lnTo>
                  <a:lnTo>
                    <a:pt x="100291" y="6349"/>
                  </a:lnTo>
                  <a:lnTo>
                    <a:pt x="99504" y="6349"/>
                  </a:lnTo>
                  <a:lnTo>
                    <a:pt x="98463" y="5079"/>
                  </a:lnTo>
                  <a:lnTo>
                    <a:pt x="96989" y="5079"/>
                  </a:lnTo>
                  <a:lnTo>
                    <a:pt x="94373" y="1269"/>
                  </a:lnTo>
                  <a:close/>
                </a:path>
                <a:path extrusionOk="0" h="254000" w="334010">
                  <a:moveTo>
                    <a:pt x="108140" y="12699"/>
                  </a:moveTo>
                  <a:lnTo>
                    <a:pt x="106972" y="13969"/>
                  </a:lnTo>
                  <a:lnTo>
                    <a:pt x="110667" y="13969"/>
                  </a:lnTo>
                  <a:lnTo>
                    <a:pt x="108140" y="12699"/>
                  </a:lnTo>
                  <a:close/>
                </a:path>
                <a:path extrusionOk="0" h="254000" w="334010">
                  <a:moveTo>
                    <a:pt x="83159" y="11429"/>
                  </a:moveTo>
                  <a:lnTo>
                    <a:pt x="85351" y="13935"/>
                  </a:lnTo>
                  <a:lnTo>
                    <a:pt x="85328" y="13774"/>
                  </a:lnTo>
                  <a:lnTo>
                    <a:pt x="83159" y="11429"/>
                  </a:lnTo>
                  <a:close/>
                </a:path>
                <a:path extrusionOk="0" h="254000" w="334010">
                  <a:moveTo>
                    <a:pt x="90093" y="0"/>
                  </a:moveTo>
                  <a:lnTo>
                    <a:pt x="89319" y="2539"/>
                  </a:lnTo>
                  <a:lnTo>
                    <a:pt x="91948" y="2539"/>
                  </a:lnTo>
                  <a:lnTo>
                    <a:pt x="91173" y="1269"/>
                  </a:lnTo>
                  <a:lnTo>
                    <a:pt x="90487" y="1269"/>
                  </a:lnTo>
                  <a:lnTo>
                    <a:pt x="90093" y="0"/>
                  </a:lnTo>
                  <a:close/>
                </a:path>
                <a:path extrusionOk="0" h="254000" w="334010">
                  <a:moveTo>
                    <a:pt x="91909" y="1269"/>
                  </a:moveTo>
                  <a:lnTo>
                    <a:pt x="91948" y="2539"/>
                  </a:lnTo>
                  <a:lnTo>
                    <a:pt x="92532" y="2539"/>
                  </a:lnTo>
                  <a:lnTo>
                    <a:pt x="91909" y="1269"/>
                  </a:lnTo>
                  <a:close/>
                </a:path>
                <a:path extrusionOk="0" h="254000" w="334010">
                  <a:moveTo>
                    <a:pt x="92925" y="1269"/>
                  </a:moveTo>
                  <a:lnTo>
                    <a:pt x="92760" y="1269"/>
                  </a:lnTo>
                  <a:lnTo>
                    <a:pt x="92532" y="2539"/>
                  </a:lnTo>
                  <a:lnTo>
                    <a:pt x="93177" y="2528"/>
                  </a:lnTo>
                  <a:lnTo>
                    <a:pt x="92925" y="1269"/>
                  </a:lnTo>
                  <a:close/>
                </a:path>
              </a:pathLst>
            </a:custGeom>
            <a:solidFill>
              <a:srgbClr val="045D8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45" name="Google Shape;1145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61355" y="2594192"/>
              <a:ext cx="92342" cy="2174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46" name="Google Shape;1146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59656" y="2476046"/>
            <a:ext cx="1433658" cy="13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06456" y="4568766"/>
            <a:ext cx="1140289" cy="472465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53"/>
          <p:cNvSpPr/>
          <p:nvPr/>
        </p:nvSpPr>
        <p:spPr>
          <a:xfrm>
            <a:off x="0" y="0"/>
            <a:ext cx="10692130" cy="1696085"/>
          </a:xfrm>
          <a:custGeom>
            <a:rect b="b" l="l" r="r" t="t"/>
            <a:pathLst>
              <a:path extrusionOk="0" h="1696085" w="10692130">
                <a:moveTo>
                  <a:pt x="10692003" y="0"/>
                </a:moveTo>
                <a:lnTo>
                  <a:pt x="0" y="0"/>
                </a:lnTo>
                <a:lnTo>
                  <a:pt x="0" y="1695767"/>
                </a:lnTo>
                <a:lnTo>
                  <a:pt x="10692003" y="1695767"/>
                </a:lnTo>
                <a:lnTo>
                  <a:pt x="10692003" y="0"/>
                </a:lnTo>
                <a:close/>
              </a:path>
            </a:pathLst>
          </a:custGeom>
          <a:solidFill>
            <a:srgbClr val="00AC93">
              <a:alpha val="54901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9" name="Google Shape;1149;p53"/>
          <p:cNvSpPr txBox="1"/>
          <p:nvPr>
            <p:ph type="title"/>
          </p:nvPr>
        </p:nvSpPr>
        <p:spPr>
          <a:xfrm>
            <a:off x="3991421" y="393787"/>
            <a:ext cx="4316095" cy="15946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5080" rtl="0" algn="l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u="sng">
                <a:solidFill>
                  <a:srgbClr val="FFFFFF"/>
                </a:solidFill>
              </a:rPr>
              <a:t>STRATEGIC COLLABORATIONS	</a:t>
            </a:r>
            <a:br>
              <a:rPr lang="en-GB" sz="3400" u="sng">
                <a:solidFill>
                  <a:srgbClr val="FFFFFF"/>
                </a:solidFill>
              </a:rPr>
            </a:br>
            <a:endParaRPr sz="3400"/>
          </a:p>
        </p:txBody>
      </p:sp>
      <p:pic>
        <p:nvPicPr>
          <p:cNvPr id="1150" name="Google Shape;1150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86431" y="3548471"/>
            <a:ext cx="2556283" cy="4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5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95522" y="5376227"/>
            <a:ext cx="898716" cy="644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5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316511" y="6119195"/>
            <a:ext cx="325841" cy="121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5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731899" y="4408771"/>
            <a:ext cx="772306" cy="334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5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188436" y="2407535"/>
            <a:ext cx="742717" cy="333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5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330131" y="3143877"/>
            <a:ext cx="986909" cy="17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5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215204" y="3043838"/>
            <a:ext cx="925876" cy="350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5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193959" y="2004795"/>
            <a:ext cx="1366378" cy="102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5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806907" y="2249512"/>
            <a:ext cx="676697" cy="430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5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309390" y="3779339"/>
            <a:ext cx="1167339" cy="19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5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465902" y="5773209"/>
            <a:ext cx="508912" cy="436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5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910017" y="5839801"/>
            <a:ext cx="567204" cy="335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53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779841" y="5695412"/>
            <a:ext cx="441616" cy="471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53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5222087" y="4346245"/>
            <a:ext cx="598055" cy="398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53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361479" y="4352025"/>
            <a:ext cx="644926" cy="41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53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8747731" y="3065353"/>
            <a:ext cx="741945" cy="28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53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7669776" y="3123447"/>
            <a:ext cx="804686" cy="21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53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7721961" y="2453942"/>
            <a:ext cx="794592" cy="21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53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7141930" y="3811130"/>
            <a:ext cx="926534" cy="16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53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6229185" y="3761142"/>
            <a:ext cx="534376" cy="254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53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5164775" y="3658371"/>
            <a:ext cx="755214" cy="38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53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8889393" y="4429521"/>
            <a:ext cx="609972" cy="18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53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5235038" y="4950421"/>
            <a:ext cx="552884" cy="724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53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6248934" y="5171007"/>
            <a:ext cx="913059" cy="267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53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7777511" y="5217248"/>
            <a:ext cx="900551" cy="168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53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9157158" y="5099749"/>
            <a:ext cx="329310" cy="35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53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5209266" y="5888113"/>
            <a:ext cx="592685" cy="418052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53"/>
          <p:cNvSpPr/>
          <p:nvPr/>
        </p:nvSpPr>
        <p:spPr>
          <a:xfrm>
            <a:off x="2916543" y="506166"/>
            <a:ext cx="795655" cy="795655"/>
          </a:xfrm>
          <a:custGeom>
            <a:rect b="b" l="l" r="r" t="t"/>
            <a:pathLst>
              <a:path extrusionOk="0" h="795655" w="795654">
                <a:moveTo>
                  <a:pt x="795566" y="0"/>
                </a:moveTo>
                <a:lnTo>
                  <a:pt x="318223" y="0"/>
                </a:lnTo>
                <a:lnTo>
                  <a:pt x="318223" y="556882"/>
                </a:lnTo>
                <a:lnTo>
                  <a:pt x="311962" y="587818"/>
                </a:lnTo>
                <a:lnTo>
                  <a:pt x="294897" y="613108"/>
                </a:lnTo>
                <a:lnTo>
                  <a:pt x="269607" y="630173"/>
                </a:lnTo>
                <a:lnTo>
                  <a:pt x="238671" y="636435"/>
                </a:lnTo>
                <a:lnTo>
                  <a:pt x="207735" y="630173"/>
                </a:lnTo>
                <a:lnTo>
                  <a:pt x="182445" y="613108"/>
                </a:lnTo>
                <a:lnTo>
                  <a:pt x="165379" y="587818"/>
                </a:lnTo>
                <a:lnTo>
                  <a:pt x="159118" y="556882"/>
                </a:lnTo>
                <a:lnTo>
                  <a:pt x="165379" y="525946"/>
                </a:lnTo>
                <a:lnTo>
                  <a:pt x="182445" y="500656"/>
                </a:lnTo>
                <a:lnTo>
                  <a:pt x="207735" y="483590"/>
                </a:lnTo>
                <a:lnTo>
                  <a:pt x="238671" y="477329"/>
                </a:lnTo>
                <a:lnTo>
                  <a:pt x="238671" y="318211"/>
                </a:lnTo>
                <a:lnTo>
                  <a:pt x="190632" y="323069"/>
                </a:lnTo>
                <a:lnTo>
                  <a:pt x="145861" y="336997"/>
                </a:lnTo>
                <a:lnTo>
                  <a:pt x="105323" y="359029"/>
                </a:lnTo>
                <a:lnTo>
                  <a:pt x="69986" y="388197"/>
                </a:lnTo>
                <a:lnTo>
                  <a:pt x="40818" y="423534"/>
                </a:lnTo>
                <a:lnTo>
                  <a:pt x="18786" y="464072"/>
                </a:lnTo>
                <a:lnTo>
                  <a:pt x="4857" y="508844"/>
                </a:lnTo>
                <a:lnTo>
                  <a:pt x="0" y="556882"/>
                </a:lnTo>
                <a:lnTo>
                  <a:pt x="4857" y="604924"/>
                </a:lnTo>
                <a:lnTo>
                  <a:pt x="18786" y="649697"/>
                </a:lnTo>
                <a:lnTo>
                  <a:pt x="40818" y="690235"/>
                </a:lnTo>
                <a:lnTo>
                  <a:pt x="69986" y="725571"/>
                </a:lnTo>
                <a:lnTo>
                  <a:pt x="105323" y="754738"/>
                </a:lnTo>
                <a:lnTo>
                  <a:pt x="145861" y="776768"/>
                </a:lnTo>
                <a:lnTo>
                  <a:pt x="190632" y="790696"/>
                </a:lnTo>
                <a:lnTo>
                  <a:pt x="238671" y="795553"/>
                </a:lnTo>
                <a:lnTo>
                  <a:pt x="286712" y="790696"/>
                </a:lnTo>
                <a:lnTo>
                  <a:pt x="331486" y="776768"/>
                </a:lnTo>
                <a:lnTo>
                  <a:pt x="372024" y="754738"/>
                </a:lnTo>
                <a:lnTo>
                  <a:pt x="407360" y="725571"/>
                </a:lnTo>
                <a:lnTo>
                  <a:pt x="436527" y="690235"/>
                </a:lnTo>
                <a:lnTo>
                  <a:pt x="458557" y="649697"/>
                </a:lnTo>
                <a:lnTo>
                  <a:pt x="472484" y="604924"/>
                </a:lnTo>
                <a:lnTo>
                  <a:pt x="477342" y="556882"/>
                </a:lnTo>
                <a:lnTo>
                  <a:pt x="477342" y="159105"/>
                </a:lnTo>
                <a:lnTo>
                  <a:pt x="636447" y="159105"/>
                </a:lnTo>
                <a:lnTo>
                  <a:pt x="636447" y="318211"/>
                </a:lnTo>
                <a:lnTo>
                  <a:pt x="556895" y="318211"/>
                </a:lnTo>
                <a:lnTo>
                  <a:pt x="556895" y="477329"/>
                </a:lnTo>
                <a:lnTo>
                  <a:pt x="795566" y="477329"/>
                </a:lnTo>
                <a:lnTo>
                  <a:pt x="7955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8" name="Google Shape;1178;p53"/>
          <p:cNvSpPr/>
          <p:nvPr/>
        </p:nvSpPr>
        <p:spPr>
          <a:xfrm>
            <a:off x="4042892" y="2351100"/>
            <a:ext cx="76200" cy="3953510"/>
          </a:xfrm>
          <a:custGeom>
            <a:rect b="b" l="l" r="r" t="t"/>
            <a:pathLst>
              <a:path extrusionOk="0" h="3953510" w="76200">
                <a:moveTo>
                  <a:pt x="76022" y="0"/>
                </a:moveTo>
                <a:lnTo>
                  <a:pt x="0" y="0"/>
                </a:lnTo>
                <a:lnTo>
                  <a:pt x="0" y="3952976"/>
                </a:lnTo>
                <a:lnTo>
                  <a:pt x="76022" y="3952976"/>
                </a:lnTo>
                <a:lnTo>
                  <a:pt x="76022" y="0"/>
                </a:lnTo>
                <a:close/>
              </a:path>
            </a:pathLst>
          </a:custGeom>
          <a:solidFill>
            <a:srgbClr val="2F427E">
              <a:alpha val="6666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3" name="Google Shape;118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0" y="0"/>
            <a:ext cx="10692003" cy="6874192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54"/>
          <p:cNvSpPr txBox="1"/>
          <p:nvPr/>
        </p:nvSpPr>
        <p:spPr>
          <a:xfrm>
            <a:off x="2148838" y="3819525"/>
            <a:ext cx="4326591" cy="15305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u="sng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parc@ua.es</a:t>
            </a: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+34 965 909 310</a:t>
            </a: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u="sng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www.uaparc.es</a:t>
            </a:r>
            <a:endParaRPr sz="3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185" name="Google Shape;1185;p54"/>
          <p:cNvGrpSpPr/>
          <p:nvPr/>
        </p:nvGrpSpPr>
        <p:grpSpPr>
          <a:xfrm>
            <a:off x="7395151" y="6039338"/>
            <a:ext cx="2941023" cy="519292"/>
            <a:chOff x="6854625" y="5814009"/>
            <a:chExt cx="2941023" cy="519292"/>
          </a:xfrm>
        </p:grpSpPr>
        <p:pic>
          <p:nvPicPr>
            <p:cNvPr id="1186" name="Google Shape;1186;p5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875152" y="5814009"/>
              <a:ext cx="920496" cy="5192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7" name="Google Shape;1187;p5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854625" y="5947121"/>
              <a:ext cx="1466406" cy="2479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88" name="Google Shape;1188;p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17700" y="1949312"/>
            <a:ext cx="3781609" cy="1870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4722" y="12"/>
            <a:ext cx="9757268" cy="687419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6"/>
          <p:cNvSpPr txBox="1"/>
          <p:nvPr/>
        </p:nvSpPr>
        <p:spPr>
          <a:xfrm>
            <a:off x="3103909" y="2596386"/>
            <a:ext cx="2291100" cy="17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marR="50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2F427E"/>
                </a:solidFill>
                <a:latin typeface="Verdana"/>
                <a:ea typeface="Verdana"/>
                <a:cs typeface="Verdana"/>
                <a:sym typeface="Verdana"/>
              </a:rPr>
              <a:t>PCA साझेदारी समय मा सीमित छैन। हाम्रो लक्ष्य भनेको कम्पनीहरूले हाम्रा मूल्य अभिवृद्धि सेवाहरूको अनिश्चितकालसम्म आनन्द लिने हो</a:t>
            </a:r>
            <a:endParaRPr sz="1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7" name="Google Shape;127;p6"/>
          <p:cNvSpPr txBox="1"/>
          <p:nvPr>
            <p:ph type="title"/>
          </p:nvPr>
        </p:nvSpPr>
        <p:spPr>
          <a:xfrm>
            <a:off x="1471427" y="1616410"/>
            <a:ext cx="3491229" cy="17120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aseline="-25000" lang="en-GB" sz="11025">
                <a:solidFill>
                  <a:srgbClr val="42B7AE"/>
                </a:solidFill>
              </a:rPr>
              <a:t>3/	</a:t>
            </a:r>
            <a:endParaRPr sz="1700"/>
          </a:p>
        </p:txBody>
      </p:sp>
      <p:sp>
        <p:nvSpPr>
          <p:cNvPr id="128" name="Google Shape;128;p6"/>
          <p:cNvSpPr/>
          <p:nvPr/>
        </p:nvSpPr>
        <p:spPr>
          <a:xfrm>
            <a:off x="0" y="0"/>
            <a:ext cx="953135" cy="6874509"/>
          </a:xfrm>
          <a:custGeom>
            <a:rect b="b" l="l" r="r" t="t"/>
            <a:pathLst>
              <a:path extrusionOk="0" h="6874509" w="953135">
                <a:moveTo>
                  <a:pt x="0" y="0"/>
                </a:moveTo>
                <a:lnTo>
                  <a:pt x="953122" y="0"/>
                </a:lnTo>
                <a:lnTo>
                  <a:pt x="953122" y="6874205"/>
                </a:lnTo>
                <a:lnTo>
                  <a:pt x="0" y="6874205"/>
                </a:lnTo>
                <a:lnTo>
                  <a:pt x="0" y="0"/>
                </a:lnTo>
                <a:close/>
              </a:path>
            </a:pathLst>
          </a:custGeom>
          <a:solidFill>
            <a:srgbClr val="42B7A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78819" y="5800725"/>
            <a:ext cx="1905000" cy="942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29992"/>
            <a:ext cx="10692003" cy="444421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7"/>
          <p:cNvSpPr txBox="1"/>
          <p:nvPr/>
        </p:nvSpPr>
        <p:spPr>
          <a:xfrm>
            <a:off x="3670300" y="1426090"/>
            <a:ext cx="5903700" cy="8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marR="5080" rtl="0" algn="l">
              <a:lnSpc>
                <a:spcPct val="10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PCA साझेदार हुनाले मूल्य अभिवृद्धि सेवाहरूमा पहुँच दिन्छ, जसमा कम्पनीहरूले PCA मा आफूलाई स्थापित गर्ने सम्भावना समावेश गर्दछ।</a:t>
            </a:r>
            <a:endParaRPr sz="17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6" name="Google Shape;136;p7"/>
          <p:cNvSpPr txBox="1"/>
          <p:nvPr>
            <p:ph type="title"/>
          </p:nvPr>
        </p:nvSpPr>
        <p:spPr>
          <a:xfrm>
            <a:off x="2110878" y="1180002"/>
            <a:ext cx="1108710" cy="11487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350">
                <a:solidFill>
                  <a:srgbClr val="42B7AE"/>
                </a:solidFill>
              </a:rPr>
              <a:t>4/</a:t>
            </a:r>
            <a:endParaRPr sz="7350"/>
          </a:p>
        </p:txBody>
      </p:sp>
      <p:pic>
        <p:nvPicPr>
          <p:cNvPr id="137" name="Google Shape;13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26129" y="118153"/>
            <a:ext cx="1695944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 txBox="1"/>
          <p:nvPr>
            <p:ph type="title"/>
          </p:nvPr>
        </p:nvSpPr>
        <p:spPr>
          <a:xfrm>
            <a:off x="1378967" y="4557801"/>
            <a:ext cx="5459730" cy="22416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200">
                <a:solidFill>
                  <a:srgbClr val="FFFFFF"/>
                </a:solidFill>
              </a:rPr>
              <a:t>LOCATION</a:t>
            </a:r>
            <a:br>
              <a:rPr b="1" lang="en-GB" sz="7200">
                <a:solidFill>
                  <a:srgbClr val="FFFFFF"/>
                </a:solidFill>
              </a:rPr>
            </a:br>
            <a:endParaRPr sz="7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3" name="Google Shape;143;p8"/>
          <p:cNvSpPr txBox="1"/>
          <p:nvPr/>
        </p:nvSpPr>
        <p:spPr>
          <a:xfrm>
            <a:off x="1470943" y="5932465"/>
            <a:ext cx="1670050" cy="7668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Aerial view of the PCA</a:t>
            </a:r>
            <a:br>
              <a:rPr lang="en-GB"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4" name="Google Shape;14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4686" y="5572125"/>
            <a:ext cx="1999493" cy="98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"/>
            <a:ext cx="10692003" cy="6874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9"/>
          <p:cNvGrpSpPr/>
          <p:nvPr/>
        </p:nvGrpSpPr>
        <p:grpSpPr>
          <a:xfrm>
            <a:off x="976795" y="606881"/>
            <a:ext cx="8721547" cy="6267654"/>
            <a:chOff x="976795" y="606881"/>
            <a:chExt cx="8721547" cy="6267654"/>
          </a:xfrm>
        </p:grpSpPr>
        <p:pic>
          <p:nvPicPr>
            <p:cNvPr id="151" name="Google Shape;151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13864" y="733323"/>
              <a:ext cx="8451850" cy="5549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9"/>
            <p:cNvSpPr/>
            <p:nvPr/>
          </p:nvSpPr>
          <p:spPr>
            <a:xfrm>
              <a:off x="1023607" y="606881"/>
              <a:ext cx="8674735" cy="5659755"/>
            </a:xfrm>
            <a:custGeom>
              <a:rect b="b" l="l" r="r" t="t"/>
              <a:pathLst>
                <a:path extrusionOk="0" h="5659755" w="8674735">
                  <a:moveTo>
                    <a:pt x="8674583" y="0"/>
                  </a:moveTo>
                  <a:lnTo>
                    <a:pt x="25336" y="0"/>
                  </a:lnTo>
                  <a:lnTo>
                    <a:pt x="25336" y="84467"/>
                  </a:lnTo>
                  <a:lnTo>
                    <a:pt x="0" y="84467"/>
                  </a:lnTo>
                  <a:lnTo>
                    <a:pt x="0" y="5301818"/>
                  </a:lnTo>
                  <a:lnTo>
                    <a:pt x="0" y="5659183"/>
                  </a:lnTo>
                  <a:lnTo>
                    <a:pt x="194271" y="5659183"/>
                  </a:lnTo>
                  <a:lnTo>
                    <a:pt x="194271" y="5301818"/>
                  </a:lnTo>
                  <a:lnTo>
                    <a:pt x="194271" y="211162"/>
                  </a:lnTo>
                  <a:lnTo>
                    <a:pt x="8674583" y="211162"/>
                  </a:lnTo>
                  <a:lnTo>
                    <a:pt x="86745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3820585" y="4595474"/>
              <a:ext cx="537210" cy="537210"/>
            </a:xfrm>
            <a:custGeom>
              <a:rect b="b" l="l" r="r" t="t"/>
              <a:pathLst>
                <a:path extrusionOk="0" h="537210" w="537210">
                  <a:moveTo>
                    <a:pt x="537006" y="0"/>
                  </a:moveTo>
                  <a:lnTo>
                    <a:pt x="214795" y="0"/>
                  </a:lnTo>
                  <a:lnTo>
                    <a:pt x="214795" y="375919"/>
                  </a:lnTo>
                  <a:lnTo>
                    <a:pt x="210569" y="396798"/>
                  </a:lnTo>
                  <a:lnTo>
                    <a:pt x="199053" y="413869"/>
                  </a:lnTo>
                  <a:lnTo>
                    <a:pt x="181983" y="425388"/>
                  </a:lnTo>
                  <a:lnTo>
                    <a:pt x="161099" y="429615"/>
                  </a:lnTo>
                  <a:lnTo>
                    <a:pt x="140215" y="425388"/>
                  </a:lnTo>
                  <a:lnTo>
                    <a:pt x="123145" y="413869"/>
                  </a:lnTo>
                  <a:lnTo>
                    <a:pt x="111629" y="396798"/>
                  </a:lnTo>
                  <a:lnTo>
                    <a:pt x="107403" y="375919"/>
                  </a:lnTo>
                  <a:lnTo>
                    <a:pt x="111629" y="355033"/>
                  </a:lnTo>
                  <a:lnTo>
                    <a:pt x="123145" y="337959"/>
                  </a:lnTo>
                  <a:lnTo>
                    <a:pt x="140215" y="326438"/>
                  </a:lnTo>
                  <a:lnTo>
                    <a:pt x="161099" y="322211"/>
                  </a:lnTo>
                  <a:lnTo>
                    <a:pt x="161099" y="214807"/>
                  </a:lnTo>
                  <a:lnTo>
                    <a:pt x="118320" y="220572"/>
                  </a:lnTo>
                  <a:lnTo>
                    <a:pt x="79850" y="236836"/>
                  </a:lnTo>
                  <a:lnTo>
                    <a:pt x="47236" y="262050"/>
                  </a:lnTo>
                  <a:lnTo>
                    <a:pt x="22025" y="294667"/>
                  </a:lnTo>
                  <a:lnTo>
                    <a:pt x="5764" y="333139"/>
                  </a:lnTo>
                  <a:lnTo>
                    <a:pt x="0" y="375919"/>
                  </a:lnTo>
                  <a:lnTo>
                    <a:pt x="5764" y="418694"/>
                  </a:lnTo>
                  <a:lnTo>
                    <a:pt x="22025" y="457163"/>
                  </a:lnTo>
                  <a:lnTo>
                    <a:pt x="47236" y="489778"/>
                  </a:lnTo>
                  <a:lnTo>
                    <a:pt x="79850" y="514991"/>
                  </a:lnTo>
                  <a:lnTo>
                    <a:pt x="118320" y="531254"/>
                  </a:lnTo>
                  <a:lnTo>
                    <a:pt x="161099" y="537019"/>
                  </a:lnTo>
                  <a:lnTo>
                    <a:pt x="203878" y="531254"/>
                  </a:lnTo>
                  <a:lnTo>
                    <a:pt x="242348" y="514991"/>
                  </a:lnTo>
                  <a:lnTo>
                    <a:pt x="274962" y="489778"/>
                  </a:lnTo>
                  <a:lnTo>
                    <a:pt x="300173" y="457163"/>
                  </a:lnTo>
                  <a:lnTo>
                    <a:pt x="316434" y="418694"/>
                  </a:lnTo>
                  <a:lnTo>
                    <a:pt x="322199" y="375919"/>
                  </a:lnTo>
                  <a:lnTo>
                    <a:pt x="322199" y="107403"/>
                  </a:lnTo>
                  <a:lnTo>
                    <a:pt x="429602" y="107403"/>
                  </a:lnTo>
                  <a:lnTo>
                    <a:pt x="429602" y="214807"/>
                  </a:lnTo>
                  <a:lnTo>
                    <a:pt x="375907" y="214807"/>
                  </a:lnTo>
                  <a:lnTo>
                    <a:pt x="375907" y="322211"/>
                  </a:lnTo>
                  <a:lnTo>
                    <a:pt x="537006" y="322211"/>
                  </a:lnTo>
                  <a:lnTo>
                    <a:pt x="537006" y="0"/>
                  </a:lnTo>
                  <a:close/>
                </a:path>
              </a:pathLst>
            </a:custGeom>
            <a:solidFill>
              <a:srgbClr val="42B7A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4" name="Google Shape;154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508063" y="4702886"/>
              <a:ext cx="699936" cy="4250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" name="Google Shape;155;p9"/>
            <p:cNvSpPr/>
            <p:nvPr/>
          </p:nvSpPr>
          <p:spPr>
            <a:xfrm>
              <a:off x="6286398" y="4216996"/>
              <a:ext cx="2095500" cy="438150"/>
            </a:xfrm>
            <a:custGeom>
              <a:rect b="b" l="l" r="r" t="t"/>
              <a:pathLst>
                <a:path extrusionOk="0" h="438150" w="2095500">
                  <a:moveTo>
                    <a:pt x="2095436" y="0"/>
                  </a:moveTo>
                  <a:lnTo>
                    <a:pt x="0" y="0"/>
                  </a:lnTo>
                  <a:lnTo>
                    <a:pt x="0" y="437769"/>
                  </a:lnTo>
                  <a:lnTo>
                    <a:pt x="2095436" y="437769"/>
                  </a:lnTo>
                  <a:lnTo>
                    <a:pt x="20954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6" name="Google Shape;156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49538" y="4450595"/>
              <a:ext cx="1547229" cy="130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9"/>
            <p:cNvSpPr/>
            <p:nvPr/>
          </p:nvSpPr>
          <p:spPr>
            <a:xfrm>
              <a:off x="6348973" y="4256972"/>
              <a:ext cx="323850" cy="323850"/>
            </a:xfrm>
            <a:custGeom>
              <a:rect b="b" l="l" r="r" t="t"/>
              <a:pathLst>
                <a:path extrusionOk="0" h="323850" w="323850">
                  <a:moveTo>
                    <a:pt x="323380" y="0"/>
                  </a:moveTo>
                  <a:lnTo>
                    <a:pt x="50" y="50"/>
                  </a:lnTo>
                  <a:lnTo>
                    <a:pt x="0" y="323303"/>
                  </a:lnTo>
                  <a:lnTo>
                    <a:pt x="323303" y="323303"/>
                  </a:lnTo>
                  <a:lnTo>
                    <a:pt x="323380" y="0"/>
                  </a:lnTo>
                  <a:close/>
                </a:path>
              </a:pathLst>
            </a:custGeom>
            <a:solidFill>
              <a:srgbClr val="E0E5E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6348971" y="4312451"/>
              <a:ext cx="323850" cy="267970"/>
            </a:xfrm>
            <a:custGeom>
              <a:rect b="b" l="l" r="r" t="t"/>
              <a:pathLst>
                <a:path extrusionOk="0" h="267970" w="323850">
                  <a:moveTo>
                    <a:pt x="91097" y="0"/>
                  </a:moveTo>
                  <a:lnTo>
                    <a:pt x="63" y="221856"/>
                  </a:lnTo>
                  <a:lnTo>
                    <a:pt x="0" y="267830"/>
                  </a:lnTo>
                  <a:lnTo>
                    <a:pt x="323303" y="267830"/>
                  </a:lnTo>
                  <a:lnTo>
                    <a:pt x="323303" y="204254"/>
                  </a:lnTo>
                  <a:lnTo>
                    <a:pt x="910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6441896" y="4425259"/>
              <a:ext cx="88900" cy="34290"/>
            </a:xfrm>
            <a:custGeom>
              <a:rect b="b" l="l" r="r" t="t"/>
              <a:pathLst>
                <a:path extrusionOk="0" h="34289" w="88900">
                  <a:moveTo>
                    <a:pt x="56311" y="0"/>
                  </a:moveTo>
                  <a:lnTo>
                    <a:pt x="55092" y="1231"/>
                  </a:lnTo>
                  <a:lnTo>
                    <a:pt x="54635" y="762"/>
                  </a:lnTo>
                  <a:lnTo>
                    <a:pt x="53568" y="1689"/>
                  </a:lnTo>
                  <a:lnTo>
                    <a:pt x="54025" y="2298"/>
                  </a:lnTo>
                  <a:lnTo>
                    <a:pt x="52197" y="3682"/>
                  </a:lnTo>
                  <a:lnTo>
                    <a:pt x="50825" y="2451"/>
                  </a:lnTo>
                  <a:lnTo>
                    <a:pt x="50203" y="3682"/>
                  </a:lnTo>
                  <a:lnTo>
                    <a:pt x="45745" y="3225"/>
                  </a:lnTo>
                  <a:lnTo>
                    <a:pt x="45529" y="1295"/>
                  </a:lnTo>
                  <a:lnTo>
                    <a:pt x="41998" y="2108"/>
                  </a:lnTo>
                  <a:lnTo>
                    <a:pt x="39484" y="381"/>
                  </a:lnTo>
                  <a:lnTo>
                    <a:pt x="36474" y="2451"/>
                  </a:lnTo>
                  <a:lnTo>
                    <a:pt x="35864" y="3682"/>
                  </a:lnTo>
                  <a:lnTo>
                    <a:pt x="33108" y="2298"/>
                  </a:lnTo>
                  <a:lnTo>
                    <a:pt x="34747" y="2336"/>
                  </a:lnTo>
                  <a:lnTo>
                    <a:pt x="32651" y="622"/>
                  </a:lnTo>
                  <a:lnTo>
                    <a:pt x="32042" y="1231"/>
                  </a:lnTo>
                  <a:lnTo>
                    <a:pt x="30365" y="2451"/>
                  </a:lnTo>
                  <a:lnTo>
                    <a:pt x="30213" y="1993"/>
                  </a:lnTo>
                  <a:lnTo>
                    <a:pt x="21717" y="1689"/>
                  </a:lnTo>
                  <a:lnTo>
                    <a:pt x="21818" y="3682"/>
                  </a:lnTo>
                  <a:lnTo>
                    <a:pt x="20523" y="4279"/>
                  </a:lnTo>
                  <a:lnTo>
                    <a:pt x="18745" y="2146"/>
                  </a:lnTo>
                  <a:lnTo>
                    <a:pt x="16637" y="1993"/>
                  </a:lnTo>
                  <a:lnTo>
                    <a:pt x="16027" y="3682"/>
                  </a:lnTo>
                  <a:lnTo>
                    <a:pt x="15722" y="2451"/>
                  </a:lnTo>
                  <a:lnTo>
                    <a:pt x="13830" y="2057"/>
                  </a:lnTo>
                  <a:lnTo>
                    <a:pt x="11391" y="2730"/>
                  </a:lnTo>
                  <a:lnTo>
                    <a:pt x="9766" y="3682"/>
                  </a:lnTo>
                  <a:lnTo>
                    <a:pt x="9613" y="5664"/>
                  </a:lnTo>
                  <a:lnTo>
                    <a:pt x="8547" y="5664"/>
                  </a:lnTo>
                  <a:lnTo>
                    <a:pt x="9080" y="7010"/>
                  </a:lnTo>
                  <a:lnTo>
                    <a:pt x="8178" y="8496"/>
                  </a:lnTo>
                  <a:lnTo>
                    <a:pt x="7175" y="9347"/>
                  </a:lnTo>
                  <a:lnTo>
                    <a:pt x="6096" y="9042"/>
                  </a:lnTo>
                  <a:lnTo>
                    <a:pt x="6426" y="12827"/>
                  </a:lnTo>
                  <a:lnTo>
                    <a:pt x="3505" y="20078"/>
                  </a:lnTo>
                  <a:lnTo>
                    <a:pt x="2438" y="20078"/>
                  </a:lnTo>
                  <a:lnTo>
                    <a:pt x="2870" y="22263"/>
                  </a:lnTo>
                  <a:lnTo>
                    <a:pt x="2273" y="25133"/>
                  </a:lnTo>
                  <a:lnTo>
                    <a:pt x="1066" y="26974"/>
                  </a:lnTo>
                  <a:lnTo>
                    <a:pt x="0" y="26517"/>
                  </a:lnTo>
                  <a:lnTo>
                    <a:pt x="0" y="31737"/>
                  </a:lnTo>
                  <a:lnTo>
                    <a:pt x="6235" y="31978"/>
                  </a:lnTo>
                  <a:lnTo>
                    <a:pt x="9309" y="31432"/>
                  </a:lnTo>
                  <a:lnTo>
                    <a:pt x="9055" y="34277"/>
                  </a:lnTo>
                  <a:lnTo>
                    <a:pt x="10642" y="31267"/>
                  </a:lnTo>
                  <a:lnTo>
                    <a:pt x="10985" y="31267"/>
                  </a:lnTo>
                  <a:lnTo>
                    <a:pt x="11747" y="32499"/>
                  </a:lnTo>
                  <a:lnTo>
                    <a:pt x="17246" y="32499"/>
                  </a:lnTo>
                  <a:lnTo>
                    <a:pt x="18313" y="31267"/>
                  </a:lnTo>
                  <a:lnTo>
                    <a:pt x="18618" y="32194"/>
                  </a:lnTo>
                  <a:lnTo>
                    <a:pt x="20904" y="31267"/>
                  </a:lnTo>
                  <a:lnTo>
                    <a:pt x="21056" y="32499"/>
                  </a:lnTo>
                  <a:lnTo>
                    <a:pt x="25336" y="31597"/>
                  </a:lnTo>
                  <a:lnTo>
                    <a:pt x="27012" y="32499"/>
                  </a:lnTo>
                  <a:lnTo>
                    <a:pt x="26276" y="31521"/>
                  </a:lnTo>
                  <a:lnTo>
                    <a:pt x="29006" y="31203"/>
                  </a:lnTo>
                  <a:lnTo>
                    <a:pt x="28384" y="32499"/>
                  </a:lnTo>
                  <a:lnTo>
                    <a:pt x="36322" y="32499"/>
                  </a:lnTo>
                  <a:lnTo>
                    <a:pt x="36779" y="31267"/>
                  </a:lnTo>
                  <a:lnTo>
                    <a:pt x="36931" y="31737"/>
                  </a:lnTo>
                  <a:lnTo>
                    <a:pt x="39217" y="31267"/>
                  </a:lnTo>
                  <a:lnTo>
                    <a:pt x="39370" y="31737"/>
                  </a:lnTo>
                  <a:lnTo>
                    <a:pt x="49015" y="30944"/>
                  </a:lnTo>
                  <a:lnTo>
                    <a:pt x="64030" y="30668"/>
                  </a:lnTo>
                  <a:lnTo>
                    <a:pt x="79078" y="30810"/>
                  </a:lnTo>
                  <a:lnTo>
                    <a:pt x="88823" y="31267"/>
                  </a:lnTo>
                  <a:lnTo>
                    <a:pt x="88823" y="26974"/>
                  </a:lnTo>
                  <a:lnTo>
                    <a:pt x="88061" y="26822"/>
                  </a:lnTo>
                  <a:lnTo>
                    <a:pt x="85610" y="24053"/>
                  </a:lnTo>
                  <a:lnTo>
                    <a:pt x="78892" y="19989"/>
                  </a:lnTo>
                  <a:lnTo>
                    <a:pt x="78752" y="16395"/>
                  </a:lnTo>
                  <a:lnTo>
                    <a:pt x="76301" y="16243"/>
                  </a:lnTo>
                  <a:lnTo>
                    <a:pt x="75082" y="14262"/>
                  </a:lnTo>
                  <a:lnTo>
                    <a:pt x="73863" y="14097"/>
                  </a:lnTo>
                  <a:lnTo>
                    <a:pt x="74066" y="13500"/>
                  </a:lnTo>
                  <a:lnTo>
                    <a:pt x="69215" y="8686"/>
                  </a:lnTo>
                  <a:lnTo>
                    <a:pt x="68059" y="9194"/>
                  </a:lnTo>
                  <a:lnTo>
                    <a:pt x="66840" y="5664"/>
                  </a:lnTo>
                  <a:lnTo>
                    <a:pt x="66192" y="5016"/>
                  </a:lnTo>
                  <a:lnTo>
                    <a:pt x="65836" y="6858"/>
                  </a:lnTo>
                  <a:lnTo>
                    <a:pt x="65620" y="6896"/>
                  </a:lnTo>
                  <a:lnTo>
                    <a:pt x="64401" y="5981"/>
                  </a:lnTo>
                  <a:lnTo>
                    <a:pt x="63487" y="3213"/>
                  </a:lnTo>
                  <a:lnTo>
                    <a:pt x="61201" y="3517"/>
                  </a:lnTo>
                  <a:lnTo>
                    <a:pt x="61201" y="2451"/>
                  </a:lnTo>
                  <a:lnTo>
                    <a:pt x="58394" y="2336"/>
                  </a:lnTo>
                  <a:lnTo>
                    <a:pt x="57073" y="1993"/>
                  </a:lnTo>
                  <a:lnTo>
                    <a:pt x="56311" y="0"/>
                  </a:lnTo>
                  <a:close/>
                </a:path>
              </a:pathLst>
            </a:custGeom>
            <a:solidFill>
              <a:srgbClr val="FFD34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6417491" y="4480601"/>
              <a:ext cx="177800" cy="36195"/>
            </a:xfrm>
            <a:custGeom>
              <a:rect b="b" l="l" r="r" t="t"/>
              <a:pathLst>
                <a:path extrusionOk="0" h="36195" w="177800">
                  <a:moveTo>
                    <a:pt x="176096" y="31534"/>
                  </a:moveTo>
                  <a:lnTo>
                    <a:pt x="169240" y="31534"/>
                  </a:lnTo>
                  <a:lnTo>
                    <a:pt x="170967" y="33731"/>
                  </a:lnTo>
                  <a:lnTo>
                    <a:pt x="171958" y="33820"/>
                  </a:lnTo>
                  <a:lnTo>
                    <a:pt x="174447" y="35826"/>
                  </a:lnTo>
                  <a:lnTo>
                    <a:pt x="177063" y="35826"/>
                  </a:lnTo>
                  <a:lnTo>
                    <a:pt x="176505" y="34734"/>
                  </a:lnTo>
                  <a:lnTo>
                    <a:pt x="176381" y="34226"/>
                  </a:lnTo>
                  <a:lnTo>
                    <a:pt x="175958" y="31864"/>
                  </a:lnTo>
                  <a:lnTo>
                    <a:pt x="176096" y="31534"/>
                  </a:lnTo>
                  <a:close/>
                </a:path>
                <a:path extrusionOk="0" h="36195" w="177800">
                  <a:moveTo>
                    <a:pt x="149651" y="33680"/>
                  </a:moveTo>
                  <a:lnTo>
                    <a:pt x="144526" y="33680"/>
                  </a:lnTo>
                  <a:lnTo>
                    <a:pt x="147726" y="34734"/>
                  </a:lnTo>
                  <a:lnTo>
                    <a:pt x="147726" y="34277"/>
                  </a:lnTo>
                  <a:lnTo>
                    <a:pt x="149651" y="33680"/>
                  </a:lnTo>
                  <a:close/>
                </a:path>
                <a:path extrusionOk="0" h="36195" w="177800">
                  <a:moveTo>
                    <a:pt x="22644" y="32943"/>
                  </a:moveTo>
                  <a:lnTo>
                    <a:pt x="18415" y="32943"/>
                  </a:lnTo>
                  <a:lnTo>
                    <a:pt x="19710" y="34721"/>
                  </a:lnTo>
                  <a:lnTo>
                    <a:pt x="22644" y="32943"/>
                  </a:lnTo>
                  <a:close/>
                </a:path>
                <a:path extrusionOk="0" h="36195" w="177800">
                  <a:moveTo>
                    <a:pt x="160840" y="33845"/>
                  </a:moveTo>
                  <a:lnTo>
                    <a:pt x="159956" y="33845"/>
                  </a:lnTo>
                  <a:lnTo>
                    <a:pt x="158419" y="34632"/>
                  </a:lnTo>
                  <a:lnTo>
                    <a:pt x="160840" y="33845"/>
                  </a:lnTo>
                  <a:close/>
                </a:path>
                <a:path extrusionOk="0" h="36195" w="177800">
                  <a:moveTo>
                    <a:pt x="104305" y="32588"/>
                  </a:moveTo>
                  <a:lnTo>
                    <a:pt x="67627" y="32588"/>
                  </a:lnTo>
                  <a:lnTo>
                    <a:pt x="76822" y="34010"/>
                  </a:lnTo>
                  <a:lnTo>
                    <a:pt x="77787" y="34582"/>
                  </a:lnTo>
                  <a:lnTo>
                    <a:pt x="82055" y="33502"/>
                  </a:lnTo>
                  <a:lnTo>
                    <a:pt x="83045" y="32943"/>
                  </a:lnTo>
                  <a:lnTo>
                    <a:pt x="104085" y="32943"/>
                  </a:lnTo>
                  <a:lnTo>
                    <a:pt x="104305" y="32588"/>
                  </a:lnTo>
                  <a:close/>
                </a:path>
                <a:path extrusionOk="0" h="36195" w="177800">
                  <a:moveTo>
                    <a:pt x="103763" y="33464"/>
                  </a:moveTo>
                  <a:lnTo>
                    <a:pt x="84086" y="33464"/>
                  </a:lnTo>
                  <a:lnTo>
                    <a:pt x="100444" y="33489"/>
                  </a:lnTo>
                  <a:lnTo>
                    <a:pt x="103073" y="34582"/>
                  </a:lnTo>
                  <a:lnTo>
                    <a:pt x="103763" y="33464"/>
                  </a:lnTo>
                  <a:close/>
                </a:path>
                <a:path extrusionOk="0" h="36195" w="177800">
                  <a:moveTo>
                    <a:pt x="22812" y="32842"/>
                  </a:moveTo>
                  <a:lnTo>
                    <a:pt x="11125" y="32842"/>
                  </a:lnTo>
                  <a:lnTo>
                    <a:pt x="16510" y="34544"/>
                  </a:lnTo>
                  <a:lnTo>
                    <a:pt x="17551" y="34150"/>
                  </a:lnTo>
                  <a:lnTo>
                    <a:pt x="18415" y="32943"/>
                  </a:lnTo>
                  <a:lnTo>
                    <a:pt x="22644" y="32943"/>
                  </a:lnTo>
                  <a:lnTo>
                    <a:pt x="22812" y="32842"/>
                  </a:lnTo>
                  <a:close/>
                </a:path>
                <a:path extrusionOk="0" h="36195" w="177800">
                  <a:moveTo>
                    <a:pt x="165525" y="32321"/>
                  </a:moveTo>
                  <a:lnTo>
                    <a:pt x="104470" y="32321"/>
                  </a:lnTo>
                  <a:lnTo>
                    <a:pt x="110147" y="34518"/>
                  </a:lnTo>
                  <a:lnTo>
                    <a:pt x="107995" y="33324"/>
                  </a:lnTo>
                  <a:lnTo>
                    <a:pt x="108737" y="32829"/>
                  </a:lnTo>
                  <a:lnTo>
                    <a:pt x="116867" y="32829"/>
                  </a:lnTo>
                  <a:lnTo>
                    <a:pt x="117462" y="32372"/>
                  </a:lnTo>
                  <a:lnTo>
                    <a:pt x="152412" y="32359"/>
                  </a:lnTo>
                  <a:lnTo>
                    <a:pt x="165408" y="32359"/>
                  </a:lnTo>
                  <a:close/>
                </a:path>
                <a:path extrusionOk="0" h="36195" w="177800">
                  <a:moveTo>
                    <a:pt x="57106" y="32397"/>
                  </a:moveTo>
                  <a:lnTo>
                    <a:pt x="23545" y="32397"/>
                  </a:lnTo>
                  <a:lnTo>
                    <a:pt x="25930" y="33528"/>
                  </a:lnTo>
                  <a:lnTo>
                    <a:pt x="26644" y="34493"/>
                  </a:lnTo>
                  <a:lnTo>
                    <a:pt x="28702" y="32639"/>
                  </a:lnTo>
                  <a:lnTo>
                    <a:pt x="35054" y="32639"/>
                  </a:lnTo>
                  <a:lnTo>
                    <a:pt x="47045" y="32537"/>
                  </a:lnTo>
                  <a:lnTo>
                    <a:pt x="57106" y="32397"/>
                  </a:lnTo>
                  <a:close/>
                </a:path>
                <a:path extrusionOk="0" h="36195" w="177800">
                  <a:moveTo>
                    <a:pt x="165408" y="32359"/>
                  </a:moveTo>
                  <a:lnTo>
                    <a:pt x="152412" y="32359"/>
                  </a:lnTo>
                  <a:lnTo>
                    <a:pt x="153160" y="32905"/>
                  </a:lnTo>
                  <a:lnTo>
                    <a:pt x="156679" y="34340"/>
                  </a:lnTo>
                  <a:lnTo>
                    <a:pt x="158153" y="34010"/>
                  </a:lnTo>
                  <a:lnTo>
                    <a:pt x="159956" y="33845"/>
                  </a:lnTo>
                  <a:lnTo>
                    <a:pt x="160840" y="33845"/>
                  </a:lnTo>
                  <a:lnTo>
                    <a:pt x="165408" y="32359"/>
                  </a:lnTo>
                  <a:close/>
                </a:path>
                <a:path extrusionOk="0" h="36195" w="177800">
                  <a:moveTo>
                    <a:pt x="67613" y="32600"/>
                  </a:moveTo>
                  <a:lnTo>
                    <a:pt x="62814" y="32600"/>
                  </a:lnTo>
                  <a:lnTo>
                    <a:pt x="64294" y="33223"/>
                  </a:lnTo>
                  <a:lnTo>
                    <a:pt x="65976" y="34315"/>
                  </a:lnTo>
                  <a:lnTo>
                    <a:pt x="66325" y="33820"/>
                  </a:lnTo>
                  <a:lnTo>
                    <a:pt x="67613" y="32600"/>
                  </a:lnTo>
                  <a:close/>
                </a:path>
                <a:path extrusionOk="0" h="36195" w="177800">
                  <a:moveTo>
                    <a:pt x="151086" y="33058"/>
                  </a:moveTo>
                  <a:lnTo>
                    <a:pt x="139179" y="33058"/>
                  </a:lnTo>
                  <a:lnTo>
                    <a:pt x="141236" y="33274"/>
                  </a:lnTo>
                  <a:lnTo>
                    <a:pt x="142227" y="34226"/>
                  </a:lnTo>
                  <a:lnTo>
                    <a:pt x="144526" y="33680"/>
                  </a:lnTo>
                  <a:lnTo>
                    <a:pt x="149651" y="33680"/>
                  </a:lnTo>
                  <a:lnTo>
                    <a:pt x="150266" y="33489"/>
                  </a:lnTo>
                  <a:lnTo>
                    <a:pt x="151086" y="33058"/>
                  </a:lnTo>
                  <a:close/>
                </a:path>
                <a:path extrusionOk="0" h="36195" w="177800">
                  <a:moveTo>
                    <a:pt x="152388" y="32372"/>
                  </a:moveTo>
                  <a:lnTo>
                    <a:pt x="117462" y="32372"/>
                  </a:lnTo>
                  <a:lnTo>
                    <a:pt x="118084" y="33147"/>
                  </a:lnTo>
                  <a:lnTo>
                    <a:pt x="120015" y="33731"/>
                  </a:lnTo>
                  <a:lnTo>
                    <a:pt x="122440" y="34188"/>
                  </a:lnTo>
                  <a:lnTo>
                    <a:pt x="124764" y="33324"/>
                  </a:lnTo>
                  <a:lnTo>
                    <a:pt x="128130" y="32639"/>
                  </a:lnTo>
                  <a:lnTo>
                    <a:pt x="128849" y="32639"/>
                  </a:lnTo>
                  <a:lnTo>
                    <a:pt x="128943" y="32423"/>
                  </a:lnTo>
                  <a:lnTo>
                    <a:pt x="152292" y="32423"/>
                  </a:lnTo>
                  <a:close/>
                </a:path>
                <a:path extrusionOk="0" h="36195" w="177800">
                  <a:moveTo>
                    <a:pt x="135352" y="32854"/>
                  </a:moveTo>
                  <a:lnTo>
                    <a:pt x="131216" y="32854"/>
                  </a:lnTo>
                  <a:lnTo>
                    <a:pt x="132364" y="33502"/>
                  </a:lnTo>
                  <a:lnTo>
                    <a:pt x="134708" y="34188"/>
                  </a:lnTo>
                  <a:lnTo>
                    <a:pt x="133656" y="33502"/>
                  </a:lnTo>
                  <a:lnTo>
                    <a:pt x="135352" y="32854"/>
                  </a:lnTo>
                  <a:close/>
                </a:path>
                <a:path extrusionOk="0" h="36195" w="177800">
                  <a:moveTo>
                    <a:pt x="116867" y="32829"/>
                  </a:moveTo>
                  <a:lnTo>
                    <a:pt x="108737" y="32829"/>
                  </a:lnTo>
                  <a:lnTo>
                    <a:pt x="111429" y="34086"/>
                  </a:lnTo>
                  <a:lnTo>
                    <a:pt x="113893" y="33375"/>
                  </a:lnTo>
                  <a:lnTo>
                    <a:pt x="116157" y="33375"/>
                  </a:lnTo>
                  <a:lnTo>
                    <a:pt x="116867" y="32829"/>
                  </a:lnTo>
                  <a:close/>
                </a:path>
                <a:path extrusionOk="0" h="36195" w="177800">
                  <a:moveTo>
                    <a:pt x="56893" y="32715"/>
                  </a:moveTo>
                  <a:lnTo>
                    <a:pt x="49555" y="32715"/>
                  </a:lnTo>
                  <a:lnTo>
                    <a:pt x="49736" y="32829"/>
                  </a:lnTo>
                  <a:lnTo>
                    <a:pt x="49827" y="33324"/>
                  </a:lnTo>
                  <a:lnTo>
                    <a:pt x="50076" y="33528"/>
                  </a:lnTo>
                  <a:lnTo>
                    <a:pt x="50191" y="33807"/>
                  </a:lnTo>
                  <a:lnTo>
                    <a:pt x="50380" y="34074"/>
                  </a:lnTo>
                  <a:lnTo>
                    <a:pt x="51803" y="33642"/>
                  </a:lnTo>
                  <a:lnTo>
                    <a:pt x="52641" y="33235"/>
                  </a:lnTo>
                  <a:lnTo>
                    <a:pt x="55434" y="33199"/>
                  </a:lnTo>
                  <a:lnTo>
                    <a:pt x="56680" y="33032"/>
                  </a:lnTo>
                  <a:lnTo>
                    <a:pt x="55702" y="32867"/>
                  </a:lnTo>
                  <a:lnTo>
                    <a:pt x="56790" y="32867"/>
                  </a:lnTo>
                  <a:lnTo>
                    <a:pt x="56893" y="32715"/>
                  </a:lnTo>
                  <a:close/>
                </a:path>
                <a:path extrusionOk="0" h="36195" w="177800">
                  <a:moveTo>
                    <a:pt x="35054" y="32639"/>
                  </a:moveTo>
                  <a:lnTo>
                    <a:pt x="29654" y="32639"/>
                  </a:lnTo>
                  <a:lnTo>
                    <a:pt x="31025" y="33451"/>
                  </a:lnTo>
                  <a:lnTo>
                    <a:pt x="33553" y="33997"/>
                  </a:lnTo>
                  <a:lnTo>
                    <a:pt x="35054" y="32639"/>
                  </a:lnTo>
                  <a:close/>
                </a:path>
                <a:path extrusionOk="0" h="36195" w="177800">
                  <a:moveTo>
                    <a:pt x="47045" y="32537"/>
                  </a:moveTo>
                  <a:lnTo>
                    <a:pt x="35166" y="32537"/>
                  </a:lnTo>
                  <a:lnTo>
                    <a:pt x="36017" y="33870"/>
                  </a:lnTo>
                  <a:lnTo>
                    <a:pt x="37134" y="33134"/>
                  </a:lnTo>
                  <a:lnTo>
                    <a:pt x="46708" y="33134"/>
                  </a:lnTo>
                  <a:lnTo>
                    <a:pt x="47045" y="32537"/>
                  </a:lnTo>
                  <a:close/>
                </a:path>
                <a:path extrusionOk="0" h="36195" w="177800">
                  <a:moveTo>
                    <a:pt x="46708" y="33134"/>
                  </a:moveTo>
                  <a:lnTo>
                    <a:pt x="37134" y="33134"/>
                  </a:lnTo>
                  <a:lnTo>
                    <a:pt x="41173" y="33858"/>
                  </a:lnTo>
                  <a:lnTo>
                    <a:pt x="46507" y="33489"/>
                  </a:lnTo>
                  <a:lnTo>
                    <a:pt x="46708" y="33134"/>
                  </a:lnTo>
                  <a:close/>
                </a:path>
                <a:path extrusionOk="0" h="36195" w="177800">
                  <a:moveTo>
                    <a:pt x="116157" y="33375"/>
                  </a:moveTo>
                  <a:lnTo>
                    <a:pt x="113893" y="33375"/>
                  </a:lnTo>
                  <a:lnTo>
                    <a:pt x="115595" y="33807"/>
                  </a:lnTo>
                  <a:lnTo>
                    <a:pt x="116157" y="33375"/>
                  </a:lnTo>
                  <a:close/>
                </a:path>
                <a:path extrusionOk="0" h="36195" w="177800">
                  <a:moveTo>
                    <a:pt x="23063" y="32689"/>
                  </a:moveTo>
                  <a:lnTo>
                    <a:pt x="6489" y="32689"/>
                  </a:lnTo>
                  <a:lnTo>
                    <a:pt x="9014" y="33528"/>
                  </a:lnTo>
                  <a:lnTo>
                    <a:pt x="9499" y="33782"/>
                  </a:lnTo>
                  <a:lnTo>
                    <a:pt x="10160" y="32842"/>
                  </a:lnTo>
                  <a:lnTo>
                    <a:pt x="22833" y="32829"/>
                  </a:lnTo>
                  <a:lnTo>
                    <a:pt x="23063" y="32689"/>
                  </a:lnTo>
                  <a:close/>
                </a:path>
                <a:path extrusionOk="0" h="36195" w="177800">
                  <a:moveTo>
                    <a:pt x="128849" y="32639"/>
                  </a:moveTo>
                  <a:lnTo>
                    <a:pt x="128130" y="32639"/>
                  </a:lnTo>
                  <a:lnTo>
                    <a:pt x="128397" y="33680"/>
                  </a:lnTo>
                  <a:lnTo>
                    <a:pt x="128849" y="32639"/>
                  </a:lnTo>
                  <a:close/>
                </a:path>
                <a:path extrusionOk="0" h="36195" w="177800">
                  <a:moveTo>
                    <a:pt x="166072" y="32143"/>
                  </a:moveTo>
                  <a:lnTo>
                    <a:pt x="57277" y="32143"/>
                  </a:lnTo>
                  <a:lnTo>
                    <a:pt x="58446" y="33199"/>
                  </a:lnTo>
                  <a:lnTo>
                    <a:pt x="62204" y="33655"/>
                  </a:lnTo>
                  <a:lnTo>
                    <a:pt x="62958" y="33032"/>
                  </a:lnTo>
                  <a:lnTo>
                    <a:pt x="62814" y="32600"/>
                  </a:lnTo>
                  <a:lnTo>
                    <a:pt x="67627" y="32588"/>
                  </a:lnTo>
                  <a:lnTo>
                    <a:pt x="104305" y="32588"/>
                  </a:lnTo>
                  <a:lnTo>
                    <a:pt x="104470" y="32321"/>
                  </a:lnTo>
                  <a:lnTo>
                    <a:pt x="165525" y="32321"/>
                  </a:lnTo>
                  <a:lnTo>
                    <a:pt x="166072" y="32143"/>
                  </a:lnTo>
                  <a:close/>
                </a:path>
                <a:path extrusionOk="0" h="36195" w="177800">
                  <a:moveTo>
                    <a:pt x="103842" y="33337"/>
                  </a:moveTo>
                  <a:lnTo>
                    <a:pt x="83439" y="33337"/>
                  </a:lnTo>
                  <a:lnTo>
                    <a:pt x="83553" y="33578"/>
                  </a:lnTo>
                  <a:lnTo>
                    <a:pt x="84086" y="33464"/>
                  </a:lnTo>
                  <a:lnTo>
                    <a:pt x="103763" y="33464"/>
                  </a:lnTo>
                  <a:close/>
                </a:path>
                <a:path extrusionOk="0" h="36195" w="177800">
                  <a:moveTo>
                    <a:pt x="49290" y="32842"/>
                  </a:moveTo>
                  <a:lnTo>
                    <a:pt x="48133" y="32842"/>
                  </a:lnTo>
                  <a:lnTo>
                    <a:pt x="47942" y="33489"/>
                  </a:lnTo>
                  <a:lnTo>
                    <a:pt x="49290" y="32842"/>
                  </a:lnTo>
                  <a:close/>
                </a:path>
                <a:path extrusionOk="0" h="36195" w="177800">
                  <a:moveTo>
                    <a:pt x="104085" y="32943"/>
                  </a:moveTo>
                  <a:lnTo>
                    <a:pt x="83045" y="32943"/>
                  </a:lnTo>
                  <a:lnTo>
                    <a:pt x="83118" y="33199"/>
                  </a:lnTo>
                  <a:lnTo>
                    <a:pt x="83058" y="33489"/>
                  </a:lnTo>
                  <a:lnTo>
                    <a:pt x="83439" y="33337"/>
                  </a:lnTo>
                  <a:lnTo>
                    <a:pt x="103842" y="33337"/>
                  </a:lnTo>
                  <a:lnTo>
                    <a:pt x="104085" y="32943"/>
                  </a:lnTo>
                  <a:close/>
                </a:path>
                <a:path extrusionOk="0" h="36195" w="177800">
                  <a:moveTo>
                    <a:pt x="152292" y="32423"/>
                  </a:moveTo>
                  <a:lnTo>
                    <a:pt x="128943" y="32423"/>
                  </a:lnTo>
                  <a:lnTo>
                    <a:pt x="129882" y="33274"/>
                  </a:lnTo>
                  <a:lnTo>
                    <a:pt x="130886" y="33489"/>
                  </a:lnTo>
                  <a:lnTo>
                    <a:pt x="131216" y="32854"/>
                  </a:lnTo>
                  <a:lnTo>
                    <a:pt x="135352" y="32854"/>
                  </a:lnTo>
                  <a:lnTo>
                    <a:pt x="136220" y="32562"/>
                  </a:lnTo>
                  <a:lnTo>
                    <a:pt x="152026" y="32562"/>
                  </a:lnTo>
                  <a:lnTo>
                    <a:pt x="152292" y="32423"/>
                  </a:lnTo>
                  <a:close/>
                </a:path>
                <a:path extrusionOk="0" h="36195" w="177800">
                  <a:moveTo>
                    <a:pt x="152026" y="32562"/>
                  </a:moveTo>
                  <a:lnTo>
                    <a:pt x="136220" y="32562"/>
                  </a:lnTo>
                  <a:lnTo>
                    <a:pt x="136918" y="33489"/>
                  </a:lnTo>
                  <a:lnTo>
                    <a:pt x="139179" y="33058"/>
                  </a:lnTo>
                  <a:lnTo>
                    <a:pt x="151086" y="33058"/>
                  </a:lnTo>
                  <a:lnTo>
                    <a:pt x="152026" y="32562"/>
                  </a:lnTo>
                  <a:close/>
                </a:path>
                <a:path extrusionOk="0" h="36195" w="177800">
                  <a:moveTo>
                    <a:pt x="168813" y="32067"/>
                  </a:moveTo>
                  <a:lnTo>
                    <a:pt x="166306" y="32067"/>
                  </a:lnTo>
                  <a:lnTo>
                    <a:pt x="167271" y="33489"/>
                  </a:lnTo>
                  <a:lnTo>
                    <a:pt x="168610" y="32321"/>
                  </a:lnTo>
                  <a:lnTo>
                    <a:pt x="168813" y="32067"/>
                  </a:lnTo>
                  <a:close/>
                </a:path>
                <a:path extrusionOk="0" h="36195" w="177800">
                  <a:moveTo>
                    <a:pt x="23524" y="32410"/>
                  </a:moveTo>
                  <a:lnTo>
                    <a:pt x="3886" y="32410"/>
                  </a:lnTo>
                  <a:lnTo>
                    <a:pt x="4191" y="32867"/>
                  </a:lnTo>
                  <a:lnTo>
                    <a:pt x="5664" y="33464"/>
                  </a:lnTo>
                  <a:lnTo>
                    <a:pt x="6489" y="32689"/>
                  </a:lnTo>
                  <a:lnTo>
                    <a:pt x="23063" y="32689"/>
                  </a:lnTo>
                  <a:lnTo>
                    <a:pt x="23524" y="32410"/>
                  </a:lnTo>
                  <a:close/>
                </a:path>
                <a:path extrusionOk="0" h="36195" w="177800">
                  <a:moveTo>
                    <a:pt x="55165" y="33235"/>
                  </a:moveTo>
                  <a:lnTo>
                    <a:pt x="52641" y="33235"/>
                  </a:lnTo>
                  <a:lnTo>
                    <a:pt x="53746" y="33426"/>
                  </a:lnTo>
                  <a:lnTo>
                    <a:pt x="55165" y="33235"/>
                  </a:lnTo>
                  <a:close/>
                </a:path>
                <a:path extrusionOk="0" h="36195" w="177800">
                  <a:moveTo>
                    <a:pt x="56790" y="32867"/>
                  </a:moveTo>
                  <a:lnTo>
                    <a:pt x="55702" y="32867"/>
                  </a:lnTo>
                  <a:lnTo>
                    <a:pt x="56709" y="32989"/>
                  </a:lnTo>
                  <a:close/>
                </a:path>
                <a:path extrusionOk="0" h="36195" w="177800">
                  <a:moveTo>
                    <a:pt x="57097" y="32410"/>
                  </a:moveTo>
                  <a:lnTo>
                    <a:pt x="47117" y="32410"/>
                  </a:lnTo>
                  <a:lnTo>
                    <a:pt x="47117" y="32969"/>
                  </a:lnTo>
                  <a:lnTo>
                    <a:pt x="48133" y="32842"/>
                  </a:lnTo>
                  <a:lnTo>
                    <a:pt x="49317" y="32829"/>
                  </a:lnTo>
                  <a:lnTo>
                    <a:pt x="49555" y="32715"/>
                  </a:lnTo>
                  <a:lnTo>
                    <a:pt x="56893" y="32715"/>
                  </a:lnTo>
                  <a:lnTo>
                    <a:pt x="57097" y="32410"/>
                  </a:lnTo>
                  <a:close/>
                </a:path>
                <a:path extrusionOk="0" h="36195" w="177800">
                  <a:moveTo>
                    <a:pt x="15036" y="2247"/>
                  </a:moveTo>
                  <a:lnTo>
                    <a:pt x="12344" y="2921"/>
                  </a:lnTo>
                  <a:lnTo>
                    <a:pt x="11303" y="6350"/>
                  </a:lnTo>
                  <a:lnTo>
                    <a:pt x="7099" y="12547"/>
                  </a:lnTo>
                  <a:lnTo>
                    <a:pt x="6781" y="12865"/>
                  </a:lnTo>
                  <a:lnTo>
                    <a:pt x="6654" y="13855"/>
                  </a:lnTo>
                  <a:lnTo>
                    <a:pt x="6951" y="14757"/>
                  </a:lnTo>
                  <a:lnTo>
                    <a:pt x="6908" y="15087"/>
                  </a:lnTo>
                  <a:lnTo>
                    <a:pt x="7048" y="15367"/>
                  </a:lnTo>
                  <a:lnTo>
                    <a:pt x="3924" y="17043"/>
                  </a:lnTo>
                  <a:lnTo>
                    <a:pt x="3160" y="21043"/>
                  </a:lnTo>
                  <a:lnTo>
                    <a:pt x="3035" y="23622"/>
                  </a:lnTo>
                  <a:lnTo>
                    <a:pt x="2197" y="24511"/>
                  </a:lnTo>
                  <a:lnTo>
                    <a:pt x="2032" y="25120"/>
                  </a:lnTo>
                  <a:lnTo>
                    <a:pt x="2235" y="25692"/>
                  </a:lnTo>
                  <a:lnTo>
                    <a:pt x="1735" y="26454"/>
                  </a:lnTo>
                  <a:lnTo>
                    <a:pt x="1613" y="27063"/>
                  </a:lnTo>
                  <a:lnTo>
                    <a:pt x="1384" y="28524"/>
                  </a:lnTo>
                  <a:lnTo>
                    <a:pt x="1104" y="31140"/>
                  </a:lnTo>
                  <a:lnTo>
                    <a:pt x="0" y="32575"/>
                  </a:lnTo>
                  <a:lnTo>
                    <a:pt x="3086" y="32626"/>
                  </a:lnTo>
                  <a:lnTo>
                    <a:pt x="3886" y="32410"/>
                  </a:lnTo>
                  <a:lnTo>
                    <a:pt x="23545" y="32397"/>
                  </a:lnTo>
                  <a:lnTo>
                    <a:pt x="57106" y="32397"/>
                  </a:lnTo>
                  <a:lnTo>
                    <a:pt x="57277" y="32143"/>
                  </a:lnTo>
                  <a:lnTo>
                    <a:pt x="166072" y="32143"/>
                  </a:lnTo>
                  <a:lnTo>
                    <a:pt x="166306" y="32067"/>
                  </a:lnTo>
                  <a:lnTo>
                    <a:pt x="168813" y="32067"/>
                  </a:lnTo>
                  <a:lnTo>
                    <a:pt x="169240" y="31534"/>
                  </a:lnTo>
                  <a:lnTo>
                    <a:pt x="176096" y="31534"/>
                  </a:lnTo>
                  <a:lnTo>
                    <a:pt x="176758" y="29946"/>
                  </a:lnTo>
                  <a:lnTo>
                    <a:pt x="176149" y="29438"/>
                  </a:lnTo>
                  <a:lnTo>
                    <a:pt x="177231" y="27736"/>
                  </a:lnTo>
                  <a:lnTo>
                    <a:pt x="174917" y="27736"/>
                  </a:lnTo>
                  <a:lnTo>
                    <a:pt x="174459" y="24155"/>
                  </a:lnTo>
                  <a:lnTo>
                    <a:pt x="173050" y="24028"/>
                  </a:lnTo>
                  <a:lnTo>
                    <a:pt x="172758" y="23596"/>
                  </a:lnTo>
                  <a:lnTo>
                    <a:pt x="173634" y="22631"/>
                  </a:lnTo>
                  <a:lnTo>
                    <a:pt x="172326" y="21666"/>
                  </a:lnTo>
                  <a:lnTo>
                    <a:pt x="170154" y="21043"/>
                  </a:lnTo>
                  <a:lnTo>
                    <a:pt x="170675" y="19964"/>
                  </a:lnTo>
                  <a:lnTo>
                    <a:pt x="168644" y="18618"/>
                  </a:lnTo>
                  <a:lnTo>
                    <a:pt x="166573" y="18618"/>
                  </a:lnTo>
                  <a:lnTo>
                    <a:pt x="166255" y="18313"/>
                  </a:lnTo>
                  <a:lnTo>
                    <a:pt x="164744" y="17233"/>
                  </a:lnTo>
                  <a:lnTo>
                    <a:pt x="163791" y="14757"/>
                  </a:lnTo>
                  <a:lnTo>
                    <a:pt x="162674" y="13855"/>
                  </a:lnTo>
                  <a:lnTo>
                    <a:pt x="162441" y="12865"/>
                  </a:lnTo>
                  <a:lnTo>
                    <a:pt x="160604" y="12865"/>
                  </a:lnTo>
                  <a:lnTo>
                    <a:pt x="159359" y="12319"/>
                  </a:lnTo>
                  <a:lnTo>
                    <a:pt x="160210" y="11214"/>
                  </a:lnTo>
                  <a:lnTo>
                    <a:pt x="159207" y="11036"/>
                  </a:lnTo>
                  <a:lnTo>
                    <a:pt x="159325" y="10680"/>
                  </a:lnTo>
                  <a:lnTo>
                    <a:pt x="157746" y="10680"/>
                  </a:lnTo>
                  <a:lnTo>
                    <a:pt x="157555" y="9855"/>
                  </a:lnTo>
                  <a:lnTo>
                    <a:pt x="156006" y="9855"/>
                  </a:lnTo>
                  <a:lnTo>
                    <a:pt x="156362" y="8407"/>
                  </a:lnTo>
                  <a:lnTo>
                    <a:pt x="155194" y="8191"/>
                  </a:lnTo>
                  <a:lnTo>
                    <a:pt x="156387" y="7213"/>
                  </a:lnTo>
                  <a:lnTo>
                    <a:pt x="155067" y="7048"/>
                  </a:lnTo>
                  <a:lnTo>
                    <a:pt x="152768" y="6146"/>
                  </a:lnTo>
                  <a:lnTo>
                    <a:pt x="151612" y="5778"/>
                  </a:lnTo>
                  <a:lnTo>
                    <a:pt x="150202" y="4622"/>
                  </a:lnTo>
                  <a:lnTo>
                    <a:pt x="149546" y="4178"/>
                  </a:lnTo>
                  <a:lnTo>
                    <a:pt x="55448" y="4178"/>
                  </a:lnTo>
                  <a:lnTo>
                    <a:pt x="55303" y="4152"/>
                  </a:lnTo>
                  <a:lnTo>
                    <a:pt x="47053" y="4152"/>
                  </a:lnTo>
                  <a:lnTo>
                    <a:pt x="45525" y="3657"/>
                  </a:lnTo>
                  <a:lnTo>
                    <a:pt x="45335" y="3543"/>
                  </a:lnTo>
                  <a:lnTo>
                    <a:pt x="39649" y="3543"/>
                  </a:lnTo>
                  <a:lnTo>
                    <a:pt x="39460" y="3403"/>
                  </a:lnTo>
                  <a:lnTo>
                    <a:pt x="18757" y="3403"/>
                  </a:lnTo>
                  <a:lnTo>
                    <a:pt x="18841" y="3238"/>
                  </a:lnTo>
                  <a:lnTo>
                    <a:pt x="18751" y="3098"/>
                  </a:lnTo>
                  <a:lnTo>
                    <a:pt x="15036" y="2247"/>
                  </a:lnTo>
                  <a:close/>
                </a:path>
                <a:path extrusionOk="0" h="36195" w="177800">
                  <a:moveTo>
                    <a:pt x="177063" y="26454"/>
                  </a:moveTo>
                  <a:lnTo>
                    <a:pt x="174917" y="27736"/>
                  </a:lnTo>
                  <a:lnTo>
                    <a:pt x="177231" y="27736"/>
                  </a:lnTo>
                  <a:lnTo>
                    <a:pt x="177660" y="27063"/>
                  </a:lnTo>
                  <a:lnTo>
                    <a:pt x="177063" y="26454"/>
                  </a:lnTo>
                  <a:close/>
                </a:path>
                <a:path extrusionOk="0" h="36195" w="177800">
                  <a:moveTo>
                    <a:pt x="167525" y="17399"/>
                  </a:moveTo>
                  <a:lnTo>
                    <a:pt x="166573" y="18618"/>
                  </a:lnTo>
                  <a:lnTo>
                    <a:pt x="168644" y="18618"/>
                  </a:lnTo>
                  <a:lnTo>
                    <a:pt x="168414" y="18465"/>
                  </a:lnTo>
                  <a:lnTo>
                    <a:pt x="167728" y="17513"/>
                  </a:lnTo>
                  <a:lnTo>
                    <a:pt x="167525" y="17399"/>
                  </a:lnTo>
                  <a:close/>
                </a:path>
                <a:path extrusionOk="0" h="36195" w="177800">
                  <a:moveTo>
                    <a:pt x="162433" y="12827"/>
                  </a:moveTo>
                  <a:lnTo>
                    <a:pt x="160604" y="12865"/>
                  </a:lnTo>
                  <a:lnTo>
                    <a:pt x="162441" y="12865"/>
                  </a:lnTo>
                  <a:close/>
                </a:path>
                <a:path extrusionOk="0" h="36195" w="177800">
                  <a:moveTo>
                    <a:pt x="159486" y="10198"/>
                  </a:moveTo>
                  <a:lnTo>
                    <a:pt x="157746" y="10680"/>
                  </a:lnTo>
                  <a:lnTo>
                    <a:pt x="159325" y="10680"/>
                  </a:lnTo>
                  <a:lnTo>
                    <a:pt x="159486" y="10198"/>
                  </a:lnTo>
                  <a:close/>
                </a:path>
                <a:path extrusionOk="0" h="36195" w="177800">
                  <a:moveTo>
                    <a:pt x="157543" y="9804"/>
                  </a:moveTo>
                  <a:lnTo>
                    <a:pt x="156006" y="9855"/>
                  </a:lnTo>
                  <a:lnTo>
                    <a:pt x="157555" y="9855"/>
                  </a:lnTo>
                  <a:close/>
                </a:path>
                <a:path extrusionOk="0" h="36195" w="177800">
                  <a:moveTo>
                    <a:pt x="58394" y="2133"/>
                  </a:moveTo>
                  <a:lnTo>
                    <a:pt x="58254" y="2641"/>
                  </a:lnTo>
                  <a:lnTo>
                    <a:pt x="57124" y="2832"/>
                  </a:lnTo>
                  <a:lnTo>
                    <a:pt x="55448" y="4178"/>
                  </a:lnTo>
                  <a:lnTo>
                    <a:pt x="149546" y="4178"/>
                  </a:lnTo>
                  <a:lnTo>
                    <a:pt x="148964" y="3784"/>
                  </a:lnTo>
                  <a:lnTo>
                    <a:pt x="80373" y="3771"/>
                  </a:lnTo>
                  <a:lnTo>
                    <a:pt x="78117" y="3098"/>
                  </a:lnTo>
                  <a:lnTo>
                    <a:pt x="77942" y="3073"/>
                  </a:lnTo>
                  <a:lnTo>
                    <a:pt x="77656" y="2971"/>
                  </a:lnTo>
                  <a:lnTo>
                    <a:pt x="66090" y="2971"/>
                  </a:lnTo>
                  <a:lnTo>
                    <a:pt x="60492" y="2768"/>
                  </a:lnTo>
                  <a:lnTo>
                    <a:pt x="58646" y="2286"/>
                  </a:lnTo>
                  <a:lnTo>
                    <a:pt x="58394" y="2133"/>
                  </a:lnTo>
                  <a:close/>
                </a:path>
                <a:path extrusionOk="0" h="36195" w="177800">
                  <a:moveTo>
                    <a:pt x="50596" y="3556"/>
                  </a:moveTo>
                  <a:lnTo>
                    <a:pt x="48133" y="3860"/>
                  </a:lnTo>
                  <a:lnTo>
                    <a:pt x="47053" y="4152"/>
                  </a:lnTo>
                  <a:lnTo>
                    <a:pt x="55303" y="4152"/>
                  </a:lnTo>
                  <a:lnTo>
                    <a:pt x="53138" y="3771"/>
                  </a:lnTo>
                  <a:lnTo>
                    <a:pt x="51638" y="3771"/>
                  </a:lnTo>
                  <a:lnTo>
                    <a:pt x="50596" y="3556"/>
                  </a:lnTo>
                  <a:close/>
                </a:path>
                <a:path extrusionOk="0" h="36195" w="177800">
                  <a:moveTo>
                    <a:pt x="82334" y="2413"/>
                  </a:moveTo>
                  <a:lnTo>
                    <a:pt x="81089" y="2489"/>
                  </a:lnTo>
                  <a:lnTo>
                    <a:pt x="80416" y="3784"/>
                  </a:lnTo>
                  <a:lnTo>
                    <a:pt x="148964" y="3784"/>
                  </a:lnTo>
                  <a:lnTo>
                    <a:pt x="148678" y="3441"/>
                  </a:lnTo>
                  <a:lnTo>
                    <a:pt x="108381" y="3429"/>
                  </a:lnTo>
                  <a:lnTo>
                    <a:pt x="106146" y="3429"/>
                  </a:lnTo>
                  <a:lnTo>
                    <a:pt x="102387" y="3403"/>
                  </a:lnTo>
                  <a:lnTo>
                    <a:pt x="101022" y="2971"/>
                  </a:lnTo>
                  <a:lnTo>
                    <a:pt x="84264" y="2971"/>
                  </a:lnTo>
                  <a:lnTo>
                    <a:pt x="83629" y="2730"/>
                  </a:lnTo>
                  <a:lnTo>
                    <a:pt x="82334" y="2413"/>
                  </a:lnTo>
                  <a:close/>
                </a:path>
                <a:path extrusionOk="0" h="36195" w="177800">
                  <a:moveTo>
                    <a:pt x="52489" y="3657"/>
                  </a:moveTo>
                  <a:lnTo>
                    <a:pt x="51638" y="3771"/>
                  </a:lnTo>
                  <a:lnTo>
                    <a:pt x="53138" y="3771"/>
                  </a:lnTo>
                  <a:lnTo>
                    <a:pt x="52489" y="3657"/>
                  </a:lnTo>
                  <a:close/>
                </a:path>
                <a:path extrusionOk="0" h="36195" w="177800">
                  <a:moveTo>
                    <a:pt x="43624" y="2514"/>
                  </a:moveTo>
                  <a:lnTo>
                    <a:pt x="39649" y="3543"/>
                  </a:lnTo>
                  <a:lnTo>
                    <a:pt x="45335" y="3543"/>
                  </a:lnTo>
                  <a:lnTo>
                    <a:pt x="43624" y="2514"/>
                  </a:lnTo>
                  <a:close/>
                </a:path>
                <a:path extrusionOk="0" h="36195" w="177800">
                  <a:moveTo>
                    <a:pt x="117221" y="1689"/>
                  </a:moveTo>
                  <a:lnTo>
                    <a:pt x="110528" y="2501"/>
                  </a:lnTo>
                  <a:lnTo>
                    <a:pt x="110425" y="2921"/>
                  </a:lnTo>
                  <a:lnTo>
                    <a:pt x="110319" y="3086"/>
                  </a:lnTo>
                  <a:lnTo>
                    <a:pt x="108381" y="3441"/>
                  </a:lnTo>
                  <a:lnTo>
                    <a:pt x="146431" y="3441"/>
                  </a:lnTo>
                  <a:lnTo>
                    <a:pt x="146751" y="2832"/>
                  </a:lnTo>
                  <a:lnTo>
                    <a:pt x="142836" y="2832"/>
                  </a:lnTo>
                  <a:lnTo>
                    <a:pt x="143583" y="2324"/>
                  </a:lnTo>
                  <a:lnTo>
                    <a:pt x="117640" y="2324"/>
                  </a:lnTo>
                  <a:lnTo>
                    <a:pt x="117221" y="1689"/>
                  </a:lnTo>
                  <a:close/>
                </a:path>
                <a:path extrusionOk="0" h="36195" w="177800">
                  <a:moveTo>
                    <a:pt x="148221" y="2641"/>
                  </a:moveTo>
                  <a:lnTo>
                    <a:pt x="146431" y="3441"/>
                  </a:lnTo>
                  <a:lnTo>
                    <a:pt x="148678" y="3441"/>
                  </a:lnTo>
                  <a:lnTo>
                    <a:pt x="148396" y="3073"/>
                  </a:lnTo>
                  <a:lnTo>
                    <a:pt x="148221" y="2641"/>
                  </a:lnTo>
                  <a:close/>
                </a:path>
                <a:path extrusionOk="0" h="36195" w="177800">
                  <a:moveTo>
                    <a:pt x="108369" y="977"/>
                  </a:moveTo>
                  <a:lnTo>
                    <a:pt x="106146" y="3429"/>
                  </a:lnTo>
                  <a:lnTo>
                    <a:pt x="108381" y="3429"/>
                  </a:lnTo>
                  <a:lnTo>
                    <a:pt x="108369" y="977"/>
                  </a:lnTo>
                  <a:close/>
                </a:path>
                <a:path extrusionOk="0" h="36195" w="177800">
                  <a:moveTo>
                    <a:pt x="19342" y="2247"/>
                  </a:moveTo>
                  <a:lnTo>
                    <a:pt x="19001" y="2921"/>
                  </a:lnTo>
                  <a:lnTo>
                    <a:pt x="18898" y="3238"/>
                  </a:lnTo>
                  <a:lnTo>
                    <a:pt x="18757" y="3403"/>
                  </a:lnTo>
                  <a:lnTo>
                    <a:pt x="39460" y="3403"/>
                  </a:lnTo>
                  <a:lnTo>
                    <a:pt x="39237" y="3238"/>
                  </a:lnTo>
                  <a:lnTo>
                    <a:pt x="22517" y="3238"/>
                  </a:lnTo>
                  <a:lnTo>
                    <a:pt x="19342" y="2247"/>
                  </a:lnTo>
                  <a:close/>
                </a:path>
                <a:path extrusionOk="0" h="36195" w="177800">
                  <a:moveTo>
                    <a:pt x="106400" y="1892"/>
                  </a:moveTo>
                  <a:lnTo>
                    <a:pt x="104800" y="3238"/>
                  </a:lnTo>
                  <a:lnTo>
                    <a:pt x="102387" y="3403"/>
                  </a:lnTo>
                  <a:lnTo>
                    <a:pt x="106150" y="3403"/>
                  </a:lnTo>
                  <a:lnTo>
                    <a:pt x="106400" y="1892"/>
                  </a:lnTo>
                  <a:close/>
                </a:path>
                <a:path extrusionOk="0" h="36195" w="177800">
                  <a:moveTo>
                    <a:pt x="25069" y="1955"/>
                  </a:moveTo>
                  <a:lnTo>
                    <a:pt x="24599" y="2222"/>
                  </a:lnTo>
                  <a:lnTo>
                    <a:pt x="22233" y="2971"/>
                  </a:lnTo>
                  <a:lnTo>
                    <a:pt x="22517" y="3238"/>
                  </a:lnTo>
                  <a:lnTo>
                    <a:pt x="39237" y="3238"/>
                  </a:lnTo>
                  <a:lnTo>
                    <a:pt x="38809" y="2921"/>
                  </a:lnTo>
                  <a:lnTo>
                    <a:pt x="31724" y="2921"/>
                  </a:lnTo>
                  <a:lnTo>
                    <a:pt x="26174" y="2768"/>
                  </a:lnTo>
                  <a:lnTo>
                    <a:pt x="25069" y="1955"/>
                  </a:lnTo>
                  <a:close/>
                </a:path>
                <a:path extrusionOk="0" h="36195" w="177800">
                  <a:moveTo>
                    <a:pt x="70205" y="1739"/>
                  </a:moveTo>
                  <a:lnTo>
                    <a:pt x="66090" y="2971"/>
                  </a:lnTo>
                  <a:lnTo>
                    <a:pt x="77656" y="2971"/>
                  </a:lnTo>
                  <a:lnTo>
                    <a:pt x="75730" y="2286"/>
                  </a:lnTo>
                  <a:lnTo>
                    <a:pt x="71691" y="2171"/>
                  </a:lnTo>
                  <a:lnTo>
                    <a:pt x="70205" y="1739"/>
                  </a:lnTo>
                  <a:close/>
                </a:path>
                <a:path extrusionOk="0" h="36195" w="177800">
                  <a:moveTo>
                    <a:pt x="87769" y="1981"/>
                  </a:moveTo>
                  <a:lnTo>
                    <a:pt x="85204" y="2095"/>
                  </a:lnTo>
                  <a:lnTo>
                    <a:pt x="84899" y="2921"/>
                  </a:lnTo>
                  <a:lnTo>
                    <a:pt x="84264" y="2971"/>
                  </a:lnTo>
                  <a:lnTo>
                    <a:pt x="101022" y="2971"/>
                  </a:lnTo>
                  <a:lnTo>
                    <a:pt x="100862" y="2921"/>
                  </a:lnTo>
                  <a:lnTo>
                    <a:pt x="90678" y="2921"/>
                  </a:lnTo>
                  <a:lnTo>
                    <a:pt x="89573" y="2768"/>
                  </a:lnTo>
                  <a:lnTo>
                    <a:pt x="87769" y="1981"/>
                  </a:lnTo>
                  <a:close/>
                </a:path>
                <a:path extrusionOk="0" h="36195" w="177800">
                  <a:moveTo>
                    <a:pt x="32143" y="2184"/>
                  </a:moveTo>
                  <a:lnTo>
                    <a:pt x="31724" y="2921"/>
                  </a:lnTo>
                  <a:lnTo>
                    <a:pt x="38809" y="2921"/>
                  </a:lnTo>
                  <a:lnTo>
                    <a:pt x="38591" y="2768"/>
                  </a:lnTo>
                  <a:lnTo>
                    <a:pt x="37370" y="2235"/>
                  </a:lnTo>
                  <a:lnTo>
                    <a:pt x="34150" y="2235"/>
                  </a:lnTo>
                  <a:lnTo>
                    <a:pt x="32143" y="2184"/>
                  </a:lnTo>
                  <a:close/>
                </a:path>
                <a:path extrusionOk="0" h="36195" w="177800">
                  <a:moveTo>
                    <a:pt x="92240" y="2070"/>
                  </a:moveTo>
                  <a:lnTo>
                    <a:pt x="90678" y="2921"/>
                  </a:lnTo>
                  <a:lnTo>
                    <a:pt x="94500" y="2921"/>
                  </a:lnTo>
                  <a:lnTo>
                    <a:pt x="92240" y="2070"/>
                  </a:lnTo>
                  <a:close/>
                </a:path>
                <a:path extrusionOk="0" h="36195" w="177800">
                  <a:moveTo>
                    <a:pt x="98742" y="1841"/>
                  </a:moveTo>
                  <a:lnTo>
                    <a:pt x="94500" y="2921"/>
                  </a:lnTo>
                  <a:lnTo>
                    <a:pt x="100862" y="2921"/>
                  </a:lnTo>
                  <a:lnTo>
                    <a:pt x="100420" y="2781"/>
                  </a:lnTo>
                  <a:lnTo>
                    <a:pt x="98742" y="1841"/>
                  </a:lnTo>
                  <a:close/>
                </a:path>
                <a:path extrusionOk="0" h="36195" w="177800">
                  <a:moveTo>
                    <a:pt x="147231" y="1917"/>
                  </a:moveTo>
                  <a:lnTo>
                    <a:pt x="142836" y="2832"/>
                  </a:lnTo>
                  <a:lnTo>
                    <a:pt x="146751" y="2832"/>
                  </a:lnTo>
                  <a:lnTo>
                    <a:pt x="147231" y="1917"/>
                  </a:lnTo>
                  <a:close/>
                </a:path>
                <a:path extrusionOk="0" h="36195" w="177800">
                  <a:moveTo>
                    <a:pt x="128016" y="812"/>
                  </a:moveTo>
                  <a:lnTo>
                    <a:pt x="126390" y="1397"/>
                  </a:lnTo>
                  <a:lnTo>
                    <a:pt x="123253" y="1689"/>
                  </a:lnTo>
                  <a:lnTo>
                    <a:pt x="118656" y="1689"/>
                  </a:lnTo>
                  <a:lnTo>
                    <a:pt x="117640" y="2324"/>
                  </a:lnTo>
                  <a:lnTo>
                    <a:pt x="143583" y="2324"/>
                  </a:lnTo>
                  <a:lnTo>
                    <a:pt x="144851" y="1460"/>
                  </a:lnTo>
                  <a:lnTo>
                    <a:pt x="133934" y="1460"/>
                  </a:lnTo>
                  <a:lnTo>
                    <a:pt x="133699" y="1219"/>
                  </a:lnTo>
                  <a:lnTo>
                    <a:pt x="129616" y="1219"/>
                  </a:lnTo>
                  <a:lnTo>
                    <a:pt x="128016" y="812"/>
                  </a:lnTo>
                  <a:close/>
                </a:path>
                <a:path extrusionOk="0" h="36195" w="177800">
                  <a:moveTo>
                    <a:pt x="35712" y="1511"/>
                  </a:moveTo>
                  <a:lnTo>
                    <a:pt x="34150" y="2235"/>
                  </a:lnTo>
                  <a:lnTo>
                    <a:pt x="37370" y="2235"/>
                  </a:lnTo>
                  <a:lnTo>
                    <a:pt x="35712" y="1511"/>
                  </a:lnTo>
                  <a:close/>
                </a:path>
                <a:path extrusionOk="0" h="36195" w="177800">
                  <a:moveTo>
                    <a:pt x="144284" y="0"/>
                  </a:moveTo>
                  <a:lnTo>
                    <a:pt x="133934" y="1460"/>
                  </a:lnTo>
                  <a:lnTo>
                    <a:pt x="144851" y="1460"/>
                  </a:lnTo>
                  <a:lnTo>
                    <a:pt x="145542" y="990"/>
                  </a:lnTo>
                  <a:lnTo>
                    <a:pt x="144284" y="0"/>
                  </a:lnTo>
                  <a:close/>
                </a:path>
                <a:path extrusionOk="0" h="36195" w="177800">
                  <a:moveTo>
                    <a:pt x="133451" y="965"/>
                  </a:moveTo>
                  <a:lnTo>
                    <a:pt x="129616" y="1219"/>
                  </a:lnTo>
                  <a:lnTo>
                    <a:pt x="133699" y="1219"/>
                  </a:lnTo>
                  <a:lnTo>
                    <a:pt x="133451" y="965"/>
                  </a:lnTo>
                  <a:close/>
                </a:path>
              </a:pathLst>
            </a:custGeom>
            <a:solidFill>
              <a:srgbClr val="EE7722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6388182" y="4547078"/>
              <a:ext cx="284480" cy="33655"/>
            </a:xfrm>
            <a:custGeom>
              <a:rect b="b" l="l" r="r" t="t"/>
              <a:pathLst>
                <a:path extrusionOk="0" h="33654" w="284479">
                  <a:moveTo>
                    <a:pt x="275034" y="25514"/>
                  </a:moveTo>
                  <a:lnTo>
                    <a:pt x="3086" y="25514"/>
                  </a:lnTo>
                  <a:lnTo>
                    <a:pt x="2781" y="26390"/>
                  </a:lnTo>
                  <a:lnTo>
                    <a:pt x="139" y="28181"/>
                  </a:lnTo>
                  <a:lnTo>
                    <a:pt x="0" y="33375"/>
                  </a:lnTo>
                  <a:lnTo>
                    <a:pt x="283895" y="33324"/>
                  </a:lnTo>
                  <a:lnTo>
                    <a:pt x="280416" y="30899"/>
                  </a:lnTo>
                  <a:lnTo>
                    <a:pt x="280643" y="30899"/>
                  </a:lnTo>
                  <a:lnTo>
                    <a:pt x="276771" y="27101"/>
                  </a:lnTo>
                  <a:lnTo>
                    <a:pt x="275034" y="25514"/>
                  </a:lnTo>
                  <a:close/>
                </a:path>
                <a:path extrusionOk="0" h="33654" w="284479">
                  <a:moveTo>
                    <a:pt x="280643" y="30899"/>
                  </a:moveTo>
                  <a:lnTo>
                    <a:pt x="280416" y="30899"/>
                  </a:lnTo>
                  <a:lnTo>
                    <a:pt x="280720" y="30975"/>
                  </a:lnTo>
                  <a:close/>
                </a:path>
                <a:path extrusionOk="0" h="33654" w="284479">
                  <a:moveTo>
                    <a:pt x="23634" y="2514"/>
                  </a:moveTo>
                  <a:lnTo>
                    <a:pt x="11391" y="2514"/>
                  </a:lnTo>
                  <a:lnTo>
                    <a:pt x="10096" y="3822"/>
                  </a:lnTo>
                  <a:lnTo>
                    <a:pt x="10096" y="10883"/>
                  </a:lnTo>
                  <a:lnTo>
                    <a:pt x="7023" y="12712"/>
                  </a:lnTo>
                  <a:lnTo>
                    <a:pt x="6870" y="15811"/>
                  </a:lnTo>
                  <a:lnTo>
                    <a:pt x="5372" y="21259"/>
                  </a:lnTo>
                  <a:lnTo>
                    <a:pt x="3467" y="23545"/>
                  </a:lnTo>
                  <a:lnTo>
                    <a:pt x="2743" y="24955"/>
                  </a:lnTo>
                  <a:lnTo>
                    <a:pt x="2578" y="25653"/>
                  </a:lnTo>
                  <a:lnTo>
                    <a:pt x="3086" y="25514"/>
                  </a:lnTo>
                  <a:lnTo>
                    <a:pt x="275034" y="25514"/>
                  </a:lnTo>
                  <a:lnTo>
                    <a:pt x="273215" y="23850"/>
                  </a:lnTo>
                  <a:lnTo>
                    <a:pt x="273926" y="23075"/>
                  </a:lnTo>
                  <a:lnTo>
                    <a:pt x="269494" y="18618"/>
                  </a:lnTo>
                  <a:lnTo>
                    <a:pt x="268097" y="17525"/>
                  </a:lnTo>
                  <a:lnTo>
                    <a:pt x="267995" y="14655"/>
                  </a:lnTo>
                  <a:lnTo>
                    <a:pt x="265696" y="14554"/>
                  </a:lnTo>
                  <a:lnTo>
                    <a:pt x="264922" y="12560"/>
                  </a:lnTo>
                  <a:lnTo>
                    <a:pt x="262115" y="9423"/>
                  </a:lnTo>
                  <a:lnTo>
                    <a:pt x="259816" y="9156"/>
                  </a:lnTo>
                  <a:lnTo>
                    <a:pt x="259727" y="7962"/>
                  </a:lnTo>
                  <a:lnTo>
                    <a:pt x="255701" y="7962"/>
                  </a:lnTo>
                  <a:lnTo>
                    <a:pt x="253301" y="4457"/>
                  </a:lnTo>
                  <a:lnTo>
                    <a:pt x="252477" y="3352"/>
                  </a:lnTo>
                  <a:lnTo>
                    <a:pt x="23837" y="3352"/>
                  </a:lnTo>
                  <a:lnTo>
                    <a:pt x="23634" y="2514"/>
                  </a:lnTo>
                  <a:close/>
                </a:path>
                <a:path extrusionOk="0" h="33654" w="284479">
                  <a:moveTo>
                    <a:pt x="259664" y="7124"/>
                  </a:moveTo>
                  <a:lnTo>
                    <a:pt x="255701" y="7962"/>
                  </a:lnTo>
                  <a:lnTo>
                    <a:pt x="259727" y="7962"/>
                  </a:lnTo>
                  <a:lnTo>
                    <a:pt x="259664" y="7124"/>
                  </a:lnTo>
                  <a:close/>
                </a:path>
                <a:path extrusionOk="0" h="33654" w="284479">
                  <a:moveTo>
                    <a:pt x="36347" y="1257"/>
                  </a:moveTo>
                  <a:lnTo>
                    <a:pt x="31292" y="1257"/>
                  </a:lnTo>
                  <a:lnTo>
                    <a:pt x="28892" y="3352"/>
                  </a:lnTo>
                  <a:lnTo>
                    <a:pt x="59105" y="3352"/>
                  </a:lnTo>
                  <a:lnTo>
                    <a:pt x="59003" y="2832"/>
                  </a:lnTo>
                  <a:lnTo>
                    <a:pt x="45402" y="2832"/>
                  </a:lnTo>
                  <a:lnTo>
                    <a:pt x="36601" y="2044"/>
                  </a:lnTo>
                  <a:lnTo>
                    <a:pt x="36347" y="1257"/>
                  </a:lnTo>
                  <a:close/>
                </a:path>
                <a:path extrusionOk="0" h="33654" w="284479">
                  <a:moveTo>
                    <a:pt x="67017" y="1257"/>
                  </a:moveTo>
                  <a:lnTo>
                    <a:pt x="63373" y="1257"/>
                  </a:lnTo>
                  <a:lnTo>
                    <a:pt x="62230" y="3352"/>
                  </a:lnTo>
                  <a:lnTo>
                    <a:pt x="252477" y="3352"/>
                  </a:lnTo>
                  <a:lnTo>
                    <a:pt x="251851" y="2514"/>
                  </a:lnTo>
                  <a:lnTo>
                    <a:pt x="147840" y="2514"/>
                  </a:lnTo>
                  <a:lnTo>
                    <a:pt x="147667" y="2095"/>
                  </a:lnTo>
                  <a:lnTo>
                    <a:pt x="67538" y="2095"/>
                  </a:lnTo>
                  <a:lnTo>
                    <a:pt x="67017" y="1257"/>
                  </a:lnTo>
                  <a:close/>
                </a:path>
                <a:path extrusionOk="0" h="33654" w="284479">
                  <a:moveTo>
                    <a:pt x="50203" y="1841"/>
                  </a:moveTo>
                  <a:lnTo>
                    <a:pt x="45402" y="2832"/>
                  </a:lnTo>
                  <a:lnTo>
                    <a:pt x="59003" y="2832"/>
                  </a:lnTo>
                  <a:lnTo>
                    <a:pt x="58940" y="2514"/>
                  </a:lnTo>
                  <a:lnTo>
                    <a:pt x="58420" y="2514"/>
                  </a:lnTo>
                  <a:lnTo>
                    <a:pt x="50203" y="1841"/>
                  </a:lnTo>
                  <a:close/>
                </a:path>
                <a:path extrusionOk="0" h="33654" w="284479">
                  <a:moveTo>
                    <a:pt x="154876" y="838"/>
                  </a:moveTo>
                  <a:lnTo>
                    <a:pt x="151434" y="838"/>
                  </a:lnTo>
                  <a:lnTo>
                    <a:pt x="150812" y="2514"/>
                  </a:lnTo>
                  <a:lnTo>
                    <a:pt x="251851" y="2514"/>
                  </a:lnTo>
                  <a:lnTo>
                    <a:pt x="251539" y="2095"/>
                  </a:lnTo>
                  <a:lnTo>
                    <a:pt x="155702" y="2095"/>
                  </a:lnTo>
                  <a:lnTo>
                    <a:pt x="154876" y="838"/>
                  </a:lnTo>
                  <a:close/>
                </a:path>
                <a:path extrusionOk="0" h="33654" w="284479">
                  <a:moveTo>
                    <a:pt x="74307" y="1257"/>
                  </a:moveTo>
                  <a:lnTo>
                    <a:pt x="71018" y="1257"/>
                  </a:lnTo>
                  <a:lnTo>
                    <a:pt x="70192" y="2095"/>
                  </a:lnTo>
                  <a:lnTo>
                    <a:pt x="75247" y="2095"/>
                  </a:lnTo>
                  <a:lnTo>
                    <a:pt x="74307" y="1257"/>
                  </a:lnTo>
                  <a:close/>
                </a:path>
                <a:path extrusionOk="0" h="33654" w="284479">
                  <a:moveTo>
                    <a:pt x="82169" y="838"/>
                  </a:moveTo>
                  <a:lnTo>
                    <a:pt x="80822" y="838"/>
                  </a:lnTo>
                  <a:lnTo>
                    <a:pt x="80822" y="1676"/>
                  </a:lnTo>
                  <a:lnTo>
                    <a:pt x="78994" y="1676"/>
                  </a:lnTo>
                  <a:lnTo>
                    <a:pt x="78270" y="2095"/>
                  </a:lnTo>
                  <a:lnTo>
                    <a:pt x="82169" y="2095"/>
                  </a:lnTo>
                  <a:lnTo>
                    <a:pt x="82169" y="838"/>
                  </a:lnTo>
                  <a:close/>
                </a:path>
                <a:path extrusionOk="0" h="33654" w="284479">
                  <a:moveTo>
                    <a:pt x="86334" y="0"/>
                  </a:moveTo>
                  <a:lnTo>
                    <a:pt x="85155" y="1422"/>
                  </a:lnTo>
                  <a:lnTo>
                    <a:pt x="84518" y="2095"/>
                  </a:lnTo>
                  <a:lnTo>
                    <a:pt x="88417" y="2095"/>
                  </a:lnTo>
                  <a:lnTo>
                    <a:pt x="87642" y="990"/>
                  </a:lnTo>
                  <a:lnTo>
                    <a:pt x="86334" y="0"/>
                  </a:lnTo>
                  <a:close/>
                </a:path>
                <a:path extrusionOk="0" h="33654" w="284479">
                  <a:moveTo>
                    <a:pt x="95504" y="0"/>
                  </a:moveTo>
                  <a:lnTo>
                    <a:pt x="94513" y="1993"/>
                  </a:lnTo>
                  <a:lnTo>
                    <a:pt x="92329" y="2095"/>
                  </a:lnTo>
                  <a:lnTo>
                    <a:pt x="121285" y="2095"/>
                  </a:lnTo>
                  <a:lnTo>
                    <a:pt x="120967" y="1257"/>
                  </a:lnTo>
                  <a:lnTo>
                    <a:pt x="96748" y="1257"/>
                  </a:lnTo>
                  <a:lnTo>
                    <a:pt x="96393" y="736"/>
                  </a:lnTo>
                  <a:lnTo>
                    <a:pt x="96024" y="368"/>
                  </a:lnTo>
                  <a:lnTo>
                    <a:pt x="95504" y="0"/>
                  </a:lnTo>
                  <a:close/>
                </a:path>
                <a:path extrusionOk="0" h="33654" w="284479">
                  <a:moveTo>
                    <a:pt x="124409" y="1257"/>
                  </a:moveTo>
                  <a:lnTo>
                    <a:pt x="123113" y="1257"/>
                  </a:lnTo>
                  <a:lnTo>
                    <a:pt x="122897" y="2095"/>
                  </a:lnTo>
                  <a:lnTo>
                    <a:pt x="124510" y="2095"/>
                  </a:lnTo>
                  <a:lnTo>
                    <a:pt x="124409" y="1257"/>
                  </a:lnTo>
                  <a:close/>
                </a:path>
                <a:path extrusionOk="0" h="33654" w="284479">
                  <a:moveTo>
                    <a:pt x="137998" y="1257"/>
                  </a:moveTo>
                  <a:lnTo>
                    <a:pt x="126022" y="1257"/>
                  </a:lnTo>
                  <a:lnTo>
                    <a:pt x="125818" y="2095"/>
                  </a:lnTo>
                  <a:lnTo>
                    <a:pt x="138633" y="2095"/>
                  </a:lnTo>
                  <a:lnTo>
                    <a:pt x="137998" y="1257"/>
                  </a:lnTo>
                  <a:close/>
                </a:path>
                <a:path extrusionOk="0" h="33654" w="284479">
                  <a:moveTo>
                    <a:pt x="143370" y="1257"/>
                  </a:moveTo>
                  <a:lnTo>
                    <a:pt x="141490" y="1257"/>
                  </a:lnTo>
                  <a:lnTo>
                    <a:pt x="140970" y="2095"/>
                  </a:lnTo>
                  <a:lnTo>
                    <a:pt x="143675" y="2095"/>
                  </a:lnTo>
                  <a:lnTo>
                    <a:pt x="143370" y="1257"/>
                  </a:lnTo>
                  <a:close/>
                </a:path>
                <a:path extrusionOk="0" h="33654" w="284479">
                  <a:moveTo>
                    <a:pt x="147320" y="1257"/>
                  </a:moveTo>
                  <a:lnTo>
                    <a:pt x="145389" y="1257"/>
                  </a:lnTo>
                  <a:lnTo>
                    <a:pt x="145199" y="2095"/>
                  </a:lnTo>
                  <a:lnTo>
                    <a:pt x="147667" y="2095"/>
                  </a:lnTo>
                  <a:lnTo>
                    <a:pt x="147320" y="1257"/>
                  </a:lnTo>
                  <a:close/>
                </a:path>
                <a:path extrusionOk="0" h="33654" w="284479">
                  <a:moveTo>
                    <a:pt x="160032" y="1257"/>
                  </a:moveTo>
                  <a:lnTo>
                    <a:pt x="158572" y="1257"/>
                  </a:lnTo>
                  <a:lnTo>
                    <a:pt x="158254" y="2095"/>
                  </a:lnTo>
                  <a:lnTo>
                    <a:pt x="160134" y="2095"/>
                  </a:lnTo>
                  <a:lnTo>
                    <a:pt x="160032" y="1257"/>
                  </a:lnTo>
                  <a:close/>
                </a:path>
                <a:path extrusionOk="0" h="33654" w="284479">
                  <a:moveTo>
                    <a:pt x="165392" y="1257"/>
                  </a:moveTo>
                  <a:lnTo>
                    <a:pt x="162318" y="1257"/>
                  </a:lnTo>
                  <a:lnTo>
                    <a:pt x="161798" y="2095"/>
                  </a:lnTo>
                  <a:lnTo>
                    <a:pt x="166433" y="2095"/>
                  </a:lnTo>
                  <a:lnTo>
                    <a:pt x="165392" y="1257"/>
                  </a:lnTo>
                  <a:close/>
                </a:path>
                <a:path extrusionOk="0" h="33654" w="284479">
                  <a:moveTo>
                    <a:pt x="171754" y="838"/>
                  </a:moveTo>
                  <a:lnTo>
                    <a:pt x="170497" y="1422"/>
                  </a:lnTo>
                  <a:lnTo>
                    <a:pt x="169824" y="2095"/>
                  </a:lnTo>
                  <a:lnTo>
                    <a:pt x="192265" y="2095"/>
                  </a:lnTo>
                  <a:lnTo>
                    <a:pt x="192011" y="1308"/>
                  </a:lnTo>
                  <a:lnTo>
                    <a:pt x="191325" y="1257"/>
                  </a:lnTo>
                  <a:lnTo>
                    <a:pt x="189170" y="990"/>
                  </a:lnTo>
                  <a:lnTo>
                    <a:pt x="179400" y="990"/>
                  </a:lnTo>
                  <a:lnTo>
                    <a:pt x="171754" y="838"/>
                  </a:lnTo>
                  <a:close/>
                </a:path>
                <a:path extrusionOk="0" h="33654" w="284479">
                  <a:moveTo>
                    <a:pt x="195605" y="1257"/>
                  </a:moveTo>
                  <a:lnTo>
                    <a:pt x="194094" y="1257"/>
                  </a:lnTo>
                  <a:lnTo>
                    <a:pt x="193776" y="2095"/>
                  </a:lnTo>
                  <a:lnTo>
                    <a:pt x="195808" y="2095"/>
                  </a:lnTo>
                  <a:lnTo>
                    <a:pt x="195605" y="1257"/>
                  </a:lnTo>
                  <a:close/>
                </a:path>
                <a:path extrusionOk="0" h="33654" w="284479">
                  <a:moveTo>
                    <a:pt x="197573" y="838"/>
                  </a:moveTo>
                  <a:lnTo>
                    <a:pt x="197218" y="1257"/>
                  </a:lnTo>
                  <a:lnTo>
                    <a:pt x="197167" y="2095"/>
                  </a:lnTo>
                  <a:lnTo>
                    <a:pt x="198983" y="2095"/>
                  </a:lnTo>
                  <a:lnTo>
                    <a:pt x="198513" y="1308"/>
                  </a:lnTo>
                  <a:lnTo>
                    <a:pt x="197573" y="838"/>
                  </a:lnTo>
                  <a:close/>
                </a:path>
                <a:path extrusionOk="0" h="33654" w="284479">
                  <a:moveTo>
                    <a:pt x="202374" y="1257"/>
                  </a:moveTo>
                  <a:lnTo>
                    <a:pt x="200596" y="1257"/>
                  </a:lnTo>
                  <a:lnTo>
                    <a:pt x="200596" y="2095"/>
                  </a:lnTo>
                  <a:lnTo>
                    <a:pt x="202996" y="2095"/>
                  </a:lnTo>
                  <a:lnTo>
                    <a:pt x="202374" y="1257"/>
                  </a:lnTo>
                  <a:close/>
                </a:path>
                <a:path extrusionOk="0" h="33654" w="284479">
                  <a:moveTo>
                    <a:pt x="208407" y="1257"/>
                  </a:moveTo>
                  <a:lnTo>
                    <a:pt x="206375" y="1257"/>
                  </a:lnTo>
                  <a:lnTo>
                    <a:pt x="205651" y="2095"/>
                  </a:lnTo>
                  <a:lnTo>
                    <a:pt x="208622" y="2095"/>
                  </a:lnTo>
                  <a:lnTo>
                    <a:pt x="208407" y="1257"/>
                  </a:lnTo>
                  <a:close/>
                </a:path>
                <a:path extrusionOk="0" h="33654" w="284479">
                  <a:moveTo>
                    <a:pt x="211226" y="1257"/>
                  </a:moveTo>
                  <a:lnTo>
                    <a:pt x="209931" y="1257"/>
                  </a:lnTo>
                  <a:lnTo>
                    <a:pt x="209816" y="2095"/>
                  </a:lnTo>
                  <a:lnTo>
                    <a:pt x="211429" y="2095"/>
                  </a:lnTo>
                  <a:lnTo>
                    <a:pt x="211226" y="1257"/>
                  </a:lnTo>
                  <a:close/>
                </a:path>
                <a:path extrusionOk="0" h="33654" w="284479">
                  <a:moveTo>
                    <a:pt x="218313" y="1257"/>
                  </a:moveTo>
                  <a:lnTo>
                    <a:pt x="216852" y="1257"/>
                  </a:lnTo>
                  <a:lnTo>
                    <a:pt x="216433" y="2095"/>
                  </a:lnTo>
                  <a:lnTo>
                    <a:pt x="218313" y="2095"/>
                  </a:lnTo>
                  <a:lnTo>
                    <a:pt x="218313" y="1257"/>
                  </a:lnTo>
                  <a:close/>
                </a:path>
                <a:path extrusionOk="0" h="33654" w="284479">
                  <a:moveTo>
                    <a:pt x="222326" y="1257"/>
                  </a:moveTo>
                  <a:lnTo>
                    <a:pt x="220548" y="1257"/>
                  </a:lnTo>
                  <a:lnTo>
                    <a:pt x="220027" y="2095"/>
                  </a:lnTo>
                  <a:lnTo>
                    <a:pt x="222427" y="2095"/>
                  </a:lnTo>
                  <a:lnTo>
                    <a:pt x="222326" y="1257"/>
                  </a:lnTo>
                  <a:close/>
                </a:path>
                <a:path extrusionOk="0" h="33654" w="284479">
                  <a:moveTo>
                    <a:pt x="250913" y="1257"/>
                  </a:moveTo>
                  <a:lnTo>
                    <a:pt x="223939" y="1257"/>
                  </a:lnTo>
                  <a:lnTo>
                    <a:pt x="223723" y="2095"/>
                  </a:lnTo>
                  <a:lnTo>
                    <a:pt x="251539" y="2095"/>
                  </a:lnTo>
                  <a:lnTo>
                    <a:pt x="250913" y="1257"/>
                  </a:lnTo>
                  <a:close/>
                </a:path>
                <a:path extrusionOk="0" h="33654" w="284479">
                  <a:moveTo>
                    <a:pt x="103365" y="0"/>
                  </a:moveTo>
                  <a:lnTo>
                    <a:pt x="101904" y="0"/>
                  </a:lnTo>
                  <a:lnTo>
                    <a:pt x="101803" y="1257"/>
                  </a:lnTo>
                  <a:lnTo>
                    <a:pt x="105498" y="1257"/>
                  </a:lnTo>
                  <a:lnTo>
                    <a:pt x="105498" y="838"/>
                  </a:lnTo>
                  <a:lnTo>
                    <a:pt x="103466" y="838"/>
                  </a:lnTo>
                  <a:lnTo>
                    <a:pt x="103365" y="0"/>
                  </a:lnTo>
                  <a:close/>
                </a:path>
                <a:path extrusionOk="0" h="33654" w="284479">
                  <a:moveTo>
                    <a:pt x="183730" y="317"/>
                  </a:moveTo>
                  <a:lnTo>
                    <a:pt x="179400" y="990"/>
                  </a:lnTo>
                  <a:lnTo>
                    <a:pt x="189170" y="990"/>
                  </a:lnTo>
                  <a:lnTo>
                    <a:pt x="183730" y="317"/>
                  </a:lnTo>
                  <a:close/>
                </a:path>
                <a:path extrusionOk="0" h="33654" w="284479">
                  <a:moveTo>
                    <a:pt x="105498" y="0"/>
                  </a:moveTo>
                  <a:lnTo>
                    <a:pt x="104927" y="215"/>
                  </a:lnTo>
                  <a:lnTo>
                    <a:pt x="104673" y="838"/>
                  </a:lnTo>
                  <a:lnTo>
                    <a:pt x="105498" y="838"/>
                  </a:lnTo>
                  <a:lnTo>
                    <a:pt x="105498" y="0"/>
                  </a:lnTo>
                  <a:close/>
                </a:path>
              </a:pathLst>
            </a:custGeom>
            <a:solidFill>
              <a:srgbClr val="E0E5E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6349038" y="4307595"/>
              <a:ext cx="323850" cy="245110"/>
            </a:xfrm>
            <a:custGeom>
              <a:rect b="b" l="l" r="r" t="t"/>
              <a:pathLst>
                <a:path extrusionOk="0" h="245110" w="323850">
                  <a:moveTo>
                    <a:pt x="15506" y="210819"/>
                  </a:moveTo>
                  <a:lnTo>
                    <a:pt x="3479" y="210819"/>
                  </a:lnTo>
                  <a:lnTo>
                    <a:pt x="1181" y="215899"/>
                  </a:lnTo>
                  <a:lnTo>
                    <a:pt x="0" y="217169"/>
                  </a:lnTo>
                  <a:lnTo>
                    <a:pt x="0" y="245109"/>
                  </a:lnTo>
                  <a:lnTo>
                    <a:pt x="1917" y="241299"/>
                  </a:lnTo>
                  <a:lnTo>
                    <a:pt x="6908" y="229869"/>
                  </a:lnTo>
                  <a:lnTo>
                    <a:pt x="10337" y="226059"/>
                  </a:lnTo>
                  <a:lnTo>
                    <a:pt x="9728" y="224789"/>
                  </a:lnTo>
                  <a:lnTo>
                    <a:pt x="9867" y="220979"/>
                  </a:lnTo>
                  <a:lnTo>
                    <a:pt x="12128" y="219709"/>
                  </a:lnTo>
                  <a:lnTo>
                    <a:pt x="12992" y="217169"/>
                  </a:lnTo>
                  <a:lnTo>
                    <a:pt x="13690" y="217169"/>
                  </a:lnTo>
                  <a:lnTo>
                    <a:pt x="14668" y="214629"/>
                  </a:lnTo>
                  <a:lnTo>
                    <a:pt x="14008" y="214629"/>
                  </a:lnTo>
                  <a:lnTo>
                    <a:pt x="14084" y="212089"/>
                  </a:lnTo>
                  <a:lnTo>
                    <a:pt x="15074" y="212089"/>
                  </a:lnTo>
                  <a:lnTo>
                    <a:pt x="15506" y="210819"/>
                  </a:lnTo>
                  <a:close/>
                </a:path>
                <a:path extrusionOk="0" h="245110" w="323850">
                  <a:moveTo>
                    <a:pt x="321944" y="208279"/>
                  </a:moveTo>
                  <a:lnTo>
                    <a:pt x="308051" y="208279"/>
                  </a:lnTo>
                  <a:lnTo>
                    <a:pt x="308609" y="210819"/>
                  </a:lnTo>
                  <a:lnTo>
                    <a:pt x="313829" y="214629"/>
                  </a:lnTo>
                  <a:lnTo>
                    <a:pt x="318706" y="218439"/>
                  </a:lnTo>
                  <a:lnTo>
                    <a:pt x="323227" y="223519"/>
                  </a:lnTo>
                  <a:lnTo>
                    <a:pt x="323227" y="209549"/>
                  </a:lnTo>
                  <a:lnTo>
                    <a:pt x="321944" y="208279"/>
                  </a:lnTo>
                  <a:close/>
                </a:path>
                <a:path extrusionOk="0" h="245110" w="323850">
                  <a:moveTo>
                    <a:pt x="14465" y="213359"/>
                  </a:moveTo>
                  <a:lnTo>
                    <a:pt x="14008" y="214629"/>
                  </a:lnTo>
                  <a:lnTo>
                    <a:pt x="14668" y="214629"/>
                  </a:lnTo>
                  <a:lnTo>
                    <a:pt x="14465" y="213359"/>
                  </a:lnTo>
                  <a:close/>
                </a:path>
                <a:path extrusionOk="0" h="245110" w="323850">
                  <a:moveTo>
                    <a:pt x="16230" y="208279"/>
                  </a:moveTo>
                  <a:lnTo>
                    <a:pt x="3060" y="208279"/>
                  </a:lnTo>
                  <a:lnTo>
                    <a:pt x="1168" y="209549"/>
                  </a:lnTo>
                  <a:lnTo>
                    <a:pt x="2298" y="212089"/>
                  </a:lnTo>
                  <a:lnTo>
                    <a:pt x="2870" y="210819"/>
                  </a:lnTo>
                  <a:lnTo>
                    <a:pt x="15506" y="210819"/>
                  </a:lnTo>
                  <a:lnTo>
                    <a:pt x="16052" y="209549"/>
                  </a:lnTo>
                  <a:lnTo>
                    <a:pt x="16230" y="208279"/>
                  </a:lnTo>
                  <a:close/>
                </a:path>
                <a:path extrusionOk="0" h="245110" w="323850">
                  <a:moveTo>
                    <a:pt x="18872" y="201929"/>
                  </a:moveTo>
                  <a:lnTo>
                    <a:pt x="7010" y="201929"/>
                  </a:lnTo>
                  <a:lnTo>
                    <a:pt x="4025" y="204469"/>
                  </a:lnTo>
                  <a:lnTo>
                    <a:pt x="3543" y="205739"/>
                  </a:lnTo>
                  <a:lnTo>
                    <a:pt x="3136" y="207009"/>
                  </a:lnTo>
                  <a:lnTo>
                    <a:pt x="3492" y="208279"/>
                  </a:lnTo>
                  <a:lnTo>
                    <a:pt x="16230" y="208279"/>
                  </a:lnTo>
                  <a:lnTo>
                    <a:pt x="16103" y="210819"/>
                  </a:lnTo>
                  <a:lnTo>
                    <a:pt x="17691" y="207009"/>
                  </a:lnTo>
                  <a:lnTo>
                    <a:pt x="17843" y="207009"/>
                  </a:lnTo>
                  <a:lnTo>
                    <a:pt x="18338" y="205739"/>
                  </a:lnTo>
                  <a:lnTo>
                    <a:pt x="17779" y="205739"/>
                  </a:lnTo>
                  <a:lnTo>
                    <a:pt x="18872" y="201929"/>
                  </a:lnTo>
                  <a:close/>
                </a:path>
                <a:path extrusionOk="0" h="245110" w="323850">
                  <a:moveTo>
                    <a:pt x="308051" y="208279"/>
                  </a:moveTo>
                  <a:lnTo>
                    <a:pt x="306857" y="208279"/>
                  </a:lnTo>
                  <a:lnTo>
                    <a:pt x="308190" y="209549"/>
                  </a:lnTo>
                  <a:lnTo>
                    <a:pt x="308051" y="208279"/>
                  </a:lnTo>
                  <a:close/>
                </a:path>
                <a:path extrusionOk="0" h="245110" w="323850">
                  <a:moveTo>
                    <a:pt x="315550" y="200659"/>
                  </a:moveTo>
                  <a:lnTo>
                    <a:pt x="301396" y="200659"/>
                  </a:lnTo>
                  <a:lnTo>
                    <a:pt x="302412" y="201929"/>
                  </a:lnTo>
                  <a:lnTo>
                    <a:pt x="302983" y="203199"/>
                  </a:lnTo>
                  <a:lnTo>
                    <a:pt x="305371" y="208279"/>
                  </a:lnTo>
                  <a:lnTo>
                    <a:pt x="321589" y="208279"/>
                  </a:lnTo>
                  <a:lnTo>
                    <a:pt x="320509" y="205739"/>
                  </a:lnTo>
                  <a:lnTo>
                    <a:pt x="321297" y="204469"/>
                  </a:lnTo>
                  <a:lnTo>
                    <a:pt x="319684" y="204469"/>
                  </a:lnTo>
                  <a:lnTo>
                    <a:pt x="319328" y="203199"/>
                  </a:lnTo>
                  <a:lnTo>
                    <a:pt x="315887" y="203199"/>
                  </a:lnTo>
                  <a:lnTo>
                    <a:pt x="315467" y="201929"/>
                  </a:lnTo>
                  <a:lnTo>
                    <a:pt x="315550" y="200659"/>
                  </a:lnTo>
                  <a:close/>
                </a:path>
                <a:path extrusionOk="0" h="245110" w="323850">
                  <a:moveTo>
                    <a:pt x="19913" y="201929"/>
                  </a:moveTo>
                  <a:lnTo>
                    <a:pt x="19011" y="201929"/>
                  </a:lnTo>
                  <a:lnTo>
                    <a:pt x="19761" y="203199"/>
                  </a:lnTo>
                  <a:lnTo>
                    <a:pt x="19913" y="201929"/>
                  </a:lnTo>
                  <a:close/>
                </a:path>
                <a:path extrusionOk="0" h="245110" w="323850">
                  <a:moveTo>
                    <a:pt x="6426" y="199389"/>
                  </a:moveTo>
                  <a:lnTo>
                    <a:pt x="4927" y="201929"/>
                  </a:lnTo>
                  <a:lnTo>
                    <a:pt x="19329" y="201929"/>
                  </a:lnTo>
                  <a:lnTo>
                    <a:pt x="19964" y="200659"/>
                  </a:lnTo>
                  <a:lnTo>
                    <a:pt x="7010" y="200659"/>
                  </a:lnTo>
                  <a:lnTo>
                    <a:pt x="6426" y="199389"/>
                  </a:lnTo>
                  <a:close/>
                </a:path>
                <a:path extrusionOk="0" h="245110" w="323850">
                  <a:moveTo>
                    <a:pt x="315633" y="199389"/>
                  </a:moveTo>
                  <a:lnTo>
                    <a:pt x="299351" y="199389"/>
                  </a:lnTo>
                  <a:lnTo>
                    <a:pt x="299351" y="200659"/>
                  </a:lnTo>
                  <a:lnTo>
                    <a:pt x="300024" y="201929"/>
                  </a:lnTo>
                  <a:lnTo>
                    <a:pt x="300532" y="200659"/>
                  </a:lnTo>
                  <a:lnTo>
                    <a:pt x="315550" y="200659"/>
                  </a:lnTo>
                  <a:lnTo>
                    <a:pt x="315633" y="199389"/>
                  </a:lnTo>
                  <a:close/>
                </a:path>
                <a:path extrusionOk="0" h="245110" w="323850">
                  <a:moveTo>
                    <a:pt x="25844" y="185419"/>
                  </a:moveTo>
                  <a:lnTo>
                    <a:pt x="12395" y="185419"/>
                  </a:lnTo>
                  <a:lnTo>
                    <a:pt x="12001" y="186689"/>
                  </a:lnTo>
                  <a:lnTo>
                    <a:pt x="11188" y="186689"/>
                  </a:lnTo>
                  <a:lnTo>
                    <a:pt x="9258" y="189229"/>
                  </a:lnTo>
                  <a:lnTo>
                    <a:pt x="6591" y="199389"/>
                  </a:lnTo>
                  <a:lnTo>
                    <a:pt x="7010" y="200659"/>
                  </a:lnTo>
                  <a:lnTo>
                    <a:pt x="19964" y="200659"/>
                  </a:lnTo>
                  <a:lnTo>
                    <a:pt x="20599" y="199389"/>
                  </a:lnTo>
                  <a:lnTo>
                    <a:pt x="21666" y="198119"/>
                  </a:lnTo>
                  <a:lnTo>
                    <a:pt x="20142" y="198119"/>
                  </a:lnTo>
                  <a:lnTo>
                    <a:pt x="20827" y="196849"/>
                  </a:lnTo>
                  <a:lnTo>
                    <a:pt x="21723" y="196849"/>
                  </a:lnTo>
                  <a:lnTo>
                    <a:pt x="21945" y="195579"/>
                  </a:lnTo>
                  <a:lnTo>
                    <a:pt x="22948" y="195579"/>
                  </a:lnTo>
                  <a:lnTo>
                    <a:pt x="25742" y="186689"/>
                  </a:lnTo>
                  <a:lnTo>
                    <a:pt x="25844" y="185419"/>
                  </a:lnTo>
                  <a:close/>
                </a:path>
                <a:path extrusionOk="0" h="245110" w="323850">
                  <a:moveTo>
                    <a:pt x="311061" y="196849"/>
                  </a:moveTo>
                  <a:lnTo>
                    <a:pt x="296417" y="196849"/>
                  </a:lnTo>
                  <a:lnTo>
                    <a:pt x="296824" y="198119"/>
                  </a:lnTo>
                  <a:lnTo>
                    <a:pt x="296824" y="199389"/>
                  </a:lnTo>
                  <a:lnTo>
                    <a:pt x="314058" y="199389"/>
                  </a:lnTo>
                  <a:lnTo>
                    <a:pt x="313816" y="198119"/>
                  </a:lnTo>
                  <a:lnTo>
                    <a:pt x="311619" y="198119"/>
                  </a:lnTo>
                  <a:lnTo>
                    <a:pt x="311061" y="196849"/>
                  </a:lnTo>
                  <a:close/>
                </a:path>
                <a:path extrusionOk="0" h="245110" w="323850">
                  <a:moveTo>
                    <a:pt x="21723" y="196849"/>
                  </a:moveTo>
                  <a:lnTo>
                    <a:pt x="20827" y="196849"/>
                  </a:lnTo>
                  <a:lnTo>
                    <a:pt x="21501" y="198119"/>
                  </a:lnTo>
                  <a:lnTo>
                    <a:pt x="21723" y="196849"/>
                  </a:lnTo>
                  <a:close/>
                </a:path>
                <a:path extrusionOk="0" h="245110" w="323850">
                  <a:moveTo>
                    <a:pt x="310781" y="194309"/>
                  </a:moveTo>
                  <a:lnTo>
                    <a:pt x="293369" y="194309"/>
                  </a:lnTo>
                  <a:lnTo>
                    <a:pt x="294944" y="195579"/>
                  </a:lnTo>
                  <a:lnTo>
                    <a:pt x="294944" y="198119"/>
                  </a:lnTo>
                  <a:lnTo>
                    <a:pt x="296151" y="198119"/>
                  </a:lnTo>
                  <a:lnTo>
                    <a:pt x="296417" y="196849"/>
                  </a:lnTo>
                  <a:lnTo>
                    <a:pt x="311061" y="196849"/>
                  </a:lnTo>
                  <a:lnTo>
                    <a:pt x="311683" y="195579"/>
                  </a:lnTo>
                  <a:lnTo>
                    <a:pt x="310248" y="195579"/>
                  </a:lnTo>
                  <a:lnTo>
                    <a:pt x="310781" y="194309"/>
                  </a:lnTo>
                  <a:close/>
                </a:path>
                <a:path extrusionOk="0" h="245110" w="323850">
                  <a:moveTo>
                    <a:pt x="313169" y="196849"/>
                  </a:moveTo>
                  <a:lnTo>
                    <a:pt x="312889" y="198119"/>
                  </a:lnTo>
                  <a:lnTo>
                    <a:pt x="313816" y="198119"/>
                  </a:lnTo>
                  <a:lnTo>
                    <a:pt x="313169" y="196849"/>
                  </a:lnTo>
                  <a:close/>
                </a:path>
                <a:path extrusionOk="0" h="245110" w="323850">
                  <a:moveTo>
                    <a:pt x="306273" y="191769"/>
                  </a:moveTo>
                  <a:lnTo>
                    <a:pt x="290842" y="191769"/>
                  </a:lnTo>
                  <a:lnTo>
                    <a:pt x="291350" y="193039"/>
                  </a:lnTo>
                  <a:lnTo>
                    <a:pt x="292150" y="194309"/>
                  </a:lnTo>
                  <a:lnTo>
                    <a:pt x="308635" y="194309"/>
                  </a:lnTo>
                  <a:lnTo>
                    <a:pt x="308495" y="193039"/>
                  </a:lnTo>
                  <a:lnTo>
                    <a:pt x="306882" y="193039"/>
                  </a:lnTo>
                  <a:lnTo>
                    <a:pt x="306273" y="191769"/>
                  </a:lnTo>
                  <a:close/>
                </a:path>
                <a:path extrusionOk="0" h="245110" w="323850">
                  <a:moveTo>
                    <a:pt x="308965" y="193039"/>
                  </a:moveTo>
                  <a:lnTo>
                    <a:pt x="308635" y="194309"/>
                  </a:lnTo>
                  <a:lnTo>
                    <a:pt x="308876" y="194309"/>
                  </a:lnTo>
                  <a:lnTo>
                    <a:pt x="308965" y="193039"/>
                  </a:lnTo>
                  <a:close/>
                </a:path>
                <a:path extrusionOk="0" h="245110" w="323850">
                  <a:moveTo>
                    <a:pt x="308355" y="191769"/>
                  </a:moveTo>
                  <a:lnTo>
                    <a:pt x="306882" y="193039"/>
                  </a:lnTo>
                  <a:lnTo>
                    <a:pt x="308495" y="193039"/>
                  </a:lnTo>
                  <a:lnTo>
                    <a:pt x="308355" y="191769"/>
                  </a:lnTo>
                  <a:close/>
                </a:path>
                <a:path extrusionOk="0" h="245110" w="323850">
                  <a:moveTo>
                    <a:pt x="304330" y="189229"/>
                  </a:moveTo>
                  <a:lnTo>
                    <a:pt x="289153" y="189229"/>
                  </a:lnTo>
                  <a:lnTo>
                    <a:pt x="289966" y="191769"/>
                  </a:lnTo>
                  <a:lnTo>
                    <a:pt x="305739" y="191769"/>
                  </a:lnTo>
                  <a:lnTo>
                    <a:pt x="305815" y="190499"/>
                  </a:lnTo>
                  <a:lnTo>
                    <a:pt x="305041" y="190499"/>
                  </a:lnTo>
                  <a:lnTo>
                    <a:pt x="304330" y="189229"/>
                  </a:lnTo>
                  <a:close/>
                </a:path>
                <a:path extrusionOk="0" h="245110" w="323850">
                  <a:moveTo>
                    <a:pt x="286892" y="189229"/>
                  </a:moveTo>
                  <a:lnTo>
                    <a:pt x="286321" y="189229"/>
                  </a:lnTo>
                  <a:lnTo>
                    <a:pt x="286804" y="190499"/>
                  </a:lnTo>
                  <a:lnTo>
                    <a:pt x="286892" y="189229"/>
                  </a:lnTo>
                  <a:close/>
                </a:path>
                <a:path extrusionOk="0" h="245110" w="323850">
                  <a:moveTo>
                    <a:pt x="295897" y="179069"/>
                  </a:moveTo>
                  <a:lnTo>
                    <a:pt x="294601" y="179069"/>
                  </a:lnTo>
                  <a:lnTo>
                    <a:pt x="294766" y="180339"/>
                  </a:lnTo>
                  <a:lnTo>
                    <a:pt x="277050" y="180339"/>
                  </a:lnTo>
                  <a:lnTo>
                    <a:pt x="277520" y="181609"/>
                  </a:lnTo>
                  <a:lnTo>
                    <a:pt x="278472" y="182879"/>
                  </a:lnTo>
                  <a:lnTo>
                    <a:pt x="281508" y="182879"/>
                  </a:lnTo>
                  <a:lnTo>
                    <a:pt x="284594" y="187959"/>
                  </a:lnTo>
                  <a:lnTo>
                    <a:pt x="285508" y="187959"/>
                  </a:lnTo>
                  <a:lnTo>
                    <a:pt x="285851" y="189229"/>
                  </a:lnTo>
                  <a:lnTo>
                    <a:pt x="303707" y="189229"/>
                  </a:lnTo>
                  <a:lnTo>
                    <a:pt x="302780" y="186689"/>
                  </a:lnTo>
                  <a:lnTo>
                    <a:pt x="299453" y="186689"/>
                  </a:lnTo>
                  <a:lnTo>
                    <a:pt x="298830" y="184149"/>
                  </a:lnTo>
                  <a:lnTo>
                    <a:pt x="297205" y="181609"/>
                  </a:lnTo>
                  <a:lnTo>
                    <a:pt x="295897" y="179069"/>
                  </a:lnTo>
                  <a:close/>
                </a:path>
                <a:path extrusionOk="0" h="245110" w="323850">
                  <a:moveTo>
                    <a:pt x="281508" y="182879"/>
                  </a:moveTo>
                  <a:lnTo>
                    <a:pt x="280327" y="182879"/>
                  </a:lnTo>
                  <a:lnTo>
                    <a:pt x="280161" y="185419"/>
                  </a:lnTo>
                  <a:lnTo>
                    <a:pt x="281393" y="186689"/>
                  </a:lnTo>
                  <a:lnTo>
                    <a:pt x="281508" y="182879"/>
                  </a:lnTo>
                  <a:close/>
                </a:path>
                <a:path extrusionOk="0" h="245110" w="323850">
                  <a:moveTo>
                    <a:pt x="300672" y="184149"/>
                  </a:moveTo>
                  <a:lnTo>
                    <a:pt x="299783" y="185419"/>
                  </a:lnTo>
                  <a:lnTo>
                    <a:pt x="299453" y="186689"/>
                  </a:lnTo>
                  <a:lnTo>
                    <a:pt x="301612" y="186689"/>
                  </a:lnTo>
                  <a:lnTo>
                    <a:pt x="300672" y="184149"/>
                  </a:lnTo>
                  <a:close/>
                </a:path>
                <a:path extrusionOk="0" h="245110" w="323850">
                  <a:moveTo>
                    <a:pt x="25882" y="184149"/>
                  </a:moveTo>
                  <a:lnTo>
                    <a:pt x="12445" y="184149"/>
                  </a:lnTo>
                  <a:lnTo>
                    <a:pt x="12357" y="185419"/>
                  </a:lnTo>
                  <a:lnTo>
                    <a:pt x="25806" y="185419"/>
                  </a:lnTo>
                  <a:lnTo>
                    <a:pt x="25882" y="184149"/>
                  </a:lnTo>
                  <a:close/>
                </a:path>
                <a:path extrusionOk="0" h="245110" w="323850">
                  <a:moveTo>
                    <a:pt x="27914" y="182879"/>
                  </a:moveTo>
                  <a:lnTo>
                    <a:pt x="13347" y="182879"/>
                  </a:lnTo>
                  <a:lnTo>
                    <a:pt x="12776" y="184149"/>
                  </a:lnTo>
                  <a:lnTo>
                    <a:pt x="26898" y="184149"/>
                  </a:lnTo>
                  <a:lnTo>
                    <a:pt x="27914" y="182879"/>
                  </a:lnTo>
                  <a:close/>
                </a:path>
                <a:path extrusionOk="0" h="245110" w="323850">
                  <a:moveTo>
                    <a:pt x="32842" y="170179"/>
                  </a:moveTo>
                  <a:lnTo>
                    <a:pt x="17957" y="170179"/>
                  </a:lnTo>
                  <a:lnTo>
                    <a:pt x="18275" y="171449"/>
                  </a:lnTo>
                  <a:lnTo>
                    <a:pt x="17754" y="172719"/>
                  </a:lnTo>
                  <a:lnTo>
                    <a:pt x="16700" y="172719"/>
                  </a:lnTo>
                  <a:lnTo>
                    <a:pt x="16916" y="175259"/>
                  </a:lnTo>
                  <a:lnTo>
                    <a:pt x="15849" y="175259"/>
                  </a:lnTo>
                  <a:lnTo>
                    <a:pt x="15314" y="176985"/>
                  </a:lnTo>
                  <a:lnTo>
                    <a:pt x="15493" y="177799"/>
                  </a:lnTo>
                  <a:lnTo>
                    <a:pt x="15252" y="179069"/>
                  </a:lnTo>
                  <a:lnTo>
                    <a:pt x="14223" y="179069"/>
                  </a:lnTo>
                  <a:lnTo>
                    <a:pt x="14833" y="180339"/>
                  </a:lnTo>
                  <a:lnTo>
                    <a:pt x="13957" y="180339"/>
                  </a:lnTo>
                  <a:lnTo>
                    <a:pt x="13538" y="182879"/>
                  </a:lnTo>
                  <a:lnTo>
                    <a:pt x="27787" y="182879"/>
                  </a:lnTo>
                  <a:lnTo>
                    <a:pt x="28486" y="181609"/>
                  </a:lnTo>
                  <a:lnTo>
                    <a:pt x="29044" y="176529"/>
                  </a:lnTo>
                  <a:lnTo>
                    <a:pt x="30924" y="176529"/>
                  </a:lnTo>
                  <a:lnTo>
                    <a:pt x="30543" y="173989"/>
                  </a:lnTo>
                  <a:lnTo>
                    <a:pt x="31635" y="171449"/>
                  </a:lnTo>
                  <a:lnTo>
                    <a:pt x="32842" y="170179"/>
                  </a:lnTo>
                  <a:close/>
                </a:path>
                <a:path extrusionOk="0" h="245110" w="323850">
                  <a:moveTo>
                    <a:pt x="289864" y="173989"/>
                  </a:moveTo>
                  <a:lnTo>
                    <a:pt x="270294" y="173989"/>
                  </a:lnTo>
                  <a:lnTo>
                    <a:pt x="272440" y="176529"/>
                  </a:lnTo>
                  <a:lnTo>
                    <a:pt x="275983" y="180339"/>
                  </a:lnTo>
                  <a:lnTo>
                    <a:pt x="294766" y="180339"/>
                  </a:lnTo>
                  <a:lnTo>
                    <a:pt x="294538" y="179069"/>
                  </a:lnTo>
                  <a:lnTo>
                    <a:pt x="292950" y="179069"/>
                  </a:lnTo>
                  <a:lnTo>
                    <a:pt x="289864" y="173989"/>
                  </a:lnTo>
                  <a:close/>
                </a:path>
                <a:path extrusionOk="0" h="245110" w="323850">
                  <a:moveTo>
                    <a:pt x="293065" y="175259"/>
                  </a:moveTo>
                  <a:lnTo>
                    <a:pt x="292950" y="179069"/>
                  </a:lnTo>
                  <a:lnTo>
                    <a:pt x="294538" y="179069"/>
                  </a:lnTo>
                  <a:lnTo>
                    <a:pt x="294309" y="177799"/>
                  </a:lnTo>
                  <a:lnTo>
                    <a:pt x="293065" y="175259"/>
                  </a:lnTo>
                  <a:close/>
                </a:path>
                <a:path extrusionOk="0" h="245110" w="323850">
                  <a:moveTo>
                    <a:pt x="15214" y="176529"/>
                  </a:moveTo>
                  <a:lnTo>
                    <a:pt x="15062" y="177799"/>
                  </a:lnTo>
                  <a:lnTo>
                    <a:pt x="15314" y="176985"/>
                  </a:lnTo>
                  <a:lnTo>
                    <a:pt x="15214" y="176529"/>
                  </a:lnTo>
                  <a:close/>
                </a:path>
                <a:path extrusionOk="0" h="245110" w="323850">
                  <a:moveTo>
                    <a:pt x="269836" y="173989"/>
                  </a:moveTo>
                  <a:lnTo>
                    <a:pt x="269760" y="175259"/>
                  </a:lnTo>
                  <a:lnTo>
                    <a:pt x="269836" y="173989"/>
                  </a:lnTo>
                  <a:close/>
                </a:path>
                <a:path extrusionOk="0" h="245110" w="323850">
                  <a:moveTo>
                    <a:pt x="280657" y="166369"/>
                  </a:moveTo>
                  <a:lnTo>
                    <a:pt x="261480" y="166369"/>
                  </a:lnTo>
                  <a:lnTo>
                    <a:pt x="261442" y="167639"/>
                  </a:lnTo>
                  <a:lnTo>
                    <a:pt x="260502" y="167639"/>
                  </a:lnTo>
                  <a:lnTo>
                    <a:pt x="266318" y="170179"/>
                  </a:lnTo>
                  <a:lnTo>
                    <a:pt x="265556" y="171449"/>
                  </a:lnTo>
                  <a:lnTo>
                    <a:pt x="267728" y="172719"/>
                  </a:lnTo>
                  <a:lnTo>
                    <a:pt x="267233" y="172719"/>
                  </a:lnTo>
                  <a:lnTo>
                    <a:pt x="268262" y="173989"/>
                  </a:lnTo>
                  <a:lnTo>
                    <a:pt x="285076" y="173989"/>
                  </a:lnTo>
                  <a:lnTo>
                    <a:pt x="284704" y="171449"/>
                  </a:lnTo>
                  <a:lnTo>
                    <a:pt x="283133" y="171449"/>
                  </a:lnTo>
                  <a:lnTo>
                    <a:pt x="283044" y="168909"/>
                  </a:lnTo>
                  <a:lnTo>
                    <a:pt x="281762" y="168909"/>
                  </a:lnTo>
                  <a:lnTo>
                    <a:pt x="280949" y="167639"/>
                  </a:lnTo>
                  <a:lnTo>
                    <a:pt x="280657" y="166369"/>
                  </a:lnTo>
                  <a:close/>
                </a:path>
                <a:path extrusionOk="0" h="245110" w="323850">
                  <a:moveTo>
                    <a:pt x="285318" y="172719"/>
                  </a:moveTo>
                  <a:lnTo>
                    <a:pt x="285076" y="173989"/>
                  </a:lnTo>
                  <a:lnTo>
                    <a:pt x="287312" y="173989"/>
                  </a:lnTo>
                  <a:lnTo>
                    <a:pt x="285318" y="172719"/>
                  </a:lnTo>
                  <a:close/>
                </a:path>
                <a:path extrusionOk="0" h="245110" w="323850">
                  <a:moveTo>
                    <a:pt x="287654" y="172719"/>
                  </a:moveTo>
                  <a:lnTo>
                    <a:pt x="287312" y="173989"/>
                  </a:lnTo>
                  <a:lnTo>
                    <a:pt x="288670" y="173989"/>
                  </a:lnTo>
                  <a:lnTo>
                    <a:pt x="287654" y="172719"/>
                  </a:lnTo>
                  <a:close/>
                </a:path>
                <a:path extrusionOk="0" h="245110" w="323850">
                  <a:moveTo>
                    <a:pt x="284518" y="170179"/>
                  </a:moveTo>
                  <a:lnTo>
                    <a:pt x="283590" y="170179"/>
                  </a:lnTo>
                  <a:lnTo>
                    <a:pt x="283133" y="171449"/>
                  </a:lnTo>
                  <a:lnTo>
                    <a:pt x="284704" y="171449"/>
                  </a:lnTo>
                  <a:lnTo>
                    <a:pt x="284518" y="170179"/>
                  </a:lnTo>
                  <a:close/>
                </a:path>
                <a:path extrusionOk="0" h="245110" w="323850">
                  <a:moveTo>
                    <a:pt x="22644" y="158749"/>
                  </a:moveTo>
                  <a:lnTo>
                    <a:pt x="22517" y="162559"/>
                  </a:lnTo>
                  <a:lnTo>
                    <a:pt x="21551" y="162559"/>
                  </a:lnTo>
                  <a:lnTo>
                    <a:pt x="20345" y="163829"/>
                  </a:lnTo>
                  <a:lnTo>
                    <a:pt x="20396" y="166369"/>
                  </a:lnTo>
                  <a:lnTo>
                    <a:pt x="20535" y="166369"/>
                  </a:lnTo>
                  <a:lnTo>
                    <a:pt x="19138" y="170179"/>
                  </a:lnTo>
                  <a:lnTo>
                    <a:pt x="33121" y="170179"/>
                  </a:lnTo>
                  <a:lnTo>
                    <a:pt x="34594" y="166369"/>
                  </a:lnTo>
                  <a:lnTo>
                    <a:pt x="34963" y="165099"/>
                  </a:lnTo>
                  <a:lnTo>
                    <a:pt x="32880" y="165099"/>
                  </a:lnTo>
                  <a:lnTo>
                    <a:pt x="39065" y="161289"/>
                  </a:lnTo>
                  <a:lnTo>
                    <a:pt x="37477" y="160019"/>
                  </a:lnTo>
                  <a:lnTo>
                    <a:pt x="23355" y="160019"/>
                  </a:lnTo>
                  <a:lnTo>
                    <a:pt x="22644" y="158749"/>
                  </a:lnTo>
                  <a:close/>
                </a:path>
                <a:path extrusionOk="0" h="245110" w="323850">
                  <a:moveTo>
                    <a:pt x="276961" y="163829"/>
                  </a:moveTo>
                  <a:lnTo>
                    <a:pt x="258457" y="163829"/>
                  </a:lnTo>
                  <a:lnTo>
                    <a:pt x="258762" y="165099"/>
                  </a:lnTo>
                  <a:lnTo>
                    <a:pt x="258267" y="166369"/>
                  </a:lnTo>
                  <a:lnTo>
                    <a:pt x="259638" y="167639"/>
                  </a:lnTo>
                  <a:lnTo>
                    <a:pt x="261023" y="166369"/>
                  </a:lnTo>
                  <a:lnTo>
                    <a:pt x="279158" y="166369"/>
                  </a:lnTo>
                  <a:lnTo>
                    <a:pt x="278961" y="165099"/>
                  </a:lnTo>
                  <a:lnTo>
                    <a:pt x="277253" y="165099"/>
                  </a:lnTo>
                  <a:lnTo>
                    <a:pt x="276961" y="163829"/>
                  </a:lnTo>
                  <a:close/>
                </a:path>
                <a:path extrusionOk="0" h="245110" w="323850">
                  <a:moveTo>
                    <a:pt x="273977" y="160019"/>
                  </a:moveTo>
                  <a:lnTo>
                    <a:pt x="273748" y="161289"/>
                  </a:lnTo>
                  <a:lnTo>
                    <a:pt x="255409" y="161289"/>
                  </a:lnTo>
                  <a:lnTo>
                    <a:pt x="256412" y="162559"/>
                  </a:lnTo>
                  <a:lnTo>
                    <a:pt x="257327" y="165099"/>
                  </a:lnTo>
                  <a:lnTo>
                    <a:pt x="258457" y="163829"/>
                  </a:lnTo>
                  <a:lnTo>
                    <a:pt x="276072" y="163829"/>
                  </a:lnTo>
                  <a:lnTo>
                    <a:pt x="275107" y="162559"/>
                  </a:lnTo>
                  <a:lnTo>
                    <a:pt x="274764" y="162559"/>
                  </a:lnTo>
                  <a:lnTo>
                    <a:pt x="273977" y="160019"/>
                  </a:lnTo>
                  <a:close/>
                </a:path>
                <a:path extrusionOk="0" h="245110" w="323850">
                  <a:moveTo>
                    <a:pt x="278764" y="163829"/>
                  </a:moveTo>
                  <a:lnTo>
                    <a:pt x="277253" y="165099"/>
                  </a:lnTo>
                  <a:lnTo>
                    <a:pt x="278961" y="165099"/>
                  </a:lnTo>
                  <a:lnTo>
                    <a:pt x="278764" y="163829"/>
                  </a:lnTo>
                  <a:close/>
                </a:path>
                <a:path extrusionOk="0" h="245110" w="323850">
                  <a:moveTo>
                    <a:pt x="270052" y="157479"/>
                  </a:moveTo>
                  <a:lnTo>
                    <a:pt x="250012" y="157479"/>
                  </a:lnTo>
                  <a:lnTo>
                    <a:pt x="251256" y="158749"/>
                  </a:lnTo>
                  <a:lnTo>
                    <a:pt x="252628" y="160019"/>
                  </a:lnTo>
                  <a:lnTo>
                    <a:pt x="254406" y="161289"/>
                  </a:lnTo>
                  <a:lnTo>
                    <a:pt x="273100" y="161289"/>
                  </a:lnTo>
                  <a:lnTo>
                    <a:pt x="272719" y="160019"/>
                  </a:lnTo>
                  <a:lnTo>
                    <a:pt x="271360" y="158749"/>
                  </a:lnTo>
                  <a:lnTo>
                    <a:pt x="270128" y="158749"/>
                  </a:lnTo>
                  <a:lnTo>
                    <a:pt x="270052" y="157479"/>
                  </a:lnTo>
                  <a:close/>
                </a:path>
                <a:path extrusionOk="0" h="245110" w="323850">
                  <a:moveTo>
                    <a:pt x="23362" y="159911"/>
                  </a:moveTo>
                  <a:close/>
                </a:path>
                <a:path extrusionOk="0" h="245110" w="323850">
                  <a:moveTo>
                    <a:pt x="25247" y="152399"/>
                  </a:moveTo>
                  <a:lnTo>
                    <a:pt x="24968" y="152399"/>
                  </a:lnTo>
                  <a:lnTo>
                    <a:pt x="24815" y="153669"/>
                  </a:lnTo>
                  <a:lnTo>
                    <a:pt x="24142" y="154939"/>
                  </a:lnTo>
                  <a:lnTo>
                    <a:pt x="23520" y="160019"/>
                  </a:lnTo>
                  <a:lnTo>
                    <a:pt x="24383" y="157914"/>
                  </a:lnTo>
                  <a:lnTo>
                    <a:pt x="24396" y="157479"/>
                  </a:lnTo>
                  <a:lnTo>
                    <a:pt x="38633" y="157479"/>
                  </a:lnTo>
                  <a:lnTo>
                    <a:pt x="39369" y="154939"/>
                  </a:lnTo>
                  <a:lnTo>
                    <a:pt x="40652" y="154939"/>
                  </a:lnTo>
                  <a:lnTo>
                    <a:pt x="39547" y="153669"/>
                  </a:lnTo>
                  <a:lnTo>
                    <a:pt x="25641" y="153669"/>
                  </a:lnTo>
                  <a:lnTo>
                    <a:pt x="25247" y="152399"/>
                  </a:lnTo>
                  <a:close/>
                </a:path>
                <a:path extrusionOk="0" h="245110" w="323850">
                  <a:moveTo>
                    <a:pt x="38633" y="157479"/>
                  </a:moveTo>
                  <a:lnTo>
                    <a:pt x="24561" y="157479"/>
                  </a:lnTo>
                  <a:lnTo>
                    <a:pt x="24383" y="157914"/>
                  </a:lnTo>
                  <a:lnTo>
                    <a:pt x="24358" y="158749"/>
                  </a:lnTo>
                  <a:lnTo>
                    <a:pt x="23736" y="160019"/>
                  </a:lnTo>
                  <a:lnTo>
                    <a:pt x="37477" y="160019"/>
                  </a:lnTo>
                  <a:lnTo>
                    <a:pt x="38265" y="158749"/>
                  </a:lnTo>
                  <a:lnTo>
                    <a:pt x="38633" y="157479"/>
                  </a:lnTo>
                  <a:close/>
                </a:path>
                <a:path extrusionOk="0" h="245110" w="323850">
                  <a:moveTo>
                    <a:pt x="23444" y="158749"/>
                  </a:moveTo>
                  <a:lnTo>
                    <a:pt x="23037" y="158749"/>
                  </a:lnTo>
                  <a:lnTo>
                    <a:pt x="23362" y="159911"/>
                  </a:lnTo>
                  <a:lnTo>
                    <a:pt x="23444" y="158749"/>
                  </a:lnTo>
                  <a:close/>
                </a:path>
                <a:path extrusionOk="0" h="245110" w="323850">
                  <a:moveTo>
                    <a:pt x="24561" y="157479"/>
                  </a:moveTo>
                  <a:lnTo>
                    <a:pt x="24396" y="157479"/>
                  </a:lnTo>
                  <a:lnTo>
                    <a:pt x="24383" y="157914"/>
                  </a:lnTo>
                  <a:lnTo>
                    <a:pt x="24561" y="157479"/>
                  </a:lnTo>
                  <a:close/>
                </a:path>
                <a:path extrusionOk="0" h="245110" w="323850">
                  <a:moveTo>
                    <a:pt x="266471" y="154939"/>
                  </a:moveTo>
                  <a:lnTo>
                    <a:pt x="247903" y="154939"/>
                  </a:lnTo>
                  <a:lnTo>
                    <a:pt x="248615" y="156209"/>
                  </a:lnTo>
                  <a:lnTo>
                    <a:pt x="249377" y="157479"/>
                  </a:lnTo>
                  <a:lnTo>
                    <a:pt x="269049" y="157479"/>
                  </a:lnTo>
                  <a:lnTo>
                    <a:pt x="268992" y="156209"/>
                  </a:lnTo>
                  <a:lnTo>
                    <a:pt x="266801" y="156209"/>
                  </a:lnTo>
                  <a:lnTo>
                    <a:pt x="266471" y="154939"/>
                  </a:lnTo>
                  <a:close/>
                </a:path>
                <a:path extrusionOk="0" h="245110" w="323850">
                  <a:moveTo>
                    <a:pt x="268935" y="154939"/>
                  </a:moveTo>
                  <a:lnTo>
                    <a:pt x="268008" y="156209"/>
                  </a:lnTo>
                  <a:lnTo>
                    <a:pt x="268992" y="156209"/>
                  </a:lnTo>
                  <a:lnTo>
                    <a:pt x="268935" y="154939"/>
                  </a:lnTo>
                  <a:close/>
                </a:path>
                <a:path extrusionOk="0" h="245110" w="323850">
                  <a:moveTo>
                    <a:pt x="252209" y="142239"/>
                  </a:moveTo>
                  <a:lnTo>
                    <a:pt x="231889" y="142239"/>
                  </a:lnTo>
                  <a:lnTo>
                    <a:pt x="232028" y="143509"/>
                  </a:lnTo>
                  <a:lnTo>
                    <a:pt x="234086" y="143509"/>
                  </a:lnTo>
                  <a:lnTo>
                    <a:pt x="236753" y="146049"/>
                  </a:lnTo>
                  <a:lnTo>
                    <a:pt x="239293" y="147319"/>
                  </a:lnTo>
                  <a:lnTo>
                    <a:pt x="241731" y="149859"/>
                  </a:lnTo>
                  <a:lnTo>
                    <a:pt x="243116" y="149859"/>
                  </a:lnTo>
                  <a:lnTo>
                    <a:pt x="242646" y="151129"/>
                  </a:lnTo>
                  <a:lnTo>
                    <a:pt x="245554" y="154939"/>
                  </a:lnTo>
                  <a:lnTo>
                    <a:pt x="265201" y="154939"/>
                  </a:lnTo>
                  <a:lnTo>
                    <a:pt x="264845" y="153669"/>
                  </a:lnTo>
                  <a:lnTo>
                    <a:pt x="264667" y="152399"/>
                  </a:lnTo>
                  <a:lnTo>
                    <a:pt x="261492" y="152399"/>
                  </a:lnTo>
                  <a:lnTo>
                    <a:pt x="262508" y="151129"/>
                  </a:lnTo>
                  <a:lnTo>
                    <a:pt x="261429" y="151129"/>
                  </a:lnTo>
                  <a:lnTo>
                    <a:pt x="261429" y="148589"/>
                  </a:lnTo>
                  <a:lnTo>
                    <a:pt x="259016" y="148589"/>
                  </a:lnTo>
                  <a:lnTo>
                    <a:pt x="258203" y="146049"/>
                  </a:lnTo>
                  <a:lnTo>
                    <a:pt x="253974" y="146049"/>
                  </a:lnTo>
                  <a:lnTo>
                    <a:pt x="252463" y="143509"/>
                  </a:lnTo>
                  <a:lnTo>
                    <a:pt x="252209" y="142239"/>
                  </a:lnTo>
                  <a:close/>
                </a:path>
                <a:path extrusionOk="0" h="245110" w="323850">
                  <a:moveTo>
                    <a:pt x="41821" y="151129"/>
                  </a:moveTo>
                  <a:lnTo>
                    <a:pt x="41236" y="152399"/>
                  </a:lnTo>
                  <a:lnTo>
                    <a:pt x="27216" y="152399"/>
                  </a:lnTo>
                  <a:lnTo>
                    <a:pt x="26898" y="153669"/>
                  </a:lnTo>
                  <a:lnTo>
                    <a:pt x="39700" y="153669"/>
                  </a:lnTo>
                  <a:lnTo>
                    <a:pt x="41401" y="152399"/>
                  </a:lnTo>
                  <a:lnTo>
                    <a:pt x="41821" y="151129"/>
                  </a:lnTo>
                  <a:close/>
                </a:path>
                <a:path extrusionOk="0" h="245110" w="323850">
                  <a:moveTo>
                    <a:pt x="26428" y="151129"/>
                  </a:moveTo>
                  <a:lnTo>
                    <a:pt x="26174" y="151129"/>
                  </a:lnTo>
                  <a:lnTo>
                    <a:pt x="26073" y="152399"/>
                  </a:lnTo>
                  <a:lnTo>
                    <a:pt x="26415" y="152399"/>
                  </a:lnTo>
                  <a:lnTo>
                    <a:pt x="26428" y="151129"/>
                  </a:lnTo>
                  <a:close/>
                </a:path>
                <a:path extrusionOk="0" h="245110" w="323850">
                  <a:moveTo>
                    <a:pt x="40741" y="151129"/>
                  </a:moveTo>
                  <a:lnTo>
                    <a:pt x="26428" y="151129"/>
                  </a:lnTo>
                  <a:lnTo>
                    <a:pt x="26962" y="152399"/>
                  </a:lnTo>
                  <a:lnTo>
                    <a:pt x="41236" y="152399"/>
                  </a:lnTo>
                  <a:lnTo>
                    <a:pt x="40741" y="151129"/>
                  </a:lnTo>
                  <a:close/>
                </a:path>
                <a:path extrusionOk="0" h="245110" w="323850">
                  <a:moveTo>
                    <a:pt x="263969" y="151129"/>
                  </a:moveTo>
                  <a:lnTo>
                    <a:pt x="262064" y="152399"/>
                  </a:lnTo>
                  <a:lnTo>
                    <a:pt x="264667" y="152399"/>
                  </a:lnTo>
                  <a:lnTo>
                    <a:pt x="263969" y="151129"/>
                  </a:lnTo>
                  <a:close/>
                </a:path>
                <a:path extrusionOk="0" h="245110" w="323850">
                  <a:moveTo>
                    <a:pt x="26085" y="147319"/>
                  </a:moveTo>
                  <a:lnTo>
                    <a:pt x="26568" y="149859"/>
                  </a:lnTo>
                  <a:lnTo>
                    <a:pt x="26542" y="151129"/>
                  </a:lnTo>
                  <a:lnTo>
                    <a:pt x="40754" y="151129"/>
                  </a:lnTo>
                  <a:lnTo>
                    <a:pt x="40639" y="149859"/>
                  </a:lnTo>
                  <a:lnTo>
                    <a:pt x="41859" y="148589"/>
                  </a:lnTo>
                  <a:lnTo>
                    <a:pt x="27419" y="148589"/>
                  </a:lnTo>
                  <a:lnTo>
                    <a:pt x="26085" y="147319"/>
                  </a:lnTo>
                  <a:close/>
                </a:path>
                <a:path extrusionOk="0" h="245110" w="323850">
                  <a:moveTo>
                    <a:pt x="41300" y="144779"/>
                  </a:moveTo>
                  <a:lnTo>
                    <a:pt x="29298" y="144779"/>
                  </a:lnTo>
                  <a:lnTo>
                    <a:pt x="28816" y="146049"/>
                  </a:lnTo>
                  <a:lnTo>
                    <a:pt x="27851" y="146049"/>
                  </a:lnTo>
                  <a:lnTo>
                    <a:pt x="27419" y="148589"/>
                  </a:lnTo>
                  <a:lnTo>
                    <a:pt x="41859" y="148589"/>
                  </a:lnTo>
                  <a:lnTo>
                    <a:pt x="42354" y="147319"/>
                  </a:lnTo>
                  <a:lnTo>
                    <a:pt x="41300" y="144779"/>
                  </a:lnTo>
                  <a:close/>
                </a:path>
                <a:path extrusionOk="0" h="245110" w="323850">
                  <a:moveTo>
                    <a:pt x="28270" y="144779"/>
                  </a:moveTo>
                  <a:lnTo>
                    <a:pt x="28257" y="146049"/>
                  </a:lnTo>
                  <a:lnTo>
                    <a:pt x="28816" y="146049"/>
                  </a:lnTo>
                  <a:lnTo>
                    <a:pt x="28270" y="144779"/>
                  </a:lnTo>
                  <a:close/>
                </a:path>
                <a:path extrusionOk="0" h="245110" w="323850">
                  <a:moveTo>
                    <a:pt x="256578" y="140969"/>
                  </a:moveTo>
                  <a:lnTo>
                    <a:pt x="253974" y="146049"/>
                  </a:lnTo>
                  <a:lnTo>
                    <a:pt x="258203" y="146049"/>
                  </a:lnTo>
                  <a:lnTo>
                    <a:pt x="256578" y="140969"/>
                  </a:lnTo>
                  <a:close/>
                </a:path>
                <a:path extrusionOk="0" h="245110" w="323850">
                  <a:moveTo>
                    <a:pt x="33388" y="133349"/>
                  </a:moveTo>
                  <a:lnTo>
                    <a:pt x="31876" y="133349"/>
                  </a:lnTo>
                  <a:lnTo>
                    <a:pt x="30937" y="140969"/>
                  </a:lnTo>
                  <a:lnTo>
                    <a:pt x="30899" y="142239"/>
                  </a:lnTo>
                  <a:lnTo>
                    <a:pt x="29806" y="142239"/>
                  </a:lnTo>
                  <a:lnTo>
                    <a:pt x="28689" y="143509"/>
                  </a:lnTo>
                  <a:lnTo>
                    <a:pt x="28435" y="144779"/>
                  </a:lnTo>
                  <a:lnTo>
                    <a:pt x="42278" y="144779"/>
                  </a:lnTo>
                  <a:lnTo>
                    <a:pt x="44019" y="140969"/>
                  </a:lnTo>
                  <a:lnTo>
                    <a:pt x="45896" y="135889"/>
                  </a:lnTo>
                  <a:lnTo>
                    <a:pt x="32892" y="135889"/>
                  </a:lnTo>
                  <a:lnTo>
                    <a:pt x="33388" y="133349"/>
                  </a:lnTo>
                  <a:close/>
                </a:path>
                <a:path extrusionOk="0" h="245110" w="323850">
                  <a:moveTo>
                    <a:pt x="234086" y="143509"/>
                  </a:moveTo>
                  <a:lnTo>
                    <a:pt x="232219" y="143509"/>
                  </a:lnTo>
                  <a:lnTo>
                    <a:pt x="232638" y="144779"/>
                  </a:lnTo>
                  <a:lnTo>
                    <a:pt x="234086" y="143509"/>
                  </a:lnTo>
                  <a:close/>
                </a:path>
                <a:path extrusionOk="0" h="245110" w="323850">
                  <a:moveTo>
                    <a:pt x="243344" y="134619"/>
                  </a:moveTo>
                  <a:lnTo>
                    <a:pt x="227787" y="134619"/>
                  </a:lnTo>
                  <a:lnTo>
                    <a:pt x="229552" y="143509"/>
                  </a:lnTo>
                  <a:lnTo>
                    <a:pt x="229463" y="138429"/>
                  </a:lnTo>
                  <a:lnTo>
                    <a:pt x="248221" y="138429"/>
                  </a:lnTo>
                  <a:lnTo>
                    <a:pt x="244233" y="137159"/>
                  </a:lnTo>
                  <a:lnTo>
                    <a:pt x="243560" y="135889"/>
                  </a:lnTo>
                  <a:lnTo>
                    <a:pt x="243344" y="134619"/>
                  </a:lnTo>
                  <a:close/>
                </a:path>
                <a:path extrusionOk="0" h="245110" w="323850">
                  <a:moveTo>
                    <a:pt x="248221" y="138429"/>
                  </a:moveTo>
                  <a:lnTo>
                    <a:pt x="229463" y="138429"/>
                  </a:lnTo>
                  <a:lnTo>
                    <a:pt x="230085" y="139699"/>
                  </a:lnTo>
                  <a:lnTo>
                    <a:pt x="230619" y="139699"/>
                  </a:lnTo>
                  <a:lnTo>
                    <a:pt x="231025" y="140969"/>
                  </a:lnTo>
                  <a:lnTo>
                    <a:pt x="230885" y="142239"/>
                  </a:lnTo>
                  <a:lnTo>
                    <a:pt x="252818" y="142239"/>
                  </a:lnTo>
                  <a:lnTo>
                    <a:pt x="252539" y="140969"/>
                  </a:lnTo>
                  <a:lnTo>
                    <a:pt x="248018" y="140969"/>
                  </a:lnTo>
                  <a:lnTo>
                    <a:pt x="248221" y="138429"/>
                  </a:lnTo>
                  <a:close/>
                </a:path>
                <a:path extrusionOk="0" h="245110" w="323850">
                  <a:moveTo>
                    <a:pt x="250926" y="139699"/>
                  </a:moveTo>
                  <a:lnTo>
                    <a:pt x="250697" y="140969"/>
                  </a:lnTo>
                  <a:lnTo>
                    <a:pt x="250926" y="140969"/>
                  </a:lnTo>
                  <a:lnTo>
                    <a:pt x="250926" y="139699"/>
                  </a:lnTo>
                  <a:close/>
                </a:path>
                <a:path extrusionOk="0" h="245110" w="323850">
                  <a:moveTo>
                    <a:pt x="46829" y="133349"/>
                  </a:moveTo>
                  <a:lnTo>
                    <a:pt x="33947" y="133349"/>
                  </a:lnTo>
                  <a:lnTo>
                    <a:pt x="32892" y="135889"/>
                  </a:lnTo>
                  <a:lnTo>
                    <a:pt x="45896" y="135889"/>
                  </a:lnTo>
                  <a:lnTo>
                    <a:pt x="46829" y="133349"/>
                  </a:lnTo>
                  <a:close/>
                </a:path>
                <a:path extrusionOk="0" h="245110" w="323850">
                  <a:moveTo>
                    <a:pt x="239001" y="130809"/>
                  </a:moveTo>
                  <a:lnTo>
                    <a:pt x="221818" y="130809"/>
                  </a:lnTo>
                  <a:lnTo>
                    <a:pt x="223062" y="132079"/>
                  </a:lnTo>
                  <a:lnTo>
                    <a:pt x="222605" y="132079"/>
                  </a:lnTo>
                  <a:lnTo>
                    <a:pt x="224180" y="133349"/>
                  </a:lnTo>
                  <a:lnTo>
                    <a:pt x="224561" y="135889"/>
                  </a:lnTo>
                  <a:lnTo>
                    <a:pt x="227787" y="134619"/>
                  </a:lnTo>
                  <a:lnTo>
                    <a:pt x="243154" y="134619"/>
                  </a:lnTo>
                  <a:lnTo>
                    <a:pt x="241858" y="133349"/>
                  </a:lnTo>
                  <a:lnTo>
                    <a:pt x="241858" y="132079"/>
                  </a:lnTo>
                  <a:lnTo>
                    <a:pt x="239001" y="130809"/>
                  </a:lnTo>
                  <a:close/>
                </a:path>
                <a:path extrusionOk="0" h="245110" w="323850">
                  <a:moveTo>
                    <a:pt x="48221" y="129539"/>
                  </a:moveTo>
                  <a:lnTo>
                    <a:pt x="34950" y="129539"/>
                  </a:lnTo>
                  <a:lnTo>
                    <a:pt x="34928" y="129669"/>
                  </a:lnTo>
                  <a:lnTo>
                    <a:pt x="35217" y="130809"/>
                  </a:lnTo>
                  <a:lnTo>
                    <a:pt x="34772" y="132079"/>
                  </a:lnTo>
                  <a:lnTo>
                    <a:pt x="34175" y="132079"/>
                  </a:lnTo>
                  <a:lnTo>
                    <a:pt x="33159" y="134619"/>
                  </a:lnTo>
                  <a:lnTo>
                    <a:pt x="33947" y="133349"/>
                  </a:lnTo>
                  <a:lnTo>
                    <a:pt x="46829" y="133349"/>
                  </a:lnTo>
                  <a:lnTo>
                    <a:pt x="48221" y="129539"/>
                  </a:lnTo>
                  <a:close/>
                </a:path>
                <a:path extrusionOk="0" h="245110" w="323850">
                  <a:moveTo>
                    <a:pt x="33870" y="130809"/>
                  </a:moveTo>
                  <a:lnTo>
                    <a:pt x="33502" y="130809"/>
                  </a:lnTo>
                  <a:lnTo>
                    <a:pt x="33591" y="132079"/>
                  </a:lnTo>
                  <a:lnTo>
                    <a:pt x="33870" y="130809"/>
                  </a:lnTo>
                  <a:close/>
                </a:path>
                <a:path extrusionOk="0" h="245110" w="323850">
                  <a:moveTo>
                    <a:pt x="234467" y="128269"/>
                  </a:moveTo>
                  <a:lnTo>
                    <a:pt x="219582" y="128269"/>
                  </a:lnTo>
                  <a:lnTo>
                    <a:pt x="219557" y="130809"/>
                  </a:lnTo>
                  <a:lnTo>
                    <a:pt x="220217" y="132079"/>
                  </a:lnTo>
                  <a:lnTo>
                    <a:pt x="220738" y="132079"/>
                  </a:lnTo>
                  <a:lnTo>
                    <a:pt x="220891" y="130809"/>
                  </a:lnTo>
                  <a:lnTo>
                    <a:pt x="239001" y="130809"/>
                  </a:lnTo>
                  <a:lnTo>
                    <a:pt x="238759" y="129539"/>
                  </a:lnTo>
                  <a:lnTo>
                    <a:pt x="234632" y="129539"/>
                  </a:lnTo>
                  <a:lnTo>
                    <a:pt x="234467" y="128269"/>
                  </a:lnTo>
                  <a:close/>
                </a:path>
                <a:path extrusionOk="0" h="245110" w="323850">
                  <a:moveTo>
                    <a:pt x="34895" y="129539"/>
                  </a:moveTo>
                  <a:lnTo>
                    <a:pt x="34480" y="130809"/>
                  </a:lnTo>
                  <a:lnTo>
                    <a:pt x="34734" y="130809"/>
                  </a:lnTo>
                  <a:lnTo>
                    <a:pt x="34928" y="129669"/>
                  </a:lnTo>
                  <a:lnTo>
                    <a:pt x="34895" y="129539"/>
                  </a:lnTo>
                  <a:close/>
                </a:path>
                <a:path extrusionOk="0" h="245110" w="323850">
                  <a:moveTo>
                    <a:pt x="35636" y="126999"/>
                  </a:moveTo>
                  <a:lnTo>
                    <a:pt x="34251" y="126999"/>
                  </a:lnTo>
                  <a:lnTo>
                    <a:pt x="34928" y="129669"/>
                  </a:lnTo>
                  <a:lnTo>
                    <a:pt x="34950" y="129539"/>
                  </a:lnTo>
                  <a:lnTo>
                    <a:pt x="48221" y="129539"/>
                  </a:lnTo>
                  <a:lnTo>
                    <a:pt x="48685" y="128269"/>
                  </a:lnTo>
                  <a:lnTo>
                    <a:pt x="35750" y="128269"/>
                  </a:lnTo>
                  <a:lnTo>
                    <a:pt x="35636" y="126999"/>
                  </a:lnTo>
                  <a:close/>
                </a:path>
                <a:path extrusionOk="0" h="245110" w="323850">
                  <a:moveTo>
                    <a:pt x="234200" y="126999"/>
                  </a:moveTo>
                  <a:lnTo>
                    <a:pt x="216623" y="126999"/>
                  </a:lnTo>
                  <a:lnTo>
                    <a:pt x="217817" y="129539"/>
                  </a:lnTo>
                  <a:lnTo>
                    <a:pt x="219582" y="128269"/>
                  </a:lnTo>
                  <a:lnTo>
                    <a:pt x="234099" y="128269"/>
                  </a:lnTo>
                  <a:lnTo>
                    <a:pt x="234200" y="126999"/>
                  </a:lnTo>
                  <a:close/>
                </a:path>
                <a:path extrusionOk="0" h="245110" w="323850">
                  <a:moveTo>
                    <a:pt x="59347" y="99059"/>
                  </a:moveTo>
                  <a:lnTo>
                    <a:pt x="47231" y="99059"/>
                  </a:lnTo>
                  <a:lnTo>
                    <a:pt x="46494" y="100329"/>
                  </a:lnTo>
                  <a:lnTo>
                    <a:pt x="46710" y="100329"/>
                  </a:lnTo>
                  <a:lnTo>
                    <a:pt x="45135" y="106679"/>
                  </a:lnTo>
                  <a:lnTo>
                    <a:pt x="43433" y="110489"/>
                  </a:lnTo>
                  <a:lnTo>
                    <a:pt x="41262" y="115569"/>
                  </a:lnTo>
                  <a:lnTo>
                    <a:pt x="40385" y="115569"/>
                  </a:lnTo>
                  <a:lnTo>
                    <a:pt x="39992" y="116839"/>
                  </a:lnTo>
                  <a:lnTo>
                    <a:pt x="40309" y="118109"/>
                  </a:lnTo>
                  <a:lnTo>
                    <a:pt x="41287" y="118109"/>
                  </a:lnTo>
                  <a:lnTo>
                    <a:pt x="41109" y="119379"/>
                  </a:lnTo>
                  <a:lnTo>
                    <a:pt x="38099" y="119379"/>
                  </a:lnTo>
                  <a:lnTo>
                    <a:pt x="39446" y="123189"/>
                  </a:lnTo>
                  <a:lnTo>
                    <a:pt x="37376" y="126999"/>
                  </a:lnTo>
                  <a:lnTo>
                    <a:pt x="36588" y="126999"/>
                  </a:lnTo>
                  <a:lnTo>
                    <a:pt x="35750" y="128269"/>
                  </a:lnTo>
                  <a:lnTo>
                    <a:pt x="48685" y="128269"/>
                  </a:lnTo>
                  <a:lnTo>
                    <a:pt x="49148" y="126999"/>
                  </a:lnTo>
                  <a:lnTo>
                    <a:pt x="52196" y="120649"/>
                  </a:lnTo>
                  <a:lnTo>
                    <a:pt x="53212" y="118109"/>
                  </a:lnTo>
                  <a:lnTo>
                    <a:pt x="53276" y="116839"/>
                  </a:lnTo>
                  <a:lnTo>
                    <a:pt x="54355" y="113029"/>
                  </a:lnTo>
                  <a:lnTo>
                    <a:pt x="55219" y="111759"/>
                  </a:lnTo>
                  <a:lnTo>
                    <a:pt x="58153" y="111759"/>
                  </a:lnTo>
                  <a:lnTo>
                    <a:pt x="55359" y="107949"/>
                  </a:lnTo>
                  <a:lnTo>
                    <a:pt x="58648" y="107949"/>
                  </a:lnTo>
                  <a:lnTo>
                    <a:pt x="57772" y="104139"/>
                  </a:lnTo>
                  <a:lnTo>
                    <a:pt x="59410" y="102869"/>
                  </a:lnTo>
                  <a:lnTo>
                    <a:pt x="59347" y="99059"/>
                  </a:lnTo>
                  <a:close/>
                </a:path>
                <a:path extrusionOk="0" h="245110" w="323850">
                  <a:moveTo>
                    <a:pt x="215430" y="125729"/>
                  </a:moveTo>
                  <a:lnTo>
                    <a:pt x="216026" y="128269"/>
                  </a:lnTo>
                  <a:lnTo>
                    <a:pt x="216623" y="126999"/>
                  </a:lnTo>
                  <a:lnTo>
                    <a:pt x="215874" y="126999"/>
                  </a:lnTo>
                  <a:lnTo>
                    <a:pt x="215430" y="125729"/>
                  </a:lnTo>
                  <a:close/>
                </a:path>
                <a:path extrusionOk="0" h="245110" w="323850">
                  <a:moveTo>
                    <a:pt x="220103" y="111759"/>
                  </a:moveTo>
                  <a:lnTo>
                    <a:pt x="199364" y="111759"/>
                  </a:lnTo>
                  <a:lnTo>
                    <a:pt x="199707" y="113029"/>
                  </a:lnTo>
                  <a:lnTo>
                    <a:pt x="200418" y="113029"/>
                  </a:lnTo>
                  <a:lnTo>
                    <a:pt x="206540" y="120649"/>
                  </a:lnTo>
                  <a:lnTo>
                    <a:pt x="209308" y="120649"/>
                  </a:lnTo>
                  <a:lnTo>
                    <a:pt x="211594" y="121919"/>
                  </a:lnTo>
                  <a:lnTo>
                    <a:pt x="212115" y="124459"/>
                  </a:lnTo>
                  <a:lnTo>
                    <a:pt x="215582" y="124459"/>
                  </a:lnTo>
                  <a:lnTo>
                    <a:pt x="216407" y="125729"/>
                  </a:lnTo>
                  <a:lnTo>
                    <a:pt x="215874" y="126999"/>
                  </a:lnTo>
                  <a:lnTo>
                    <a:pt x="234759" y="126999"/>
                  </a:lnTo>
                  <a:lnTo>
                    <a:pt x="234022" y="125729"/>
                  </a:lnTo>
                  <a:lnTo>
                    <a:pt x="233083" y="125729"/>
                  </a:lnTo>
                  <a:lnTo>
                    <a:pt x="231813" y="123189"/>
                  </a:lnTo>
                  <a:lnTo>
                    <a:pt x="230339" y="123189"/>
                  </a:lnTo>
                  <a:lnTo>
                    <a:pt x="229603" y="121919"/>
                  </a:lnTo>
                  <a:lnTo>
                    <a:pt x="228130" y="121919"/>
                  </a:lnTo>
                  <a:lnTo>
                    <a:pt x="227393" y="120649"/>
                  </a:lnTo>
                  <a:lnTo>
                    <a:pt x="227736" y="119379"/>
                  </a:lnTo>
                  <a:lnTo>
                    <a:pt x="225158" y="119379"/>
                  </a:lnTo>
                  <a:lnTo>
                    <a:pt x="224548" y="118109"/>
                  </a:lnTo>
                  <a:lnTo>
                    <a:pt x="223951" y="118109"/>
                  </a:lnTo>
                  <a:lnTo>
                    <a:pt x="223494" y="115569"/>
                  </a:lnTo>
                  <a:lnTo>
                    <a:pt x="221665" y="115569"/>
                  </a:lnTo>
                  <a:lnTo>
                    <a:pt x="220535" y="114299"/>
                  </a:lnTo>
                  <a:lnTo>
                    <a:pt x="220840" y="113029"/>
                  </a:lnTo>
                  <a:lnTo>
                    <a:pt x="220103" y="111759"/>
                  </a:lnTo>
                  <a:close/>
                </a:path>
                <a:path extrusionOk="0" h="245110" w="323850">
                  <a:moveTo>
                    <a:pt x="209308" y="120649"/>
                  </a:moveTo>
                  <a:lnTo>
                    <a:pt x="208241" y="120649"/>
                  </a:lnTo>
                  <a:lnTo>
                    <a:pt x="208470" y="121919"/>
                  </a:lnTo>
                  <a:lnTo>
                    <a:pt x="209308" y="120649"/>
                  </a:lnTo>
                  <a:close/>
                </a:path>
                <a:path extrusionOk="0" h="245110" w="323850">
                  <a:moveTo>
                    <a:pt x="228866" y="120649"/>
                  </a:moveTo>
                  <a:lnTo>
                    <a:pt x="228206" y="120649"/>
                  </a:lnTo>
                  <a:lnTo>
                    <a:pt x="228130" y="121919"/>
                  </a:lnTo>
                  <a:lnTo>
                    <a:pt x="229603" y="121919"/>
                  </a:lnTo>
                  <a:lnTo>
                    <a:pt x="228866" y="120649"/>
                  </a:lnTo>
                  <a:close/>
                </a:path>
                <a:path extrusionOk="0" h="245110" w="323850">
                  <a:moveTo>
                    <a:pt x="226783" y="118109"/>
                  </a:moveTo>
                  <a:lnTo>
                    <a:pt x="226059" y="119379"/>
                  </a:lnTo>
                  <a:lnTo>
                    <a:pt x="227736" y="119379"/>
                  </a:lnTo>
                  <a:lnTo>
                    <a:pt x="226783" y="118109"/>
                  </a:lnTo>
                  <a:close/>
                </a:path>
                <a:path extrusionOk="0" h="245110" w="323850">
                  <a:moveTo>
                    <a:pt x="58153" y="111759"/>
                  </a:moveTo>
                  <a:lnTo>
                    <a:pt x="55219" y="111759"/>
                  </a:lnTo>
                  <a:lnTo>
                    <a:pt x="55613" y="113029"/>
                  </a:lnTo>
                  <a:lnTo>
                    <a:pt x="58153" y="111759"/>
                  </a:lnTo>
                  <a:close/>
                </a:path>
                <a:path extrusionOk="0" h="245110" w="323850">
                  <a:moveTo>
                    <a:pt x="205244" y="100329"/>
                  </a:moveTo>
                  <a:lnTo>
                    <a:pt x="185458" y="100329"/>
                  </a:lnTo>
                  <a:lnTo>
                    <a:pt x="188239" y="102869"/>
                  </a:lnTo>
                  <a:lnTo>
                    <a:pt x="190880" y="105409"/>
                  </a:lnTo>
                  <a:lnTo>
                    <a:pt x="192671" y="105409"/>
                  </a:lnTo>
                  <a:lnTo>
                    <a:pt x="193776" y="107949"/>
                  </a:lnTo>
                  <a:lnTo>
                    <a:pt x="193776" y="109219"/>
                  </a:lnTo>
                  <a:lnTo>
                    <a:pt x="194652" y="109219"/>
                  </a:lnTo>
                  <a:lnTo>
                    <a:pt x="195884" y="110489"/>
                  </a:lnTo>
                  <a:lnTo>
                    <a:pt x="197129" y="113029"/>
                  </a:lnTo>
                  <a:lnTo>
                    <a:pt x="198234" y="113029"/>
                  </a:lnTo>
                  <a:lnTo>
                    <a:pt x="199364" y="111759"/>
                  </a:lnTo>
                  <a:lnTo>
                    <a:pt x="218414" y="111759"/>
                  </a:lnTo>
                  <a:lnTo>
                    <a:pt x="218439" y="110489"/>
                  </a:lnTo>
                  <a:lnTo>
                    <a:pt x="216141" y="110489"/>
                  </a:lnTo>
                  <a:lnTo>
                    <a:pt x="215137" y="109219"/>
                  </a:lnTo>
                  <a:lnTo>
                    <a:pt x="213194" y="106679"/>
                  </a:lnTo>
                  <a:lnTo>
                    <a:pt x="211886" y="106679"/>
                  </a:lnTo>
                  <a:lnTo>
                    <a:pt x="209867" y="104139"/>
                  </a:lnTo>
                  <a:lnTo>
                    <a:pt x="207873" y="104139"/>
                  </a:lnTo>
                  <a:lnTo>
                    <a:pt x="207314" y="102869"/>
                  </a:lnTo>
                  <a:lnTo>
                    <a:pt x="206692" y="102869"/>
                  </a:lnTo>
                  <a:lnTo>
                    <a:pt x="206590" y="101599"/>
                  </a:lnTo>
                  <a:lnTo>
                    <a:pt x="205524" y="101599"/>
                  </a:lnTo>
                  <a:lnTo>
                    <a:pt x="205244" y="100329"/>
                  </a:lnTo>
                  <a:close/>
                </a:path>
                <a:path extrusionOk="0" h="245110" w="323850">
                  <a:moveTo>
                    <a:pt x="217220" y="109219"/>
                  </a:moveTo>
                  <a:lnTo>
                    <a:pt x="216814" y="110489"/>
                  </a:lnTo>
                  <a:lnTo>
                    <a:pt x="218439" y="110489"/>
                  </a:lnTo>
                  <a:lnTo>
                    <a:pt x="217220" y="109219"/>
                  </a:lnTo>
                  <a:close/>
                </a:path>
                <a:path extrusionOk="0" h="245110" w="323850">
                  <a:moveTo>
                    <a:pt x="211454" y="105409"/>
                  </a:moveTo>
                  <a:lnTo>
                    <a:pt x="211886" y="106679"/>
                  </a:lnTo>
                  <a:lnTo>
                    <a:pt x="213359" y="106679"/>
                  </a:lnTo>
                  <a:lnTo>
                    <a:pt x="211454" y="105409"/>
                  </a:lnTo>
                  <a:close/>
                </a:path>
                <a:path extrusionOk="0" h="245110" w="323850">
                  <a:moveTo>
                    <a:pt x="207873" y="102869"/>
                  </a:moveTo>
                  <a:lnTo>
                    <a:pt x="207873" y="104139"/>
                  </a:lnTo>
                  <a:lnTo>
                    <a:pt x="209016" y="104139"/>
                  </a:lnTo>
                  <a:lnTo>
                    <a:pt x="207873" y="102869"/>
                  </a:lnTo>
                  <a:close/>
                </a:path>
                <a:path extrusionOk="0" h="245110" w="323850">
                  <a:moveTo>
                    <a:pt x="196079" y="92709"/>
                  </a:moveTo>
                  <a:lnTo>
                    <a:pt x="177330" y="92709"/>
                  </a:lnTo>
                  <a:lnTo>
                    <a:pt x="177761" y="93979"/>
                  </a:lnTo>
                  <a:lnTo>
                    <a:pt x="178155" y="95249"/>
                  </a:lnTo>
                  <a:lnTo>
                    <a:pt x="181863" y="95249"/>
                  </a:lnTo>
                  <a:lnTo>
                    <a:pt x="183934" y="100329"/>
                  </a:lnTo>
                  <a:lnTo>
                    <a:pt x="185546" y="101599"/>
                  </a:lnTo>
                  <a:lnTo>
                    <a:pt x="185458" y="100329"/>
                  </a:lnTo>
                  <a:lnTo>
                    <a:pt x="205244" y="100329"/>
                  </a:lnTo>
                  <a:lnTo>
                    <a:pt x="204965" y="99059"/>
                  </a:lnTo>
                  <a:lnTo>
                    <a:pt x="202450" y="99059"/>
                  </a:lnTo>
                  <a:lnTo>
                    <a:pt x="197599" y="93979"/>
                  </a:lnTo>
                  <a:lnTo>
                    <a:pt x="196079" y="92709"/>
                  </a:lnTo>
                  <a:close/>
                </a:path>
                <a:path extrusionOk="0" h="245110" w="323850">
                  <a:moveTo>
                    <a:pt x="72783" y="35559"/>
                  </a:moveTo>
                  <a:lnTo>
                    <a:pt x="72466" y="35559"/>
                  </a:lnTo>
                  <a:lnTo>
                    <a:pt x="71246" y="36829"/>
                  </a:lnTo>
                  <a:lnTo>
                    <a:pt x="71310" y="39369"/>
                  </a:lnTo>
                  <a:lnTo>
                    <a:pt x="70167" y="39369"/>
                  </a:lnTo>
                  <a:lnTo>
                    <a:pt x="70497" y="40639"/>
                  </a:lnTo>
                  <a:lnTo>
                    <a:pt x="71018" y="40639"/>
                  </a:lnTo>
                  <a:lnTo>
                    <a:pt x="69494" y="44449"/>
                  </a:lnTo>
                  <a:lnTo>
                    <a:pt x="68872" y="44449"/>
                  </a:lnTo>
                  <a:lnTo>
                    <a:pt x="69075" y="45719"/>
                  </a:lnTo>
                  <a:lnTo>
                    <a:pt x="68275" y="46989"/>
                  </a:lnTo>
                  <a:lnTo>
                    <a:pt x="66789" y="48259"/>
                  </a:lnTo>
                  <a:lnTo>
                    <a:pt x="65976" y="50799"/>
                  </a:lnTo>
                  <a:lnTo>
                    <a:pt x="66370" y="50799"/>
                  </a:lnTo>
                  <a:lnTo>
                    <a:pt x="66484" y="52069"/>
                  </a:lnTo>
                  <a:lnTo>
                    <a:pt x="65608" y="54609"/>
                  </a:lnTo>
                  <a:lnTo>
                    <a:pt x="64896" y="54609"/>
                  </a:lnTo>
                  <a:lnTo>
                    <a:pt x="64376" y="57149"/>
                  </a:lnTo>
                  <a:lnTo>
                    <a:pt x="59194" y="68579"/>
                  </a:lnTo>
                  <a:lnTo>
                    <a:pt x="57988" y="69849"/>
                  </a:lnTo>
                  <a:lnTo>
                    <a:pt x="57530" y="71119"/>
                  </a:lnTo>
                  <a:lnTo>
                    <a:pt x="57670" y="72389"/>
                  </a:lnTo>
                  <a:lnTo>
                    <a:pt x="57480" y="72389"/>
                  </a:lnTo>
                  <a:lnTo>
                    <a:pt x="57378" y="73659"/>
                  </a:lnTo>
                  <a:lnTo>
                    <a:pt x="56908" y="73659"/>
                  </a:lnTo>
                  <a:lnTo>
                    <a:pt x="55778" y="74929"/>
                  </a:lnTo>
                  <a:lnTo>
                    <a:pt x="57696" y="76199"/>
                  </a:lnTo>
                  <a:lnTo>
                    <a:pt x="54165" y="78739"/>
                  </a:lnTo>
                  <a:lnTo>
                    <a:pt x="53555" y="82549"/>
                  </a:lnTo>
                  <a:lnTo>
                    <a:pt x="53187" y="85089"/>
                  </a:lnTo>
                  <a:lnTo>
                    <a:pt x="52565" y="86359"/>
                  </a:lnTo>
                  <a:lnTo>
                    <a:pt x="51549" y="86359"/>
                  </a:lnTo>
                  <a:lnTo>
                    <a:pt x="52412" y="87629"/>
                  </a:lnTo>
                  <a:lnTo>
                    <a:pt x="51930" y="90169"/>
                  </a:lnTo>
                  <a:lnTo>
                    <a:pt x="50520" y="90169"/>
                  </a:lnTo>
                  <a:lnTo>
                    <a:pt x="50838" y="91439"/>
                  </a:lnTo>
                  <a:lnTo>
                    <a:pt x="50088" y="92709"/>
                  </a:lnTo>
                  <a:lnTo>
                    <a:pt x="50139" y="93979"/>
                  </a:lnTo>
                  <a:lnTo>
                    <a:pt x="49542" y="95249"/>
                  </a:lnTo>
                  <a:lnTo>
                    <a:pt x="49237" y="95249"/>
                  </a:lnTo>
                  <a:lnTo>
                    <a:pt x="48691" y="96519"/>
                  </a:lnTo>
                  <a:lnTo>
                    <a:pt x="48005" y="99059"/>
                  </a:lnTo>
                  <a:lnTo>
                    <a:pt x="58572" y="99059"/>
                  </a:lnTo>
                  <a:lnTo>
                    <a:pt x="61506" y="97789"/>
                  </a:lnTo>
                  <a:lnTo>
                    <a:pt x="60883" y="96519"/>
                  </a:lnTo>
                  <a:lnTo>
                    <a:pt x="61798" y="95249"/>
                  </a:lnTo>
                  <a:lnTo>
                    <a:pt x="65227" y="87629"/>
                  </a:lnTo>
                  <a:lnTo>
                    <a:pt x="67005" y="85089"/>
                  </a:lnTo>
                  <a:lnTo>
                    <a:pt x="68503" y="81279"/>
                  </a:lnTo>
                  <a:lnTo>
                    <a:pt x="70167" y="77469"/>
                  </a:lnTo>
                  <a:lnTo>
                    <a:pt x="69938" y="76199"/>
                  </a:lnTo>
                  <a:lnTo>
                    <a:pt x="72529" y="74929"/>
                  </a:lnTo>
                  <a:lnTo>
                    <a:pt x="71754" y="72389"/>
                  </a:lnTo>
                  <a:lnTo>
                    <a:pt x="73837" y="66039"/>
                  </a:lnTo>
                  <a:lnTo>
                    <a:pt x="76644" y="60959"/>
                  </a:lnTo>
                  <a:lnTo>
                    <a:pt x="78259" y="55879"/>
                  </a:lnTo>
                  <a:lnTo>
                    <a:pt x="76949" y="55879"/>
                  </a:lnTo>
                  <a:lnTo>
                    <a:pt x="78371" y="53339"/>
                  </a:lnTo>
                  <a:lnTo>
                    <a:pt x="77939" y="53339"/>
                  </a:lnTo>
                  <a:lnTo>
                    <a:pt x="82130" y="48259"/>
                  </a:lnTo>
                  <a:lnTo>
                    <a:pt x="81356" y="46989"/>
                  </a:lnTo>
                  <a:lnTo>
                    <a:pt x="82359" y="45719"/>
                  </a:lnTo>
                  <a:lnTo>
                    <a:pt x="82842" y="45719"/>
                  </a:lnTo>
                  <a:lnTo>
                    <a:pt x="84340" y="44449"/>
                  </a:lnTo>
                  <a:lnTo>
                    <a:pt x="82283" y="41909"/>
                  </a:lnTo>
                  <a:lnTo>
                    <a:pt x="85178" y="40639"/>
                  </a:lnTo>
                  <a:lnTo>
                    <a:pt x="84988" y="38099"/>
                  </a:lnTo>
                  <a:lnTo>
                    <a:pt x="85542" y="36829"/>
                  </a:lnTo>
                  <a:lnTo>
                    <a:pt x="73393" y="36829"/>
                  </a:lnTo>
                  <a:lnTo>
                    <a:pt x="72783" y="35559"/>
                  </a:lnTo>
                  <a:close/>
                </a:path>
                <a:path extrusionOk="0" h="245110" w="323850">
                  <a:moveTo>
                    <a:pt x="181863" y="95249"/>
                  </a:moveTo>
                  <a:lnTo>
                    <a:pt x="179831" y="95249"/>
                  </a:lnTo>
                  <a:lnTo>
                    <a:pt x="179946" y="96519"/>
                  </a:lnTo>
                  <a:lnTo>
                    <a:pt x="181863" y="95249"/>
                  </a:lnTo>
                  <a:close/>
                </a:path>
                <a:path extrusionOk="0" h="245110" w="323850">
                  <a:moveTo>
                    <a:pt x="191808" y="88899"/>
                  </a:moveTo>
                  <a:lnTo>
                    <a:pt x="173723" y="88899"/>
                  </a:lnTo>
                  <a:lnTo>
                    <a:pt x="175399" y="91439"/>
                  </a:lnTo>
                  <a:lnTo>
                    <a:pt x="176415" y="91439"/>
                  </a:lnTo>
                  <a:lnTo>
                    <a:pt x="176580" y="92709"/>
                  </a:lnTo>
                  <a:lnTo>
                    <a:pt x="176872" y="93979"/>
                  </a:lnTo>
                  <a:lnTo>
                    <a:pt x="177330" y="92709"/>
                  </a:lnTo>
                  <a:lnTo>
                    <a:pt x="196079" y="92709"/>
                  </a:lnTo>
                  <a:lnTo>
                    <a:pt x="193039" y="90169"/>
                  </a:lnTo>
                  <a:lnTo>
                    <a:pt x="192239" y="90169"/>
                  </a:lnTo>
                  <a:lnTo>
                    <a:pt x="191808" y="88899"/>
                  </a:lnTo>
                  <a:close/>
                </a:path>
                <a:path extrusionOk="0" h="245110" w="323850">
                  <a:moveTo>
                    <a:pt x="189395" y="85089"/>
                  </a:moveTo>
                  <a:lnTo>
                    <a:pt x="168973" y="85089"/>
                  </a:lnTo>
                  <a:lnTo>
                    <a:pt x="170916" y="86359"/>
                  </a:lnTo>
                  <a:lnTo>
                    <a:pt x="170484" y="90169"/>
                  </a:lnTo>
                  <a:lnTo>
                    <a:pt x="171348" y="90169"/>
                  </a:lnTo>
                  <a:lnTo>
                    <a:pt x="172275" y="88899"/>
                  </a:lnTo>
                  <a:lnTo>
                    <a:pt x="190880" y="88899"/>
                  </a:lnTo>
                  <a:lnTo>
                    <a:pt x="190360" y="87629"/>
                  </a:lnTo>
                  <a:lnTo>
                    <a:pt x="190080" y="87629"/>
                  </a:lnTo>
                  <a:lnTo>
                    <a:pt x="189382" y="86359"/>
                  </a:lnTo>
                  <a:lnTo>
                    <a:pt x="189395" y="85089"/>
                  </a:lnTo>
                  <a:close/>
                </a:path>
                <a:path extrusionOk="0" h="245110" w="323850">
                  <a:moveTo>
                    <a:pt x="192862" y="88899"/>
                  </a:moveTo>
                  <a:lnTo>
                    <a:pt x="192239" y="90169"/>
                  </a:lnTo>
                  <a:lnTo>
                    <a:pt x="193039" y="90169"/>
                  </a:lnTo>
                  <a:lnTo>
                    <a:pt x="192862" y="88899"/>
                  </a:lnTo>
                  <a:close/>
                </a:path>
                <a:path extrusionOk="0" h="245110" w="323850">
                  <a:moveTo>
                    <a:pt x="190880" y="87629"/>
                  </a:moveTo>
                  <a:lnTo>
                    <a:pt x="190880" y="88899"/>
                  </a:lnTo>
                  <a:lnTo>
                    <a:pt x="192265" y="88899"/>
                  </a:lnTo>
                  <a:lnTo>
                    <a:pt x="190880" y="87629"/>
                  </a:lnTo>
                  <a:close/>
                </a:path>
                <a:path extrusionOk="0" h="245110" w="323850">
                  <a:moveTo>
                    <a:pt x="178765" y="76199"/>
                  </a:moveTo>
                  <a:lnTo>
                    <a:pt x="178625" y="77469"/>
                  </a:lnTo>
                  <a:lnTo>
                    <a:pt x="161074" y="77469"/>
                  </a:lnTo>
                  <a:lnTo>
                    <a:pt x="162534" y="78739"/>
                  </a:lnTo>
                  <a:lnTo>
                    <a:pt x="162928" y="81279"/>
                  </a:lnTo>
                  <a:lnTo>
                    <a:pt x="164439" y="81279"/>
                  </a:lnTo>
                  <a:lnTo>
                    <a:pt x="165366" y="82549"/>
                  </a:lnTo>
                  <a:lnTo>
                    <a:pt x="164490" y="85089"/>
                  </a:lnTo>
                  <a:lnTo>
                    <a:pt x="187096" y="85089"/>
                  </a:lnTo>
                  <a:lnTo>
                    <a:pt x="185318" y="83819"/>
                  </a:lnTo>
                  <a:lnTo>
                    <a:pt x="185978" y="82549"/>
                  </a:lnTo>
                  <a:lnTo>
                    <a:pt x="182956" y="82549"/>
                  </a:lnTo>
                  <a:lnTo>
                    <a:pt x="183768" y="80009"/>
                  </a:lnTo>
                  <a:lnTo>
                    <a:pt x="182835" y="78739"/>
                  </a:lnTo>
                  <a:lnTo>
                    <a:pt x="179184" y="78739"/>
                  </a:lnTo>
                  <a:lnTo>
                    <a:pt x="178955" y="77469"/>
                  </a:lnTo>
                  <a:lnTo>
                    <a:pt x="178765" y="76199"/>
                  </a:lnTo>
                  <a:close/>
                </a:path>
                <a:path extrusionOk="0" h="245110" w="323850">
                  <a:moveTo>
                    <a:pt x="161074" y="77469"/>
                  </a:moveTo>
                  <a:lnTo>
                    <a:pt x="158978" y="77469"/>
                  </a:lnTo>
                  <a:lnTo>
                    <a:pt x="160566" y="80009"/>
                  </a:lnTo>
                  <a:lnTo>
                    <a:pt x="161429" y="78739"/>
                  </a:lnTo>
                  <a:lnTo>
                    <a:pt x="161074" y="77469"/>
                  </a:lnTo>
                  <a:close/>
                </a:path>
                <a:path extrusionOk="0" h="245110" w="323850">
                  <a:moveTo>
                    <a:pt x="181902" y="77469"/>
                  </a:moveTo>
                  <a:lnTo>
                    <a:pt x="180568" y="77469"/>
                  </a:lnTo>
                  <a:lnTo>
                    <a:pt x="179184" y="78739"/>
                  </a:lnTo>
                  <a:lnTo>
                    <a:pt x="182835" y="78739"/>
                  </a:lnTo>
                  <a:lnTo>
                    <a:pt x="181902" y="77469"/>
                  </a:lnTo>
                  <a:close/>
                </a:path>
                <a:path extrusionOk="0" h="245110" w="323850">
                  <a:moveTo>
                    <a:pt x="174447" y="72389"/>
                  </a:moveTo>
                  <a:lnTo>
                    <a:pt x="153669" y="72389"/>
                  </a:lnTo>
                  <a:lnTo>
                    <a:pt x="154279" y="73659"/>
                  </a:lnTo>
                  <a:lnTo>
                    <a:pt x="155041" y="73659"/>
                  </a:lnTo>
                  <a:lnTo>
                    <a:pt x="156095" y="74929"/>
                  </a:lnTo>
                  <a:lnTo>
                    <a:pt x="157302" y="74929"/>
                  </a:lnTo>
                  <a:lnTo>
                    <a:pt x="158508" y="77469"/>
                  </a:lnTo>
                  <a:lnTo>
                    <a:pt x="159042" y="77469"/>
                  </a:lnTo>
                  <a:lnTo>
                    <a:pt x="159181" y="76199"/>
                  </a:lnTo>
                  <a:lnTo>
                    <a:pt x="176898" y="76199"/>
                  </a:lnTo>
                  <a:lnTo>
                    <a:pt x="176695" y="74929"/>
                  </a:lnTo>
                  <a:lnTo>
                    <a:pt x="174447" y="72389"/>
                  </a:lnTo>
                  <a:close/>
                </a:path>
                <a:path extrusionOk="0" h="245110" w="323850">
                  <a:moveTo>
                    <a:pt x="176898" y="76199"/>
                  </a:moveTo>
                  <a:lnTo>
                    <a:pt x="159181" y="76199"/>
                  </a:lnTo>
                  <a:lnTo>
                    <a:pt x="160185" y="77469"/>
                  </a:lnTo>
                  <a:lnTo>
                    <a:pt x="178028" y="77469"/>
                  </a:lnTo>
                  <a:lnTo>
                    <a:pt x="176898" y="76199"/>
                  </a:lnTo>
                  <a:close/>
                </a:path>
                <a:path extrusionOk="0" h="245110" w="323850">
                  <a:moveTo>
                    <a:pt x="163652" y="63499"/>
                  </a:moveTo>
                  <a:lnTo>
                    <a:pt x="143662" y="63499"/>
                  </a:lnTo>
                  <a:lnTo>
                    <a:pt x="144945" y="64769"/>
                  </a:lnTo>
                  <a:lnTo>
                    <a:pt x="146316" y="66039"/>
                  </a:lnTo>
                  <a:lnTo>
                    <a:pt x="146608" y="67309"/>
                  </a:lnTo>
                  <a:lnTo>
                    <a:pt x="150660" y="68579"/>
                  </a:lnTo>
                  <a:lnTo>
                    <a:pt x="151917" y="69849"/>
                  </a:lnTo>
                  <a:lnTo>
                    <a:pt x="153123" y="71119"/>
                  </a:lnTo>
                  <a:lnTo>
                    <a:pt x="154190" y="71119"/>
                  </a:lnTo>
                  <a:lnTo>
                    <a:pt x="154114" y="72389"/>
                  </a:lnTo>
                  <a:lnTo>
                    <a:pt x="172859" y="72389"/>
                  </a:lnTo>
                  <a:lnTo>
                    <a:pt x="170992" y="69849"/>
                  </a:lnTo>
                  <a:lnTo>
                    <a:pt x="170027" y="69849"/>
                  </a:lnTo>
                  <a:lnTo>
                    <a:pt x="169684" y="68579"/>
                  </a:lnTo>
                  <a:lnTo>
                    <a:pt x="168389" y="68579"/>
                  </a:lnTo>
                  <a:lnTo>
                    <a:pt x="168122" y="66039"/>
                  </a:lnTo>
                  <a:lnTo>
                    <a:pt x="167208" y="64769"/>
                  </a:lnTo>
                  <a:lnTo>
                    <a:pt x="164198" y="64769"/>
                  </a:lnTo>
                  <a:lnTo>
                    <a:pt x="163652" y="63499"/>
                  </a:lnTo>
                  <a:close/>
                </a:path>
                <a:path extrusionOk="0" h="245110" w="323850">
                  <a:moveTo>
                    <a:pt x="158000" y="57149"/>
                  </a:moveTo>
                  <a:lnTo>
                    <a:pt x="136956" y="57149"/>
                  </a:lnTo>
                  <a:lnTo>
                    <a:pt x="137439" y="58419"/>
                  </a:lnTo>
                  <a:lnTo>
                    <a:pt x="138506" y="58419"/>
                  </a:lnTo>
                  <a:lnTo>
                    <a:pt x="138772" y="59689"/>
                  </a:lnTo>
                  <a:lnTo>
                    <a:pt x="139204" y="59689"/>
                  </a:lnTo>
                  <a:lnTo>
                    <a:pt x="139826" y="60959"/>
                  </a:lnTo>
                  <a:lnTo>
                    <a:pt x="141287" y="60959"/>
                  </a:lnTo>
                  <a:lnTo>
                    <a:pt x="141808" y="62229"/>
                  </a:lnTo>
                  <a:lnTo>
                    <a:pt x="142290" y="62229"/>
                  </a:lnTo>
                  <a:lnTo>
                    <a:pt x="142595" y="63499"/>
                  </a:lnTo>
                  <a:lnTo>
                    <a:pt x="162140" y="63499"/>
                  </a:lnTo>
                  <a:lnTo>
                    <a:pt x="160693" y="62229"/>
                  </a:lnTo>
                  <a:lnTo>
                    <a:pt x="159461" y="60959"/>
                  </a:lnTo>
                  <a:lnTo>
                    <a:pt x="159308" y="59689"/>
                  </a:lnTo>
                  <a:lnTo>
                    <a:pt x="158991" y="58419"/>
                  </a:lnTo>
                  <a:lnTo>
                    <a:pt x="158000" y="57149"/>
                  </a:lnTo>
                  <a:close/>
                </a:path>
                <a:path extrusionOk="0" h="245110" w="323850">
                  <a:moveTo>
                    <a:pt x="136956" y="57149"/>
                  </a:moveTo>
                  <a:lnTo>
                    <a:pt x="135458" y="57149"/>
                  </a:lnTo>
                  <a:lnTo>
                    <a:pt x="136423" y="58419"/>
                  </a:lnTo>
                  <a:lnTo>
                    <a:pt x="136956" y="57149"/>
                  </a:lnTo>
                  <a:close/>
                </a:path>
                <a:path extrusionOk="0" h="245110" w="323850">
                  <a:moveTo>
                    <a:pt x="142572" y="45010"/>
                  </a:moveTo>
                  <a:lnTo>
                    <a:pt x="142938" y="46989"/>
                  </a:lnTo>
                  <a:lnTo>
                    <a:pt x="142633" y="48259"/>
                  </a:lnTo>
                  <a:lnTo>
                    <a:pt x="127596" y="48259"/>
                  </a:lnTo>
                  <a:lnTo>
                    <a:pt x="128447" y="50799"/>
                  </a:lnTo>
                  <a:lnTo>
                    <a:pt x="130797" y="50799"/>
                  </a:lnTo>
                  <a:lnTo>
                    <a:pt x="130987" y="55879"/>
                  </a:lnTo>
                  <a:lnTo>
                    <a:pt x="133527" y="55879"/>
                  </a:lnTo>
                  <a:lnTo>
                    <a:pt x="134289" y="57149"/>
                  </a:lnTo>
                  <a:lnTo>
                    <a:pt x="156298" y="57149"/>
                  </a:lnTo>
                  <a:lnTo>
                    <a:pt x="155193" y="55879"/>
                  </a:lnTo>
                  <a:lnTo>
                    <a:pt x="154228" y="54609"/>
                  </a:lnTo>
                  <a:lnTo>
                    <a:pt x="150875" y="54609"/>
                  </a:lnTo>
                  <a:lnTo>
                    <a:pt x="149009" y="52069"/>
                  </a:lnTo>
                  <a:lnTo>
                    <a:pt x="148539" y="49529"/>
                  </a:lnTo>
                  <a:lnTo>
                    <a:pt x="146723" y="49529"/>
                  </a:lnTo>
                  <a:lnTo>
                    <a:pt x="145135" y="46989"/>
                  </a:lnTo>
                  <a:lnTo>
                    <a:pt x="143598" y="45719"/>
                  </a:lnTo>
                  <a:lnTo>
                    <a:pt x="143459" y="45719"/>
                  </a:lnTo>
                  <a:lnTo>
                    <a:pt x="142572" y="45010"/>
                  </a:lnTo>
                  <a:close/>
                </a:path>
                <a:path extrusionOk="0" h="245110" w="323850">
                  <a:moveTo>
                    <a:pt x="78663" y="54609"/>
                  </a:moveTo>
                  <a:lnTo>
                    <a:pt x="76949" y="55879"/>
                  </a:lnTo>
                  <a:lnTo>
                    <a:pt x="78259" y="55879"/>
                  </a:lnTo>
                  <a:lnTo>
                    <a:pt x="78663" y="54609"/>
                  </a:lnTo>
                  <a:close/>
                </a:path>
                <a:path extrusionOk="0" h="245110" w="323850">
                  <a:moveTo>
                    <a:pt x="151307" y="52069"/>
                  </a:moveTo>
                  <a:lnTo>
                    <a:pt x="150533" y="53339"/>
                  </a:lnTo>
                  <a:lnTo>
                    <a:pt x="150875" y="54609"/>
                  </a:lnTo>
                  <a:lnTo>
                    <a:pt x="152869" y="54609"/>
                  </a:lnTo>
                  <a:lnTo>
                    <a:pt x="152768" y="53339"/>
                  </a:lnTo>
                  <a:lnTo>
                    <a:pt x="151307" y="52069"/>
                  </a:lnTo>
                  <a:close/>
                </a:path>
                <a:path extrusionOk="0" h="245110" w="323850">
                  <a:moveTo>
                    <a:pt x="131991" y="36829"/>
                  </a:moveTo>
                  <a:lnTo>
                    <a:pt x="114490" y="36829"/>
                  </a:lnTo>
                  <a:lnTo>
                    <a:pt x="114566" y="38099"/>
                  </a:lnTo>
                  <a:lnTo>
                    <a:pt x="115328" y="38099"/>
                  </a:lnTo>
                  <a:lnTo>
                    <a:pt x="115912" y="40639"/>
                  </a:lnTo>
                  <a:lnTo>
                    <a:pt x="117055" y="40639"/>
                  </a:lnTo>
                  <a:lnTo>
                    <a:pt x="120548" y="43179"/>
                  </a:lnTo>
                  <a:lnTo>
                    <a:pt x="123748" y="45719"/>
                  </a:lnTo>
                  <a:lnTo>
                    <a:pt x="124015" y="48259"/>
                  </a:lnTo>
                  <a:lnTo>
                    <a:pt x="142633" y="48259"/>
                  </a:lnTo>
                  <a:lnTo>
                    <a:pt x="141985" y="46989"/>
                  </a:lnTo>
                  <a:lnTo>
                    <a:pt x="141185" y="45719"/>
                  </a:lnTo>
                  <a:lnTo>
                    <a:pt x="140093" y="44449"/>
                  </a:lnTo>
                  <a:lnTo>
                    <a:pt x="139769" y="43179"/>
                  </a:lnTo>
                  <a:lnTo>
                    <a:pt x="138595" y="43179"/>
                  </a:lnTo>
                  <a:lnTo>
                    <a:pt x="136702" y="41909"/>
                  </a:lnTo>
                  <a:lnTo>
                    <a:pt x="135813" y="41909"/>
                  </a:lnTo>
                  <a:lnTo>
                    <a:pt x="134899" y="39369"/>
                  </a:lnTo>
                  <a:lnTo>
                    <a:pt x="129946" y="39369"/>
                  </a:lnTo>
                  <a:lnTo>
                    <a:pt x="131991" y="36829"/>
                  </a:lnTo>
                  <a:close/>
                </a:path>
                <a:path extrusionOk="0" h="245110" w="323850">
                  <a:moveTo>
                    <a:pt x="142468" y="44449"/>
                  </a:moveTo>
                  <a:lnTo>
                    <a:pt x="141871" y="44449"/>
                  </a:lnTo>
                  <a:lnTo>
                    <a:pt x="142572" y="45010"/>
                  </a:lnTo>
                  <a:lnTo>
                    <a:pt x="142468" y="44449"/>
                  </a:lnTo>
                  <a:close/>
                </a:path>
                <a:path extrusionOk="0" h="245110" w="323850">
                  <a:moveTo>
                    <a:pt x="139445" y="41909"/>
                  </a:moveTo>
                  <a:lnTo>
                    <a:pt x="138595" y="43179"/>
                  </a:lnTo>
                  <a:lnTo>
                    <a:pt x="139769" y="43179"/>
                  </a:lnTo>
                  <a:lnTo>
                    <a:pt x="139445" y="41909"/>
                  </a:lnTo>
                  <a:close/>
                </a:path>
                <a:path extrusionOk="0" h="245110" w="323850">
                  <a:moveTo>
                    <a:pt x="130238" y="35559"/>
                  </a:moveTo>
                  <a:lnTo>
                    <a:pt x="113880" y="35559"/>
                  </a:lnTo>
                  <a:lnTo>
                    <a:pt x="113957" y="38099"/>
                  </a:lnTo>
                  <a:lnTo>
                    <a:pt x="114490" y="36829"/>
                  </a:lnTo>
                  <a:lnTo>
                    <a:pt x="128993" y="36829"/>
                  </a:lnTo>
                  <a:lnTo>
                    <a:pt x="130238" y="35559"/>
                  </a:lnTo>
                  <a:close/>
                </a:path>
                <a:path extrusionOk="0" h="245110" w="323850">
                  <a:moveTo>
                    <a:pt x="74358" y="31749"/>
                  </a:moveTo>
                  <a:lnTo>
                    <a:pt x="74066" y="31749"/>
                  </a:lnTo>
                  <a:lnTo>
                    <a:pt x="73659" y="33019"/>
                  </a:lnTo>
                  <a:lnTo>
                    <a:pt x="73444" y="36829"/>
                  </a:lnTo>
                  <a:lnTo>
                    <a:pt x="85542" y="36829"/>
                  </a:lnTo>
                  <a:lnTo>
                    <a:pt x="86649" y="34289"/>
                  </a:lnTo>
                  <a:lnTo>
                    <a:pt x="74193" y="34289"/>
                  </a:lnTo>
                  <a:lnTo>
                    <a:pt x="74343" y="33019"/>
                  </a:lnTo>
                  <a:lnTo>
                    <a:pt x="74358" y="31749"/>
                  </a:lnTo>
                  <a:close/>
                </a:path>
                <a:path extrusionOk="0" h="245110" w="323850">
                  <a:moveTo>
                    <a:pt x="112411" y="34289"/>
                  </a:moveTo>
                  <a:lnTo>
                    <a:pt x="109664" y="34289"/>
                  </a:lnTo>
                  <a:lnTo>
                    <a:pt x="112801" y="36829"/>
                  </a:lnTo>
                  <a:lnTo>
                    <a:pt x="112411" y="34289"/>
                  </a:lnTo>
                  <a:close/>
                </a:path>
                <a:path extrusionOk="0" h="245110" w="323850">
                  <a:moveTo>
                    <a:pt x="129984" y="34289"/>
                  </a:moveTo>
                  <a:lnTo>
                    <a:pt x="112441" y="34289"/>
                  </a:lnTo>
                  <a:lnTo>
                    <a:pt x="112890" y="36829"/>
                  </a:lnTo>
                  <a:lnTo>
                    <a:pt x="113880" y="35559"/>
                  </a:lnTo>
                  <a:lnTo>
                    <a:pt x="130238" y="35559"/>
                  </a:lnTo>
                  <a:lnTo>
                    <a:pt x="129984" y="34289"/>
                  </a:lnTo>
                  <a:close/>
                </a:path>
                <a:path extrusionOk="0" h="245110" w="323850">
                  <a:moveTo>
                    <a:pt x="74459" y="32031"/>
                  </a:moveTo>
                  <a:lnTo>
                    <a:pt x="74193" y="34289"/>
                  </a:lnTo>
                  <a:lnTo>
                    <a:pt x="74712" y="32733"/>
                  </a:lnTo>
                  <a:lnTo>
                    <a:pt x="74459" y="32031"/>
                  </a:lnTo>
                  <a:close/>
                </a:path>
                <a:path extrusionOk="0" h="245110" w="323850">
                  <a:moveTo>
                    <a:pt x="74712" y="32733"/>
                  </a:moveTo>
                  <a:lnTo>
                    <a:pt x="74193" y="34289"/>
                  </a:lnTo>
                  <a:lnTo>
                    <a:pt x="74726" y="33019"/>
                  </a:lnTo>
                  <a:lnTo>
                    <a:pt x="74712" y="32733"/>
                  </a:lnTo>
                  <a:close/>
                </a:path>
                <a:path extrusionOk="0" h="245110" w="323850">
                  <a:moveTo>
                    <a:pt x="108096" y="33019"/>
                  </a:moveTo>
                  <a:lnTo>
                    <a:pt x="87203" y="33019"/>
                  </a:lnTo>
                  <a:lnTo>
                    <a:pt x="86649" y="34289"/>
                  </a:lnTo>
                  <a:lnTo>
                    <a:pt x="109664" y="34289"/>
                  </a:lnTo>
                  <a:lnTo>
                    <a:pt x="108096" y="33019"/>
                  </a:lnTo>
                  <a:close/>
                </a:path>
                <a:path extrusionOk="0" h="245110" w="323850">
                  <a:moveTo>
                    <a:pt x="112217" y="33019"/>
                  </a:moveTo>
                  <a:lnTo>
                    <a:pt x="112411" y="34289"/>
                  </a:lnTo>
                  <a:lnTo>
                    <a:pt x="112217" y="33019"/>
                  </a:lnTo>
                  <a:close/>
                </a:path>
                <a:path extrusionOk="0" h="245110" w="323850">
                  <a:moveTo>
                    <a:pt x="88128" y="30479"/>
                  </a:moveTo>
                  <a:lnTo>
                    <a:pt x="75463" y="30479"/>
                  </a:lnTo>
                  <a:lnTo>
                    <a:pt x="75133" y="33019"/>
                  </a:lnTo>
                  <a:lnTo>
                    <a:pt x="87203" y="33019"/>
                  </a:lnTo>
                  <a:lnTo>
                    <a:pt x="87756" y="31749"/>
                  </a:lnTo>
                  <a:lnTo>
                    <a:pt x="88128" y="30479"/>
                  </a:lnTo>
                  <a:close/>
                </a:path>
                <a:path extrusionOk="0" h="245110" w="323850">
                  <a:moveTo>
                    <a:pt x="123355" y="29209"/>
                  </a:moveTo>
                  <a:lnTo>
                    <a:pt x="104317" y="29209"/>
                  </a:lnTo>
                  <a:lnTo>
                    <a:pt x="104698" y="30479"/>
                  </a:lnTo>
                  <a:lnTo>
                    <a:pt x="106527" y="30479"/>
                  </a:lnTo>
                  <a:lnTo>
                    <a:pt x="106527" y="31749"/>
                  </a:lnTo>
                  <a:lnTo>
                    <a:pt x="108096" y="33019"/>
                  </a:lnTo>
                  <a:lnTo>
                    <a:pt x="128803" y="33019"/>
                  </a:lnTo>
                  <a:lnTo>
                    <a:pt x="126161" y="31749"/>
                  </a:lnTo>
                  <a:lnTo>
                    <a:pt x="125094" y="30479"/>
                  </a:lnTo>
                  <a:lnTo>
                    <a:pt x="123355" y="29209"/>
                  </a:lnTo>
                  <a:close/>
                </a:path>
                <a:path extrusionOk="0" h="245110" w="323850">
                  <a:moveTo>
                    <a:pt x="77000" y="21589"/>
                  </a:moveTo>
                  <a:lnTo>
                    <a:pt x="77482" y="24129"/>
                  </a:lnTo>
                  <a:lnTo>
                    <a:pt x="77457" y="25399"/>
                  </a:lnTo>
                  <a:lnTo>
                    <a:pt x="77876" y="26669"/>
                  </a:lnTo>
                  <a:lnTo>
                    <a:pt x="77012" y="27939"/>
                  </a:lnTo>
                  <a:lnTo>
                    <a:pt x="74942" y="27939"/>
                  </a:lnTo>
                  <a:lnTo>
                    <a:pt x="74459" y="32031"/>
                  </a:lnTo>
                  <a:lnTo>
                    <a:pt x="74712" y="32733"/>
                  </a:lnTo>
                  <a:lnTo>
                    <a:pt x="75463" y="30479"/>
                  </a:lnTo>
                  <a:lnTo>
                    <a:pt x="88128" y="30479"/>
                  </a:lnTo>
                  <a:lnTo>
                    <a:pt x="88872" y="27939"/>
                  </a:lnTo>
                  <a:lnTo>
                    <a:pt x="76504" y="27939"/>
                  </a:lnTo>
                  <a:lnTo>
                    <a:pt x="76225" y="26669"/>
                  </a:lnTo>
                  <a:lnTo>
                    <a:pt x="89244" y="26669"/>
                  </a:lnTo>
                  <a:lnTo>
                    <a:pt x="90360" y="22859"/>
                  </a:lnTo>
                  <a:lnTo>
                    <a:pt x="78333" y="22859"/>
                  </a:lnTo>
                  <a:lnTo>
                    <a:pt x="77000" y="21589"/>
                  </a:lnTo>
                  <a:close/>
                </a:path>
                <a:path extrusionOk="0" h="245110" w="323850">
                  <a:moveTo>
                    <a:pt x="106400" y="30479"/>
                  </a:moveTo>
                  <a:lnTo>
                    <a:pt x="105067" y="30479"/>
                  </a:lnTo>
                  <a:lnTo>
                    <a:pt x="105702" y="31749"/>
                  </a:lnTo>
                  <a:lnTo>
                    <a:pt x="106400" y="30479"/>
                  </a:lnTo>
                  <a:close/>
                </a:path>
                <a:path extrusionOk="0" h="245110" w="323850">
                  <a:moveTo>
                    <a:pt x="122529" y="26669"/>
                  </a:moveTo>
                  <a:lnTo>
                    <a:pt x="102565" y="26669"/>
                  </a:lnTo>
                  <a:lnTo>
                    <a:pt x="102666" y="30479"/>
                  </a:lnTo>
                  <a:lnTo>
                    <a:pt x="103784" y="30479"/>
                  </a:lnTo>
                  <a:lnTo>
                    <a:pt x="104012" y="29209"/>
                  </a:lnTo>
                  <a:lnTo>
                    <a:pt x="123431" y="29209"/>
                  </a:lnTo>
                  <a:lnTo>
                    <a:pt x="123012" y="27939"/>
                  </a:lnTo>
                  <a:lnTo>
                    <a:pt x="122529" y="26669"/>
                  </a:lnTo>
                  <a:close/>
                </a:path>
                <a:path extrusionOk="0" h="245110" w="323850">
                  <a:moveTo>
                    <a:pt x="77342" y="25399"/>
                  </a:moveTo>
                  <a:lnTo>
                    <a:pt x="77088" y="25399"/>
                  </a:lnTo>
                  <a:lnTo>
                    <a:pt x="76987" y="26669"/>
                  </a:lnTo>
                  <a:lnTo>
                    <a:pt x="77330" y="26669"/>
                  </a:lnTo>
                  <a:lnTo>
                    <a:pt x="77342" y="25399"/>
                  </a:lnTo>
                  <a:close/>
                </a:path>
                <a:path extrusionOk="0" h="245110" w="323850">
                  <a:moveTo>
                    <a:pt x="115830" y="22859"/>
                  </a:moveTo>
                  <a:lnTo>
                    <a:pt x="100380" y="22859"/>
                  </a:lnTo>
                  <a:lnTo>
                    <a:pt x="100495" y="25399"/>
                  </a:lnTo>
                  <a:lnTo>
                    <a:pt x="101358" y="26669"/>
                  </a:lnTo>
                  <a:lnTo>
                    <a:pt x="102196" y="26669"/>
                  </a:lnTo>
                  <a:lnTo>
                    <a:pt x="102273" y="25399"/>
                  </a:lnTo>
                  <a:lnTo>
                    <a:pt x="117792" y="25399"/>
                  </a:lnTo>
                  <a:lnTo>
                    <a:pt x="117728" y="24129"/>
                  </a:lnTo>
                  <a:lnTo>
                    <a:pt x="115874" y="24129"/>
                  </a:lnTo>
                  <a:lnTo>
                    <a:pt x="115830" y="22859"/>
                  </a:lnTo>
                  <a:close/>
                </a:path>
                <a:path extrusionOk="0" h="245110" w="323850">
                  <a:moveTo>
                    <a:pt x="117792" y="25399"/>
                  </a:moveTo>
                  <a:lnTo>
                    <a:pt x="102412" y="25399"/>
                  </a:lnTo>
                  <a:lnTo>
                    <a:pt x="102742" y="26669"/>
                  </a:lnTo>
                  <a:lnTo>
                    <a:pt x="117855" y="26669"/>
                  </a:lnTo>
                  <a:lnTo>
                    <a:pt x="117792" y="25399"/>
                  </a:lnTo>
                  <a:close/>
                </a:path>
                <a:path extrusionOk="0" h="245110" w="323850">
                  <a:moveTo>
                    <a:pt x="117881" y="24129"/>
                  </a:moveTo>
                  <a:lnTo>
                    <a:pt x="117855" y="26669"/>
                  </a:lnTo>
                  <a:lnTo>
                    <a:pt x="119951" y="26669"/>
                  </a:lnTo>
                  <a:lnTo>
                    <a:pt x="117881" y="24129"/>
                  </a:lnTo>
                  <a:close/>
                </a:path>
                <a:path extrusionOk="0" h="245110" w="323850">
                  <a:moveTo>
                    <a:pt x="120345" y="25399"/>
                  </a:moveTo>
                  <a:lnTo>
                    <a:pt x="119951" y="26669"/>
                  </a:lnTo>
                  <a:lnTo>
                    <a:pt x="121335" y="26669"/>
                  </a:lnTo>
                  <a:lnTo>
                    <a:pt x="120345" y="25399"/>
                  </a:lnTo>
                  <a:close/>
                </a:path>
                <a:path extrusionOk="0" h="245110" w="323850">
                  <a:moveTo>
                    <a:pt x="77241" y="24129"/>
                  </a:moveTo>
                  <a:lnTo>
                    <a:pt x="76695" y="25399"/>
                  </a:lnTo>
                  <a:lnTo>
                    <a:pt x="77457" y="25399"/>
                  </a:lnTo>
                  <a:lnTo>
                    <a:pt x="77241" y="24129"/>
                  </a:lnTo>
                  <a:close/>
                </a:path>
                <a:path extrusionOk="0" h="245110" w="323850">
                  <a:moveTo>
                    <a:pt x="108414" y="19049"/>
                  </a:moveTo>
                  <a:lnTo>
                    <a:pt x="96951" y="19049"/>
                  </a:lnTo>
                  <a:lnTo>
                    <a:pt x="99237" y="24129"/>
                  </a:lnTo>
                  <a:lnTo>
                    <a:pt x="100380" y="22859"/>
                  </a:lnTo>
                  <a:lnTo>
                    <a:pt x="115830" y="22859"/>
                  </a:lnTo>
                  <a:lnTo>
                    <a:pt x="115785" y="21589"/>
                  </a:lnTo>
                  <a:lnTo>
                    <a:pt x="114731" y="21589"/>
                  </a:lnTo>
                  <a:lnTo>
                    <a:pt x="114515" y="20319"/>
                  </a:lnTo>
                  <a:lnTo>
                    <a:pt x="108343" y="20319"/>
                  </a:lnTo>
                  <a:lnTo>
                    <a:pt x="108414" y="19049"/>
                  </a:lnTo>
                  <a:close/>
                </a:path>
                <a:path extrusionOk="0" h="245110" w="323850">
                  <a:moveTo>
                    <a:pt x="117665" y="22859"/>
                  </a:moveTo>
                  <a:lnTo>
                    <a:pt x="115874" y="24129"/>
                  </a:lnTo>
                  <a:lnTo>
                    <a:pt x="117728" y="24129"/>
                  </a:lnTo>
                  <a:lnTo>
                    <a:pt x="117665" y="22859"/>
                  </a:lnTo>
                  <a:close/>
                </a:path>
                <a:path extrusionOk="0" h="245110" w="323850">
                  <a:moveTo>
                    <a:pt x="93611" y="17779"/>
                  </a:moveTo>
                  <a:lnTo>
                    <a:pt x="79628" y="17779"/>
                  </a:lnTo>
                  <a:lnTo>
                    <a:pt x="80035" y="19049"/>
                  </a:lnTo>
                  <a:lnTo>
                    <a:pt x="79730" y="20319"/>
                  </a:lnTo>
                  <a:lnTo>
                    <a:pt x="78765" y="20319"/>
                  </a:lnTo>
                  <a:lnTo>
                    <a:pt x="78333" y="22859"/>
                  </a:lnTo>
                  <a:lnTo>
                    <a:pt x="90360" y="22859"/>
                  </a:lnTo>
                  <a:lnTo>
                    <a:pt x="93611" y="17779"/>
                  </a:lnTo>
                  <a:close/>
                </a:path>
                <a:path extrusionOk="0" h="245110" w="323850">
                  <a:moveTo>
                    <a:pt x="79171" y="19049"/>
                  </a:moveTo>
                  <a:lnTo>
                    <a:pt x="79501" y="20319"/>
                  </a:lnTo>
                  <a:lnTo>
                    <a:pt x="79730" y="20319"/>
                  </a:lnTo>
                  <a:lnTo>
                    <a:pt x="79171" y="19049"/>
                  </a:lnTo>
                  <a:close/>
                </a:path>
                <a:path extrusionOk="0" h="245110" w="323850">
                  <a:moveTo>
                    <a:pt x="107454" y="13969"/>
                  </a:moveTo>
                  <a:lnTo>
                    <a:pt x="82168" y="13969"/>
                  </a:lnTo>
                  <a:lnTo>
                    <a:pt x="82549" y="15239"/>
                  </a:lnTo>
                  <a:lnTo>
                    <a:pt x="81445" y="16509"/>
                  </a:lnTo>
                  <a:lnTo>
                    <a:pt x="80721" y="16509"/>
                  </a:lnTo>
                  <a:lnTo>
                    <a:pt x="79603" y="17779"/>
                  </a:lnTo>
                  <a:lnTo>
                    <a:pt x="93611" y="17779"/>
                  </a:lnTo>
                  <a:lnTo>
                    <a:pt x="94170" y="19049"/>
                  </a:lnTo>
                  <a:lnTo>
                    <a:pt x="95059" y="20319"/>
                  </a:lnTo>
                  <a:lnTo>
                    <a:pt x="96951" y="19049"/>
                  </a:lnTo>
                  <a:lnTo>
                    <a:pt x="108414" y="19049"/>
                  </a:lnTo>
                  <a:lnTo>
                    <a:pt x="108628" y="15239"/>
                  </a:lnTo>
                  <a:lnTo>
                    <a:pt x="107645" y="15239"/>
                  </a:lnTo>
                  <a:lnTo>
                    <a:pt x="107454" y="13969"/>
                  </a:lnTo>
                  <a:close/>
                </a:path>
                <a:path extrusionOk="0" h="245110" w="323850">
                  <a:moveTo>
                    <a:pt x="113728" y="16509"/>
                  </a:moveTo>
                  <a:lnTo>
                    <a:pt x="108343" y="20319"/>
                  </a:lnTo>
                  <a:lnTo>
                    <a:pt x="112814" y="20319"/>
                  </a:lnTo>
                  <a:lnTo>
                    <a:pt x="113728" y="16509"/>
                  </a:lnTo>
                  <a:close/>
                </a:path>
                <a:path extrusionOk="0" h="245110" w="323850">
                  <a:moveTo>
                    <a:pt x="107327" y="12699"/>
                  </a:moveTo>
                  <a:lnTo>
                    <a:pt x="81038" y="12699"/>
                  </a:lnTo>
                  <a:lnTo>
                    <a:pt x="80924" y="13969"/>
                  </a:lnTo>
                  <a:lnTo>
                    <a:pt x="81851" y="15239"/>
                  </a:lnTo>
                  <a:lnTo>
                    <a:pt x="82168" y="13969"/>
                  </a:lnTo>
                  <a:lnTo>
                    <a:pt x="107238" y="13969"/>
                  </a:lnTo>
                  <a:lnTo>
                    <a:pt x="107327" y="12699"/>
                  </a:lnTo>
                  <a:close/>
                </a:path>
                <a:path extrusionOk="0" h="245110" w="323850">
                  <a:moveTo>
                    <a:pt x="108699" y="13969"/>
                  </a:moveTo>
                  <a:lnTo>
                    <a:pt x="107810" y="15239"/>
                  </a:lnTo>
                  <a:lnTo>
                    <a:pt x="108628" y="15239"/>
                  </a:lnTo>
                  <a:lnTo>
                    <a:pt x="108699" y="13969"/>
                  </a:lnTo>
                  <a:close/>
                </a:path>
                <a:path extrusionOk="0" h="245110" w="323850">
                  <a:moveTo>
                    <a:pt x="80581" y="10159"/>
                  </a:moveTo>
                  <a:lnTo>
                    <a:pt x="82727" y="12699"/>
                  </a:lnTo>
                  <a:lnTo>
                    <a:pt x="82854" y="12699"/>
                  </a:lnTo>
                  <a:lnTo>
                    <a:pt x="80581" y="10159"/>
                  </a:lnTo>
                  <a:close/>
                </a:path>
                <a:path extrusionOk="0" h="245110" w="323850">
                  <a:moveTo>
                    <a:pt x="103708" y="11429"/>
                  </a:moveTo>
                  <a:lnTo>
                    <a:pt x="82715" y="11429"/>
                  </a:lnTo>
                  <a:lnTo>
                    <a:pt x="82854" y="12699"/>
                  </a:lnTo>
                  <a:lnTo>
                    <a:pt x="103644" y="12699"/>
                  </a:lnTo>
                  <a:lnTo>
                    <a:pt x="103708" y="11429"/>
                  </a:lnTo>
                  <a:close/>
                </a:path>
                <a:path extrusionOk="0" h="245110" w="323850">
                  <a:moveTo>
                    <a:pt x="104787" y="11429"/>
                  </a:moveTo>
                  <a:lnTo>
                    <a:pt x="103644" y="12699"/>
                  </a:lnTo>
                  <a:lnTo>
                    <a:pt x="107238" y="12699"/>
                  </a:lnTo>
                  <a:lnTo>
                    <a:pt x="104787" y="11429"/>
                  </a:lnTo>
                  <a:close/>
                </a:path>
                <a:path extrusionOk="0" h="245110" w="323850">
                  <a:moveTo>
                    <a:pt x="91439" y="0"/>
                  </a:moveTo>
                  <a:lnTo>
                    <a:pt x="90271" y="1269"/>
                  </a:lnTo>
                  <a:lnTo>
                    <a:pt x="85293" y="1269"/>
                  </a:lnTo>
                  <a:lnTo>
                    <a:pt x="86398" y="6349"/>
                  </a:lnTo>
                  <a:lnTo>
                    <a:pt x="81737" y="8889"/>
                  </a:lnTo>
                  <a:lnTo>
                    <a:pt x="82359" y="10159"/>
                  </a:lnTo>
                  <a:lnTo>
                    <a:pt x="82549" y="11429"/>
                  </a:lnTo>
                  <a:lnTo>
                    <a:pt x="102057" y="11429"/>
                  </a:lnTo>
                  <a:lnTo>
                    <a:pt x="103136" y="10159"/>
                  </a:lnTo>
                  <a:lnTo>
                    <a:pt x="101841" y="10159"/>
                  </a:lnTo>
                  <a:lnTo>
                    <a:pt x="100533" y="8889"/>
                  </a:lnTo>
                  <a:lnTo>
                    <a:pt x="100418" y="7619"/>
                  </a:lnTo>
                  <a:lnTo>
                    <a:pt x="99212" y="7619"/>
                  </a:lnTo>
                  <a:lnTo>
                    <a:pt x="98729" y="6349"/>
                  </a:lnTo>
                  <a:lnTo>
                    <a:pt x="97180" y="5079"/>
                  </a:lnTo>
                  <a:lnTo>
                    <a:pt x="96418" y="5079"/>
                  </a:lnTo>
                  <a:lnTo>
                    <a:pt x="95402" y="3809"/>
                  </a:lnTo>
                  <a:lnTo>
                    <a:pt x="93979" y="3809"/>
                  </a:lnTo>
                  <a:lnTo>
                    <a:pt x="91439" y="0"/>
                  </a:lnTo>
                  <a:close/>
                </a:path>
                <a:path extrusionOk="0" h="245110" w="323850">
                  <a:moveTo>
                    <a:pt x="88341" y="0"/>
                  </a:moveTo>
                  <a:lnTo>
                    <a:pt x="87299" y="0"/>
                  </a:lnTo>
                  <a:lnTo>
                    <a:pt x="86550" y="1269"/>
                  </a:lnTo>
                  <a:lnTo>
                    <a:pt x="89103" y="1269"/>
                  </a:lnTo>
                  <a:lnTo>
                    <a:pt x="88341" y="0"/>
                  </a:lnTo>
                  <a:close/>
                </a:path>
                <a:path extrusionOk="0" h="245110" w="323850">
                  <a:moveTo>
                    <a:pt x="89052" y="0"/>
                  </a:moveTo>
                  <a:lnTo>
                    <a:pt x="89103" y="1269"/>
                  </a:lnTo>
                  <a:lnTo>
                    <a:pt x="89661" y="1269"/>
                  </a:lnTo>
                  <a:lnTo>
                    <a:pt x="89052" y="0"/>
                  </a:lnTo>
                  <a:close/>
                </a:path>
              </a:pathLst>
            </a:custGeom>
            <a:solidFill>
              <a:srgbClr val="045D8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3" name="Google Shape;163;p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364104" y="4366418"/>
              <a:ext cx="89457" cy="210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750034" y="4251941"/>
              <a:ext cx="1389164" cy="1307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" name="Google Shape;165;p9"/>
            <p:cNvSpPr/>
            <p:nvPr/>
          </p:nvSpPr>
          <p:spPr>
            <a:xfrm>
              <a:off x="976795" y="5936652"/>
              <a:ext cx="8700135" cy="313055"/>
            </a:xfrm>
            <a:custGeom>
              <a:rect b="b" l="l" r="r" t="t"/>
              <a:pathLst>
                <a:path extrusionOk="0" h="313054" w="8700135">
                  <a:moveTo>
                    <a:pt x="223469" y="0"/>
                  </a:moveTo>
                  <a:lnTo>
                    <a:pt x="0" y="0"/>
                  </a:lnTo>
                  <a:lnTo>
                    <a:pt x="0" y="312521"/>
                  </a:lnTo>
                  <a:lnTo>
                    <a:pt x="223469" y="312521"/>
                  </a:lnTo>
                  <a:lnTo>
                    <a:pt x="223469" y="0"/>
                  </a:lnTo>
                  <a:close/>
                </a:path>
                <a:path extrusionOk="0" h="313054" w="8700135">
                  <a:moveTo>
                    <a:pt x="8699944" y="0"/>
                  </a:moveTo>
                  <a:lnTo>
                    <a:pt x="8550961" y="0"/>
                  </a:lnTo>
                  <a:lnTo>
                    <a:pt x="8550961" y="312521"/>
                  </a:lnTo>
                  <a:lnTo>
                    <a:pt x="8699944" y="312521"/>
                  </a:lnTo>
                  <a:lnTo>
                    <a:pt x="8699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200277" y="5908700"/>
              <a:ext cx="8328025" cy="965835"/>
            </a:xfrm>
            <a:custGeom>
              <a:rect b="b" l="l" r="r" t="t"/>
              <a:pathLst>
                <a:path extrusionOk="0" h="965834" w="8328025">
                  <a:moveTo>
                    <a:pt x="8327478" y="0"/>
                  </a:moveTo>
                  <a:lnTo>
                    <a:pt x="0" y="0"/>
                  </a:lnTo>
                  <a:lnTo>
                    <a:pt x="0" y="965504"/>
                  </a:lnTo>
                  <a:lnTo>
                    <a:pt x="8327478" y="965504"/>
                  </a:lnTo>
                  <a:lnTo>
                    <a:pt x="8327478" y="0"/>
                  </a:lnTo>
                  <a:close/>
                </a:path>
              </a:pathLst>
            </a:custGeom>
            <a:solidFill>
              <a:srgbClr val="42B7A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7" name="Google Shape;167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02648" y="641533"/>
            <a:ext cx="2972920" cy="249219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E0CC700C34E64283355474F2ABBAFB" ma:contentTypeVersion="16" ma:contentTypeDescription="Create a new document." ma:contentTypeScope="" ma:versionID="8ff2458da248c7423d338960d1906584">
  <xsd:schema xmlns:xsd="http://www.w3.org/2001/XMLSchema" xmlns:xs="http://www.w3.org/2001/XMLSchema" xmlns:p="http://schemas.microsoft.com/office/2006/metadata/properties" xmlns:ns2="9e7cb493-a9cd-49cd-846c-930d19753eb9" xmlns:ns3="4cca9a1c-ea03-4f56-8ded-6c285728d794" targetNamespace="http://schemas.microsoft.com/office/2006/metadata/properties" ma:root="true" ma:fieldsID="d3c5bb8178d63cc94ad54e2194493de9" ns2:_="" ns3:_="">
    <xsd:import namespace="9e7cb493-a9cd-49cd-846c-930d19753eb9"/>
    <xsd:import namespace="4cca9a1c-ea03-4f56-8ded-6c285728d7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cb493-a9cd-49cd-846c-930d19753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213ba4d-4ff2-410f-8850-8053d14020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a9a1c-ea03-4f56-8ded-6c285728d7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a40db18-2066-40d3-9c1d-6d717589184a}" ma:internalName="TaxCatchAll" ma:showField="CatchAllData" ma:web="4cca9a1c-ea03-4f56-8ded-6c285728d7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ca9a1c-ea03-4f56-8ded-6c285728d794" xsi:nil="true"/>
    <lcf76f155ced4ddcb4097134ff3c332f xmlns="9e7cb493-a9cd-49cd-846c-930d19753eb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877E1BC-C12C-4F88-9F6A-E397A622718D}"/>
</file>

<file path=customXml/itemProps2.xml><?xml version="1.0" encoding="utf-8"?>
<ds:datastoreItem xmlns:ds="http://schemas.openxmlformats.org/officeDocument/2006/customXml" ds:itemID="{BA41DD34-0592-4A2D-89D3-1C6AC712DDB7}"/>
</file>

<file path=customXml/itemProps3.xml><?xml version="1.0" encoding="utf-8"?>
<ds:datastoreItem xmlns:ds="http://schemas.openxmlformats.org/officeDocument/2006/customXml" ds:itemID="{4F4095C5-AEDD-4EE5-9CCF-45F24DDDE6C4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Marie</dc:creator>
  <dcterms:created xsi:type="dcterms:W3CDTF">2022-02-23T09:47:30Z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2022-02-23T00:00:00Z</vt:filetime>
  </property>
  <property fmtid="{D5CDD505-2E9C-101B-9397-08002B2CF9AE}" pid="3" name="Creator">
    <vt:lpwstr>Adobe Illustrator 25.4 (Macintosh)</vt:lpwstr>
  </property>
  <property fmtid="{D5CDD505-2E9C-101B-9397-08002B2CF9AE}" pid="4" name="LastSaved">
    <vt:filetime>2022-02-23T00:00:00Z</vt:filetime>
  </property>
  <property fmtid="{D5CDD505-2E9C-101B-9397-08002B2CF9AE}" pid="5" name="ContentTypeId">
    <vt:lpwstr>0x01010045E0CC700C34E64283355474F2ABBAFB</vt:lpwstr>
  </property>
</Properties>
</file>