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iRvctEZJTVbIKS/MVxHFWZHAuq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8" Type="http://schemas.openxmlformats.org/officeDocument/2006/relationships/slide" Target="slides/slide4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7" Type="http://schemas.openxmlformats.org/officeDocument/2006/relationships/slide" Target="slides/slide3.xml"/><Relationship Id="rId17" Type="http://schemas.openxmlformats.org/officeDocument/2006/relationships/customXml" Target="../customXml/item2.xml"/><Relationship Id="rId2" Type="http://schemas.openxmlformats.org/officeDocument/2006/relationships/presProps" Target="pres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7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5" Type="http://customschemas.google.com/relationships/presentationmetadata" Target="meta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wo Content">
  <p:cSld name="4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96" name="Google Shape;9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9052" y="-12036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2" name="Google Shape;102;p22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5" name="Google Shape;10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8" name="Google Shape;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7" name="Google Shape;3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rgbClr val="FFFFFF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2" name="Google Shape;42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44" name="Google Shape;4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rgbClr val="FFFFFF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52" name="Google Shape;5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60" name="Google Shape;6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6" name="Google Shape;66;p18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9" name="Google Shape;6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ntent">
  <p:cSld name="2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5" name="Google Shape;75;p19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" name="Google Shape;7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wo Content">
  <p:cSld name="3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4" name="Google Shape;84;p20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7" name="Google Shape;8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3.png"/><Relationship Id="rId5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5" Type="http://schemas.openxmlformats.org/officeDocument/2006/relationships/image" Target="../media/image12.png"/><Relationship Id="rId6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/>
          <p:nvPr>
            <p:ph type="ctrTitle"/>
          </p:nvPr>
        </p:nvSpPr>
        <p:spPr>
          <a:xfrm>
            <a:off x="1143000" y="428017"/>
            <a:ext cx="674696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i="1" lang="de-DE" sz="318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ENCORE</a:t>
            </a:r>
            <a:endParaRPr i="1" sz="318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i="1" lang="de-DE" sz="318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शिक्षा र अनुसन्धानमा अभिनव उद्यमशीलता अभ्यासहरूलाई बढावा दिन उद्यमशीलता ज्ञान केन्द्रहरू</a:t>
            </a:r>
            <a:endParaRPr i="1" sz="318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480"/>
              <a:buFont typeface="Calibri"/>
              <a:buNone/>
            </a:pPr>
            <a:r>
              <a:t/>
            </a:r>
            <a:endParaRPr i="1" sz="318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 txBox="1"/>
          <p:nvPr>
            <p:ph idx="1" type="subTitle"/>
          </p:nvPr>
        </p:nvSpPr>
        <p:spPr>
          <a:xfrm>
            <a:off x="1143000" y="3233057"/>
            <a:ext cx="7315200" cy="3000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de-DE" sz="2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प्रशिक्षकहरुको तालिम ४</a:t>
            </a:r>
            <a:endParaRPr sz="28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de-DE" sz="2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उद्यमशीलता मार्ग र इकोसिस्टम</a:t>
            </a:r>
            <a:endParaRPr sz="28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sz="28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de-DE" sz="2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मे 9 - 11, 2022</a:t>
            </a:r>
            <a:endParaRPr sz="28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de-DE" sz="2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Alicante विश्वविद्यालय</a:t>
            </a:r>
            <a:endParaRPr sz="28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sz="28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de-DE" sz="2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परियोजना सन्दर्भ: 617589-EPP-1-2020-1-AT-EPPKA2-CBHE-JP</a:t>
            </a:r>
            <a:endParaRPr sz="28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5714"/>
              <a:buNone/>
            </a:pPr>
            <a:r>
              <a:t/>
            </a:r>
            <a:endParaRPr sz="28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4975" y="5360566"/>
            <a:ext cx="1872049" cy="1361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9600"/>
              <a:buFont typeface="Calibri"/>
              <a:buNone/>
            </a:pPr>
            <a:r>
              <a:rPr i="1" lang="de-DE" sz="9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ENCORE</a:t>
            </a:r>
            <a:endParaRPr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 txBox="1"/>
          <p:nvPr>
            <p:ph idx="1" type="subTitle"/>
          </p:nvPr>
        </p:nvSpPr>
        <p:spPr>
          <a:xfrm>
            <a:off x="1143000" y="3602038"/>
            <a:ext cx="6858000" cy="2261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शिक्षा र अनुसन्धानमा अभिनव उद्यमशीलता अभ्यासहरूलाई बढावा दिन उद्यमशीलता ज्ञान केन्द्रहरू</a:t>
            </a:r>
            <a:endParaRPr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परियोजना सन्दर्भ: 617589-EPP-1-2020-1-AT-EPPKA2-CBHE-JP</a:t>
            </a:r>
            <a:endParaRPr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>
            <p:ph type="title"/>
          </p:nvPr>
        </p:nvSpPr>
        <p:spPr>
          <a:xfrm>
            <a:off x="411567" y="154369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381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862"/>
              <a:buFont typeface="Arial"/>
              <a:buNone/>
            </a:pPr>
            <a:r>
              <a:rPr lang="de-DE" sz="3811">
                <a:solidFill>
                  <a:srgbClr val="202124"/>
                </a:solidFill>
                <a:highlight>
                  <a:srgbClr val="F8F9FA"/>
                </a:highlight>
              </a:rPr>
              <a:t>Alicante मा स्वागत छ!</a:t>
            </a:r>
            <a:endParaRPr sz="3811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23" name="Google Shape;12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0576" y="1507770"/>
            <a:ext cx="1872049" cy="1361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567" y="3063093"/>
            <a:ext cx="5939805" cy="2585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in Flag Heraldry · Free image on Pixabay" id="125" name="Google Shape;12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93298" y="3988741"/>
            <a:ext cx="1329327" cy="886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तालिमको परिचय</a:t>
            </a:r>
            <a:endParaRPr/>
          </a:p>
        </p:txBody>
      </p:sp>
      <p:sp>
        <p:nvSpPr>
          <p:cNvPr id="131" name="Google Shape;131;p3"/>
          <p:cNvSpPr txBox="1"/>
          <p:nvPr>
            <p:ph idx="1" type="body"/>
          </p:nvPr>
        </p:nvSpPr>
        <p:spPr>
          <a:xfrm>
            <a:off x="1614794" y="2522285"/>
            <a:ext cx="7104837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उद्यमशीलता इकोसिस्टम र पथ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उद्यमशीलताको लागि समर्थन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उद्यमशीलता ज्ञान केन्द्रहरू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369" y="2534771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8056" y="338211"/>
            <a:ext cx="1067887" cy="776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 b="16189" l="13859" r="20333" t="15619"/>
          <a:stretch/>
        </p:blipFill>
        <p:spPr>
          <a:xfrm>
            <a:off x="1625915" y="1058092"/>
            <a:ext cx="5711688" cy="553459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 txBox="1"/>
          <p:nvPr>
            <p:ph type="title"/>
          </p:nvPr>
        </p:nvSpPr>
        <p:spPr>
          <a:xfrm>
            <a:off x="224258" y="395946"/>
            <a:ext cx="8428854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एजेन्डा</a:t>
            </a:r>
            <a:endParaRPr/>
          </a:p>
        </p:txBody>
      </p:sp>
      <p:sp>
        <p:nvSpPr>
          <p:cNvPr id="140" name="Google Shape;140;p4"/>
          <p:cNvSpPr txBox="1"/>
          <p:nvPr/>
        </p:nvSpPr>
        <p:spPr>
          <a:xfrm>
            <a:off x="7694022" y="3475505"/>
            <a:ext cx="12279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Changes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the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print version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 rot="-3176461">
            <a:off x="6991655" y="3178405"/>
            <a:ext cx="384332" cy="390333"/>
          </a:xfrm>
          <a:prstGeom prst="leftUpArrow">
            <a:avLst/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p4"/>
          <p:cNvCxnSpPr/>
          <p:nvPr/>
        </p:nvCxnSpPr>
        <p:spPr>
          <a:xfrm>
            <a:off x="3879667" y="4846320"/>
            <a:ext cx="1005842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5374" y="5557820"/>
            <a:ext cx="1589144" cy="1190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list PNG Transparent Images | PNG All" id="144" name="Google Shape;14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3927" y="565763"/>
            <a:ext cx="793377" cy="79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293" y="6059300"/>
            <a:ext cx="697480" cy="507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/>
          <p:nvPr/>
        </p:nvSpPr>
        <p:spPr>
          <a:xfrm>
            <a:off x="260482" y="324260"/>
            <a:ext cx="8412064" cy="816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de-DE" sz="3200">
                <a:solidFill>
                  <a:schemeClr val="lt1"/>
                </a:solidFill>
              </a:rPr>
              <a:t>अर्को स्थानको लागि रिमाइन्डर!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4923908" y="4834051"/>
            <a:ext cx="3044142" cy="40011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UA - Sede San Fernando</a:t>
            </a:r>
            <a:endParaRPr/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3">
            <a:alphaModFix/>
          </a:blip>
          <a:srcRect b="7311" l="0" r="0" t="0"/>
          <a:stretch/>
        </p:blipFill>
        <p:spPr>
          <a:xfrm>
            <a:off x="4660885" y="1281834"/>
            <a:ext cx="901138" cy="128866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 txBox="1"/>
          <p:nvPr/>
        </p:nvSpPr>
        <p:spPr>
          <a:xfrm>
            <a:off x="4652418" y="2759343"/>
            <a:ext cx="3044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मंगलबार बुधबार: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8.45 बजे भेट्नुहोस्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होटल लुसेन्टम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5"/>
          <p:cNvPicPr preferRelativeResize="0"/>
          <p:nvPr/>
        </p:nvPicPr>
        <p:blipFill rotWithShape="1">
          <a:blip r:embed="rId4">
            <a:alphaModFix/>
          </a:blip>
          <a:srcRect b="10106" l="47975" r="21401" t="19185"/>
          <a:stretch/>
        </p:blipFill>
        <p:spPr>
          <a:xfrm>
            <a:off x="797340" y="1227735"/>
            <a:ext cx="3669174" cy="536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7038" y="1434488"/>
            <a:ext cx="2272774" cy="56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6">
            <a:alphaModFix/>
          </a:blip>
          <a:srcRect b="16097" l="17088" r="46435" t="27120"/>
          <a:stretch/>
        </p:blipFill>
        <p:spPr>
          <a:xfrm>
            <a:off x="6748901" y="2209241"/>
            <a:ext cx="1297820" cy="128050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 txBox="1"/>
          <p:nvPr/>
        </p:nvSpPr>
        <p:spPr>
          <a:xfrm>
            <a:off x="7213992" y="3489747"/>
            <a:ext cx="9651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Viktoriia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4604646" y="6006282"/>
            <a:ext cx="36826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 security reasons, we are asked to access the building as a group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/>
          <p:nvPr>
            <p:ph type="title"/>
          </p:nvPr>
        </p:nvSpPr>
        <p:spPr>
          <a:xfrm>
            <a:off x="224258" y="395946"/>
            <a:ext cx="8428854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एजेन्डा</a:t>
            </a:r>
            <a:endParaRPr/>
          </a:p>
        </p:txBody>
      </p:sp>
      <p:pic>
        <p:nvPicPr>
          <p:cNvPr descr="Checklist PNG Transparent Images | PNG All" id="164" name="Google Shape;16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3927" y="565763"/>
            <a:ext cx="793377" cy="79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/>
          <p:cNvPicPr preferRelativeResize="0"/>
          <p:nvPr/>
        </p:nvPicPr>
        <p:blipFill rotWithShape="1">
          <a:blip r:embed="rId4">
            <a:alphaModFix/>
          </a:blip>
          <a:srcRect b="38286" l="13681" r="19794" t="19818"/>
          <a:stretch/>
        </p:blipFill>
        <p:spPr>
          <a:xfrm>
            <a:off x="862148" y="1528957"/>
            <a:ext cx="7623950" cy="453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293" y="6059300"/>
            <a:ext cx="697480" cy="507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/>
          <p:nvPr>
            <p:ph type="title"/>
          </p:nvPr>
        </p:nvSpPr>
        <p:spPr>
          <a:xfrm>
            <a:off x="224258" y="395946"/>
            <a:ext cx="8428854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एजेन्डा</a:t>
            </a:r>
            <a:endParaRPr/>
          </a:p>
        </p:txBody>
      </p:sp>
      <p:pic>
        <p:nvPicPr>
          <p:cNvPr descr="Checklist PNG Transparent Images | PNG All" id="172" name="Google Shape;17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3927" y="565763"/>
            <a:ext cx="793377" cy="79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7"/>
          <p:cNvPicPr preferRelativeResize="0"/>
          <p:nvPr/>
        </p:nvPicPr>
        <p:blipFill rotWithShape="1">
          <a:blip r:embed="rId4">
            <a:alphaModFix/>
          </a:blip>
          <a:srcRect b="15809" l="13681" r="20332" t="45524"/>
          <a:stretch/>
        </p:blipFill>
        <p:spPr>
          <a:xfrm>
            <a:off x="623991" y="1659585"/>
            <a:ext cx="7629388" cy="4220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293" y="6059300"/>
            <a:ext cx="697480" cy="507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/>
          <p:nvPr>
            <p:ph type="title"/>
          </p:nvPr>
        </p:nvSpPr>
        <p:spPr>
          <a:xfrm>
            <a:off x="628650" y="132588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प्रशिक्षण सामग्री: मूडल</a:t>
            </a:r>
            <a:endParaRPr/>
          </a:p>
        </p:txBody>
      </p:sp>
      <p:sp>
        <p:nvSpPr>
          <p:cNvPr id="180" name="Google Shape;180;p8"/>
          <p:cNvSpPr txBox="1"/>
          <p:nvPr>
            <p:ph idx="1" type="body"/>
          </p:nvPr>
        </p:nvSpPr>
        <p:spPr>
          <a:xfrm>
            <a:off x="309716" y="2317999"/>
            <a:ext cx="8205634" cy="3464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de-DE"/>
              <a:t>सम्झनुहोस्: सबै ToT 3 र 4 सामग्रीहरू Moodle प्लेटफर्ममा अपलोड गरिएका छन्</a:t>
            </a:r>
            <a:endParaRPr b="1"/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3">
            <a:alphaModFix/>
          </a:blip>
          <a:srcRect b="0" l="14514" r="14999" t="19627"/>
          <a:stretch/>
        </p:blipFill>
        <p:spPr>
          <a:xfrm>
            <a:off x="3708137" y="3233057"/>
            <a:ext cx="4807213" cy="333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8056" y="338211"/>
            <a:ext cx="1067887" cy="776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/>
          <p:nvPr>
            <p:ph type="ctrTitle"/>
          </p:nvPr>
        </p:nvSpPr>
        <p:spPr>
          <a:xfrm>
            <a:off x="515983" y="143587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9600"/>
              <a:buFont typeface="Calibri"/>
              <a:buNone/>
            </a:pPr>
            <a:r>
              <a:rPr i="1" lang="de-DE" sz="9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स्वागत छ!</a:t>
            </a:r>
            <a:endParaRPr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 txBox="1"/>
          <p:nvPr>
            <p:ph idx="1" type="subTitle"/>
          </p:nvPr>
        </p:nvSpPr>
        <p:spPr>
          <a:xfrm>
            <a:off x="2344783" y="4596133"/>
            <a:ext cx="6799217" cy="2261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de-DE" sz="40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हामी आशा गर्छौं कि तपाईंले प्रशिक्षण र एलिकेन्टमा तपाईंको बसाइको आनन्द लिनुभयो! ☺</a:t>
            </a:r>
            <a:endParaRPr sz="4000"/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056" y="272896"/>
            <a:ext cx="1067887" cy="776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7E05B8-1209-4AFB-8765-DA97C355B375}"/>
</file>

<file path=customXml/itemProps2.xml><?xml version="1.0" encoding="utf-8"?>
<ds:datastoreItem xmlns:ds="http://schemas.openxmlformats.org/officeDocument/2006/customXml" ds:itemID="{6BBF82AC-FBC4-4FA7-83B6-C02831048AAA}"/>
</file>

<file path=customXml/itemProps3.xml><?xml version="1.0" encoding="utf-8"?>
<ds:datastoreItem xmlns:ds="http://schemas.openxmlformats.org/officeDocument/2006/customXml" ds:itemID="{632AF7C3-5E6C-4E03-B447-CFF2C4941CE9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vannasine thammalath</dc:creator>
  <dcterms:created xsi:type="dcterms:W3CDTF">2021-06-04T16:06:26Z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