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BaLbIB8yalGF7GXpLjacSpIkd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2" Type="http://schemas.openxmlformats.org/officeDocument/2006/relationships/presProps" Target="presProps.xml"/><Relationship Id="rId1" Type="http://schemas.openxmlformats.org/officeDocument/2006/relationships/theme" Target="theme/theme2.xml"/><Relationship Id="rId6" Type="http://schemas.openxmlformats.org/officeDocument/2006/relationships/slide" Target="slides/slide2.xml"/><Relationship Id="rId11" Type="http://schemas.openxmlformats.org/officeDocument/2006/relationships/customXml" Target="../customXml/item3.xml"/><Relationship Id="rId5" Type="http://schemas.openxmlformats.org/officeDocument/2006/relationships/slide" Target="slides/slide1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20" name="Google Shape;2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0975" y="5830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78938" y="52519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wo Content">
  <p:cSld name="4_Two Conte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6286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3028950" y="625963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64579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477" y="-40407"/>
            <a:ext cx="491867" cy="462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69052" y="-12036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02" name="Google Shape;102;p15"/>
          <p:cNvSpPr txBox="1"/>
          <p:nvPr>
            <p:ph type="title"/>
          </p:nvPr>
        </p:nvSpPr>
        <p:spPr>
          <a:xfrm>
            <a:off x="628650" y="1600200"/>
            <a:ext cx="7886700" cy="793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6286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15"/>
          <p:cNvSpPr txBox="1"/>
          <p:nvPr>
            <p:ph idx="2" type="body"/>
          </p:nvPr>
        </p:nvSpPr>
        <p:spPr>
          <a:xfrm>
            <a:off x="46291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9781" y="28245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7744" y="74934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628650" y="134986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628650" y="3103685"/>
            <a:ext cx="7886700" cy="2584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28" name="Google Shape;2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0975" y="5830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78938" y="52519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628650" y="134986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628650" y="3103685"/>
            <a:ext cx="7886700" cy="2584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0975" y="5830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78938" y="52519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1" name="Google Shape;41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43" name="Google Shape;4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0975" y="5830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78938" y="52519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bg>
      <p:bgPr>
        <a:solidFill>
          <a:srgbClr val="FFFFFF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628650" y="134986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" type="body"/>
          </p:nvPr>
        </p:nvSpPr>
        <p:spPr>
          <a:xfrm>
            <a:off x="628650" y="3103685"/>
            <a:ext cx="7886700" cy="2584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51" name="Google Shape;5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0975" y="5830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78938" y="52519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628650" y="1600200"/>
            <a:ext cx="7886700" cy="793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6286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2" type="body"/>
          </p:nvPr>
        </p:nvSpPr>
        <p:spPr>
          <a:xfrm>
            <a:off x="46291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6286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3028950" y="625963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64579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60" name="Google Shape;6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9781" y="28245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7744" y="74934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bg>
      <p:bgPr>
        <a:solidFill>
          <a:srgbClr val="FFFF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idx="10" type="dt"/>
          </p:nvPr>
        </p:nvSpPr>
        <p:spPr>
          <a:xfrm>
            <a:off x="6286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1" type="ftr"/>
          </p:nvPr>
        </p:nvSpPr>
        <p:spPr>
          <a:xfrm>
            <a:off x="3028950" y="625963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64579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6" name="Google Shape;66;p11"/>
          <p:cNvSpPr txBox="1"/>
          <p:nvPr>
            <p:ph type="title"/>
          </p:nvPr>
        </p:nvSpPr>
        <p:spPr>
          <a:xfrm>
            <a:off x="628650" y="1600200"/>
            <a:ext cx="7886700" cy="793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6286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46291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9" name="Google Shape;69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9781" y="28245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7744" y="74934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wo Content">
  <p:cSld name="2_Two Conte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0" type="dt"/>
          </p:nvPr>
        </p:nvSpPr>
        <p:spPr>
          <a:xfrm>
            <a:off x="6286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1" type="ftr"/>
          </p:nvPr>
        </p:nvSpPr>
        <p:spPr>
          <a:xfrm>
            <a:off x="3028950" y="625963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2" type="sldNum"/>
          </p:nvPr>
        </p:nvSpPr>
        <p:spPr>
          <a:xfrm>
            <a:off x="64579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75" name="Google Shape;75;p12"/>
          <p:cNvSpPr txBox="1"/>
          <p:nvPr>
            <p:ph type="title"/>
          </p:nvPr>
        </p:nvSpPr>
        <p:spPr>
          <a:xfrm>
            <a:off x="628650" y="1600200"/>
            <a:ext cx="7886700" cy="793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6286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2" type="body"/>
          </p:nvPr>
        </p:nvSpPr>
        <p:spPr>
          <a:xfrm>
            <a:off x="46291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" name="Google Shape;7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9781" y="28245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37744" y="74934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wo Content">
  <p:cSld name="3_Two Conte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idx="10" type="dt"/>
          </p:nvPr>
        </p:nvSpPr>
        <p:spPr>
          <a:xfrm>
            <a:off x="6286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028950" y="625963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4579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4" name="Google Shape;84;p13"/>
          <p:cNvSpPr txBox="1"/>
          <p:nvPr>
            <p:ph type="title"/>
          </p:nvPr>
        </p:nvSpPr>
        <p:spPr>
          <a:xfrm>
            <a:off x="628650" y="1600200"/>
            <a:ext cx="7886700" cy="793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6286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46291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9781" y="28245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37744" y="74934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"/>
          <p:cNvSpPr txBox="1"/>
          <p:nvPr>
            <p:ph type="ctrTitle"/>
          </p:nvPr>
        </p:nvSpPr>
        <p:spPr>
          <a:xfrm>
            <a:off x="462064" y="2562056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fi-FI" sz="2800"/>
              <a:t>ENCORE</a:t>
            </a:r>
            <a:endParaRPr b="0" sz="28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fi-FI" sz="2800"/>
              <a:t>शिक्षा र अनुसन्धानमा अभिनव उद्यमशीलता अभ्यासहरूलाई बढावा दिन उद्यमशीलता ज्ञान केन्द्रहरू</a:t>
            </a:r>
            <a:endParaRPr b="0" sz="28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 b="0" sz="2800"/>
          </a:p>
        </p:txBody>
      </p:sp>
      <p:sp>
        <p:nvSpPr>
          <p:cNvPr id="116" name="Google Shape;116;p1"/>
          <p:cNvSpPr txBox="1"/>
          <p:nvPr>
            <p:ph idx="1" type="subTitle"/>
          </p:nvPr>
        </p:nvSpPr>
        <p:spPr>
          <a:xfrm>
            <a:off x="1143000" y="4720718"/>
            <a:ext cx="6858000" cy="537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fi-FI">
                <a:latin typeface="Arial"/>
                <a:ea typeface="Arial"/>
                <a:cs typeface="Arial"/>
                <a:sym typeface="Arial"/>
              </a:rPr>
              <a:t>Duration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0" lang="fi-FI">
                <a:latin typeface="Arial"/>
                <a:ea typeface="Arial"/>
                <a:cs typeface="Arial"/>
                <a:sym typeface="Arial"/>
              </a:rPr>
              <a:t>15.01.2021 - 14.01.2024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17" name="Google Shape;117;p1"/>
          <p:cNvSpPr txBox="1"/>
          <p:nvPr>
            <p:ph idx="11" type="ftr"/>
          </p:nvPr>
        </p:nvSpPr>
        <p:spPr>
          <a:xfrm>
            <a:off x="550863" y="6288437"/>
            <a:ext cx="92239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"/>
          <p:cNvSpPr txBox="1"/>
          <p:nvPr/>
        </p:nvSpPr>
        <p:spPr>
          <a:xfrm>
            <a:off x="550863" y="4551998"/>
            <a:ext cx="30305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703263" y="4704398"/>
            <a:ext cx="303053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"/>
          <p:cNvSpPr txBox="1"/>
          <p:nvPr>
            <p:ph type="title"/>
          </p:nvPr>
        </p:nvSpPr>
        <p:spPr>
          <a:xfrm>
            <a:off x="628650" y="134986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/>
              <a:t>परिभाषा - उद्यमशीलता</a:t>
            </a:r>
            <a:endParaRPr/>
          </a:p>
        </p:txBody>
      </p:sp>
      <p:sp>
        <p:nvSpPr>
          <p:cNvPr id="125" name="Google Shape;125;p2"/>
          <p:cNvSpPr txBox="1"/>
          <p:nvPr>
            <p:ph idx="1" type="body"/>
          </p:nvPr>
        </p:nvSpPr>
        <p:spPr>
          <a:xfrm>
            <a:off x="464264" y="2754364"/>
            <a:ext cx="7886700" cy="2584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/>
              <a:t>उद्यमशीलता अवसरहरू पहिचान गर्ने र पहिचान गरिएको विचारलाई वास्तविक व्यवसायमा रूपान्तरण गर्ने बारे हो जसले मूल्य उत्पन्न गर्दछ र नवाचार र पर्याप्त व्यवस्थापन प्रणालीहरू मार्फत लामो समयसम्म दिगो हुन्छ।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"/>
          <p:cNvSpPr txBox="1"/>
          <p:nvPr>
            <p:ph type="title"/>
          </p:nvPr>
        </p:nvSpPr>
        <p:spPr>
          <a:xfrm>
            <a:off x="1477062" y="50659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fi-FI"/>
              <a:t>साझेदारहरू</a:t>
            </a:r>
            <a:endParaRPr/>
          </a:p>
        </p:txBody>
      </p:sp>
      <p:sp>
        <p:nvSpPr>
          <p:cNvPr id="131" name="Google Shape;131;p3"/>
          <p:cNvSpPr txBox="1"/>
          <p:nvPr>
            <p:ph idx="1" type="body"/>
          </p:nvPr>
        </p:nvSpPr>
        <p:spPr>
          <a:xfrm>
            <a:off x="474712" y="1829763"/>
            <a:ext cx="8304989" cy="4326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2286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एप्लाइड साइंसेज / अस्ट्रिया को Joanneum विश्वविद्यालय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fi-FI" sz="2000"/>
              <a:t>Alicante / स्पेन विश्वविद्यालय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fi-FI" sz="2000"/>
              <a:t>हागा-हेलिया UAS / फिनल्याण्ड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fi-FI" sz="2000"/>
              <a:t>भुटानको रोयल विश्वविद्यालय (गेदु कलेज अफ बिजनेस स्टडीज) / भुटान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fi-FI" sz="2000"/>
              <a:t>भुटानको रोयल थिम्पु कलेज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fi-FI" sz="2000"/>
              <a:t>त्रिभुवन विश्वविद्यालय (संकट व्यवस्थापन अध्ययन संस्थान) / नेपाल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fi-FI" sz="2000"/>
              <a:t>ग्लोबल कलेज इन्टरनेशनल / नेपाल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fi-FI" sz="2000"/>
              <a:t>Souphanouvong विश्वविद्यालय / लाओस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fi-FI" sz="2000"/>
              <a:t>लाओस / लाओस को राष्ट्रिय विश्वविद्यालय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E0CC700C34E64283355474F2ABBAFB" ma:contentTypeVersion="16" ma:contentTypeDescription="Create a new document." ma:contentTypeScope="" ma:versionID="8ff2458da248c7423d338960d1906584">
  <xsd:schema xmlns:xsd="http://www.w3.org/2001/XMLSchema" xmlns:xs="http://www.w3.org/2001/XMLSchema" xmlns:p="http://schemas.microsoft.com/office/2006/metadata/properties" xmlns:ns2="9e7cb493-a9cd-49cd-846c-930d19753eb9" xmlns:ns3="4cca9a1c-ea03-4f56-8ded-6c285728d794" targetNamespace="http://schemas.microsoft.com/office/2006/metadata/properties" ma:root="true" ma:fieldsID="d3c5bb8178d63cc94ad54e2194493de9" ns2:_="" ns3:_="">
    <xsd:import namespace="9e7cb493-a9cd-49cd-846c-930d19753eb9"/>
    <xsd:import namespace="4cca9a1c-ea03-4f56-8ded-6c285728d7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7cb493-a9cd-49cd-846c-930d19753e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213ba4d-4ff2-410f-8850-8053d14020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a9a1c-ea03-4f56-8ded-6c285728d7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a40db18-2066-40d3-9c1d-6d717589184a}" ma:internalName="TaxCatchAll" ma:showField="CatchAllData" ma:web="4cca9a1c-ea03-4f56-8ded-6c285728d7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ca9a1c-ea03-4f56-8ded-6c285728d794" xsi:nil="true"/>
    <lcf76f155ced4ddcb4097134ff3c332f xmlns="9e7cb493-a9cd-49cd-846c-930d19753eb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413628E-B210-4B15-B547-4BC86B9574EE}"/>
</file>

<file path=customXml/itemProps2.xml><?xml version="1.0" encoding="utf-8"?>
<ds:datastoreItem xmlns:ds="http://schemas.openxmlformats.org/officeDocument/2006/customXml" ds:itemID="{C769F6B3-EB70-45F8-BFBB-952CF0D73828}"/>
</file>

<file path=customXml/itemProps3.xml><?xml version="1.0" encoding="utf-8"?>
<ds:datastoreItem xmlns:ds="http://schemas.openxmlformats.org/officeDocument/2006/customXml" ds:itemID="{93EC0948-ADF1-4FFC-A1AD-7BEE32668991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vannasine thammalath</dc:creator>
  <dcterms:created xsi:type="dcterms:W3CDTF">2021-06-04T16:06:26Z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0x01010045E0CC700C34E64283355474F2ABBAFB</vt:lpwstr>
  </property>
</Properties>
</file>