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0" roundtripDataSignature="AMtx7mhf15gWGRxUyXiS4lICc78f8ZDk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2C678B9-C4DD-4247-8B89-238BE16ABA2F}">
  <a:tblStyle styleId="{52C678B9-C4DD-4247-8B89-238BE16ABA2F}" styleName="Table_0">
    <a:wholeTbl>
      <a:tcTxStyle b="off" i="off">
        <a:font>
          <a:latin typeface="Calibri"/>
          <a:ea typeface="Calibri"/>
          <a:cs typeface="Calibri"/>
        </a:font>
        <a:schemeClr val="dk1"/>
      </a:tcTxStyle>
      <a:tcStyle>
        <a:tcBdr>
          <a:left>
            <a:ln cap="flat" cmpd="sng" w="12700">
              <a:solidFill>
                <a:schemeClr val="accent3"/>
              </a:solidFill>
              <a:prstDash val="solid"/>
              <a:round/>
              <a:headEnd len="sm" w="sm" type="none"/>
              <a:tailEnd len="sm" w="sm" type="none"/>
            </a:ln>
          </a:left>
          <a:right>
            <a:ln cap="flat" cmpd="sng" w="12700">
              <a:solidFill>
                <a:schemeClr val="accent3"/>
              </a:solidFill>
              <a:prstDash val="solid"/>
              <a:round/>
              <a:headEnd len="sm" w="sm" type="none"/>
              <a:tailEnd len="sm" w="sm" type="none"/>
            </a:ln>
          </a:right>
          <a:top>
            <a:ln cap="flat" cmpd="sng" w="12700">
              <a:solidFill>
                <a:schemeClr val="accent3"/>
              </a:solidFill>
              <a:prstDash val="solid"/>
              <a:round/>
              <a:headEnd len="sm" w="sm" type="none"/>
              <a:tailEnd len="sm" w="sm" type="none"/>
            </a:ln>
          </a:top>
          <a:bottom>
            <a:ln cap="flat" cmpd="sng" w="12700">
              <a:solidFill>
                <a:schemeClr val="accent3"/>
              </a:solidFill>
              <a:prstDash val="solid"/>
              <a:round/>
              <a:headEnd len="sm" w="sm" type="none"/>
              <a:tailEnd len="sm" w="sm" type="none"/>
            </a:ln>
          </a:bottom>
          <a:insideH>
            <a:ln cap="flat" cmpd="sng" w="12700">
              <a:solidFill>
                <a:schemeClr val="accent3"/>
              </a:solidFill>
              <a:prstDash val="solid"/>
              <a:round/>
              <a:headEnd len="sm" w="sm" type="none"/>
              <a:tailEnd len="sm" w="sm" type="none"/>
            </a:ln>
          </a:insideH>
          <a:insideV>
            <a:ln cap="flat" cmpd="sng" w="12700">
              <a:solidFill>
                <a:schemeClr val="accent3"/>
              </a:solidFill>
              <a:prstDash val="solid"/>
              <a:round/>
              <a:headEnd len="sm" w="sm" type="none"/>
              <a:tailEnd len="sm" w="sm" type="none"/>
            </a:ln>
          </a:insideV>
        </a:tcBdr>
        <a:fill>
          <a:solidFill>
            <a:srgbClr val="F0F0F0"/>
          </a:solidFill>
        </a:fill>
      </a:tcStyle>
    </a:wholeTbl>
    <a:band1H>
      <a:tcTxStyle/>
      <a:tcStyle>
        <a:fill>
          <a:solidFill>
            <a:srgbClr val="E0E0E0"/>
          </a:solidFill>
        </a:fill>
      </a:tcStyle>
    </a:band1H>
    <a:band2H>
      <a:tcTxStyle/>
    </a:band2H>
    <a:band1V>
      <a:tcTxStyle/>
      <a:tcStyle>
        <a:fill>
          <a:solidFill>
            <a:srgbClr val="E0E0E0"/>
          </a:solidFill>
        </a:fill>
      </a:tcStyle>
    </a:band1V>
    <a:band2V>
      <a:tcTxStyle/>
    </a:band2V>
    <a:lastCol>
      <a:tcTxStyle b="on" i="off"/>
    </a:lastCol>
    <a:firstCol>
      <a:tcTxStyle b="on" i="off"/>
    </a:firstCol>
    <a:lastRow>
      <a:tcTxStyle b="on" i="off"/>
      <a:tcStyle>
        <a:tcBdr>
          <a:top>
            <a:ln cap="flat" cmpd="sng" w="25400">
              <a:solidFill>
                <a:schemeClr val="accent3"/>
              </a:solidFill>
              <a:prstDash val="solid"/>
              <a:round/>
              <a:headEnd len="sm" w="sm" type="none"/>
              <a:tailEnd len="sm" w="sm" type="none"/>
            </a:ln>
          </a:top>
        </a:tcBdr>
        <a:fill>
          <a:solidFill>
            <a:srgbClr val="F0F0F0"/>
          </a:solidFill>
        </a:fill>
      </a:tcStyle>
    </a:lastRow>
    <a:seCell>
      <a:tcTxStyle/>
    </a:seCell>
    <a:swCell>
      <a:tcTxStyle/>
    </a:swCell>
    <a:firstRow>
      <a:tcTxStyle b="on" i="off"/>
      <a:tcStyle>
        <a:fill>
          <a:solidFill>
            <a:srgbClr val="F0F0F0"/>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39" Type="http://schemas.openxmlformats.org/officeDocument/2006/relationships/slide" Target="slides/slide34.xml"/><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42" Type="http://schemas.openxmlformats.org/officeDocument/2006/relationships/slide" Target="slides/slide37.xml"/><Relationship Id="rId47" Type="http://schemas.openxmlformats.org/officeDocument/2006/relationships/slide" Target="slides/slide42.xml"/><Relationship Id="rId34" Type="http://schemas.openxmlformats.org/officeDocument/2006/relationships/slide" Target="slides/slide29.xml"/><Relationship Id="rId21" Type="http://schemas.openxmlformats.org/officeDocument/2006/relationships/slide" Target="slides/slide16.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ustomXml" Target="../customXml/item3.xml"/><Relationship Id="rId7" Type="http://schemas.openxmlformats.org/officeDocument/2006/relationships/slide" Target="slides/slide2.xml"/><Relationship Id="rId2" Type="http://schemas.openxmlformats.org/officeDocument/2006/relationships/presProps" Target="pres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45" Type="http://schemas.openxmlformats.org/officeDocument/2006/relationships/slide" Target="slides/slide40.xml"/><Relationship Id="rId32" Type="http://schemas.openxmlformats.org/officeDocument/2006/relationships/slide" Target="slides/slide27.xml"/><Relationship Id="rId37" Type="http://schemas.openxmlformats.org/officeDocument/2006/relationships/slide" Target="slides/slide32.xml"/><Relationship Id="rId24" Type="http://schemas.openxmlformats.org/officeDocument/2006/relationships/slide" Target="slides/slide19.xml"/><Relationship Id="rId53" Type="http://schemas.openxmlformats.org/officeDocument/2006/relationships/slide" Target="slides/slide48.xml"/><Relationship Id="rId11" Type="http://schemas.openxmlformats.org/officeDocument/2006/relationships/slide" Target="slides/slide6.xml"/><Relationship Id="rId58" Type="http://schemas.openxmlformats.org/officeDocument/2006/relationships/slide" Target="slides/slide53.xml"/><Relationship Id="rId5" Type="http://schemas.openxmlformats.org/officeDocument/2006/relationships/notesMaster" Target="notesMasters/notesMaster1.xml"/><Relationship Id="rId61" Type="http://schemas.openxmlformats.org/officeDocument/2006/relationships/customXml" Target="../customXml/item1.xml"/><Relationship Id="rId19" Type="http://schemas.openxmlformats.org/officeDocument/2006/relationships/slide" Target="slides/slide14.xml"/><Relationship Id="rId43" Type="http://schemas.openxmlformats.org/officeDocument/2006/relationships/slide" Target="slides/slide38.xml"/><Relationship Id="rId48" Type="http://schemas.openxmlformats.org/officeDocument/2006/relationships/slide" Target="slides/slide43.xml"/><Relationship Id="rId30" Type="http://schemas.openxmlformats.org/officeDocument/2006/relationships/slide" Target="slides/slide25.xml"/><Relationship Id="rId35" Type="http://schemas.openxmlformats.org/officeDocument/2006/relationships/slide" Target="slides/slide30.xml"/><Relationship Id="rId22" Type="http://schemas.openxmlformats.org/officeDocument/2006/relationships/slide" Target="slides/slide17.xml"/><Relationship Id="rId27" Type="http://schemas.openxmlformats.org/officeDocument/2006/relationships/slide" Target="slides/slide22.xml"/><Relationship Id="rId56" Type="http://schemas.openxmlformats.org/officeDocument/2006/relationships/slide" Target="slides/slide51.xml"/><Relationship Id="rId14" Type="http://schemas.openxmlformats.org/officeDocument/2006/relationships/slide" Target="slides/slide9.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tableStyles" Target="tableStyles.xml"/><Relationship Id="rId46" Type="http://schemas.openxmlformats.org/officeDocument/2006/relationships/slide" Target="slides/slide41.xml"/><Relationship Id="rId33" Type="http://schemas.openxmlformats.org/officeDocument/2006/relationships/slide" Target="slides/slide28.xml"/><Relationship Id="rId38" Type="http://schemas.openxmlformats.org/officeDocument/2006/relationships/slide" Target="slides/slide33.xml"/><Relationship Id="rId25" Type="http://schemas.openxmlformats.org/officeDocument/2006/relationships/slide" Target="slides/slide20.xml"/><Relationship Id="rId12" Type="http://schemas.openxmlformats.org/officeDocument/2006/relationships/slide" Target="slides/slide7.xml"/><Relationship Id="rId59" Type="http://schemas.openxmlformats.org/officeDocument/2006/relationships/slide" Target="slides/slide54.xml"/><Relationship Id="rId17" Type="http://schemas.openxmlformats.org/officeDocument/2006/relationships/slide" Target="slides/slide12.xml"/><Relationship Id="rId41" Type="http://schemas.openxmlformats.org/officeDocument/2006/relationships/slide" Target="slides/slide36.xml"/><Relationship Id="rId20" Type="http://schemas.openxmlformats.org/officeDocument/2006/relationships/slide" Target="slides/slide15.xml"/><Relationship Id="rId54" Type="http://schemas.openxmlformats.org/officeDocument/2006/relationships/slide" Target="slides/slide49.xml"/><Relationship Id="rId62" Type="http://schemas.openxmlformats.org/officeDocument/2006/relationships/customXml" Target="../customXml/item2.xml"/><Relationship Id="rId1" Type="http://schemas.openxmlformats.org/officeDocument/2006/relationships/theme" Target="theme/theme2.xml"/><Relationship Id="rId6" Type="http://schemas.openxmlformats.org/officeDocument/2006/relationships/slide" Target="slides/slide1.xml"/><Relationship Id="rId49" Type="http://schemas.openxmlformats.org/officeDocument/2006/relationships/slide" Target="slides/slide44.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57" Type="http://schemas.openxmlformats.org/officeDocument/2006/relationships/slide" Target="slides/slide52.xml"/><Relationship Id="rId15" Type="http://schemas.openxmlformats.org/officeDocument/2006/relationships/slide" Target="slides/slide10.xml"/><Relationship Id="rId44" Type="http://schemas.openxmlformats.org/officeDocument/2006/relationships/slide" Target="slides/slide39.xml"/><Relationship Id="rId31" Type="http://schemas.openxmlformats.org/officeDocument/2006/relationships/slide" Target="slides/slide26.xml"/><Relationship Id="rId60" Type="http://customschemas.google.com/relationships/presentationmetadata" Target="metadata"/><Relationship Id="rId52" Type="http://schemas.openxmlformats.org/officeDocument/2006/relationships/slide" Target="slides/slide47.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Customer segments – e.g. Twitter: User, company &amp; developer</a:t>
            </a:r>
            <a:endParaRPr/>
          </a:p>
          <a:p>
            <a:pPr indent="0" lvl="0" marL="0" rtl="0" algn="l">
              <a:spcBef>
                <a:spcPts val="0"/>
              </a:spcBef>
              <a:spcAft>
                <a:spcPts val="0"/>
              </a:spcAft>
              <a:buNone/>
            </a:pPr>
            <a:r>
              <a:rPr lang="de-DE"/>
              <a:t>Value proposition – e.g. User – connectiveness &amp; follow news and hottest topics; companies – targeted marketing; developer – Twitter apps for different platforms</a:t>
            </a:r>
            <a:endParaRPr/>
          </a:p>
          <a:p>
            <a:pPr indent="0" lvl="0" marL="0" rtl="0" algn="l">
              <a:spcBef>
                <a:spcPts val="0"/>
              </a:spcBef>
              <a:spcAft>
                <a:spcPts val="0"/>
              </a:spcAft>
              <a:buNone/>
            </a:pPr>
            <a:r>
              <a:rPr lang="de-DE"/>
              <a:t>Channels – e.g. user – website, desktop, mobile app; developer – Twitter API</a:t>
            </a:r>
            <a:endParaRPr/>
          </a:p>
        </p:txBody>
      </p:sp>
      <p:sp>
        <p:nvSpPr>
          <p:cNvPr id="494" name="Google Shape;494;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2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58"/>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b="1" sz="6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8"/>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b="1"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5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888888"/>
                </a:solidFill>
                <a:latin typeface="Arial"/>
                <a:ea typeface="Arial"/>
                <a:cs typeface="Arial"/>
                <a:sym typeface="Arial"/>
              </a:defRPr>
            </a:lvl1pPr>
            <a:lvl2pPr indent="0" lvl="1" marL="0" algn="r">
              <a:spcBef>
                <a:spcPts val="0"/>
              </a:spcBef>
              <a:buNone/>
              <a:defRPr b="0" i="0" sz="1200" u="none" cap="none" strike="noStrike">
                <a:solidFill>
                  <a:srgbClr val="888888"/>
                </a:solidFill>
                <a:latin typeface="Arial"/>
                <a:ea typeface="Arial"/>
                <a:cs typeface="Arial"/>
                <a:sym typeface="Arial"/>
              </a:defRPr>
            </a:lvl2pPr>
            <a:lvl3pPr indent="0" lvl="2" marL="0" algn="r">
              <a:spcBef>
                <a:spcPts val="0"/>
              </a:spcBef>
              <a:buNone/>
              <a:defRPr b="0" i="0" sz="1200" u="none" cap="none" strike="noStrike">
                <a:solidFill>
                  <a:srgbClr val="888888"/>
                </a:solidFill>
                <a:latin typeface="Arial"/>
                <a:ea typeface="Arial"/>
                <a:cs typeface="Arial"/>
                <a:sym typeface="Arial"/>
              </a:defRPr>
            </a:lvl3pPr>
            <a:lvl4pPr indent="0" lvl="3" marL="0" algn="r">
              <a:spcBef>
                <a:spcPts val="0"/>
              </a:spcBef>
              <a:buNone/>
              <a:defRPr b="0" i="0" sz="1200" u="none" cap="none" strike="noStrike">
                <a:solidFill>
                  <a:srgbClr val="888888"/>
                </a:solidFill>
                <a:latin typeface="Arial"/>
                <a:ea typeface="Arial"/>
                <a:cs typeface="Arial"/>
                <a:sym typeface="Arial"/>
              </a:defRPr>
            </a:lvl4pPr>
            <a:lvl5pPr indent="0" lvl="4" marL="0" algn="r">
              <a:spcBef>
                <a:spcPts val="0"/>
              </a:spcBef>
              <a:buNone/>
              <a:defRPr b="0" i="0" sz="1200" u="none" cap="none" strike="noStrike">
                <a:solidFill>
                  <a:srgbClr val="888888"/>
                </a:solidFill>
                <a:latin typeface="Arial"/>
                <a:ea typeface="Arial"/>
                <a:cs typeface="Arial"/>
                <a:sym typeface="Arial"/>
              </a:defRPr>
            </a:lvl5pPr>
            <a:lvl6pPr indent="0" lvl="5" marL="0" algn="r">
              <a:spcBef>
                <a:spcPts val="0"/>
              </a:spcBef>
              <a:buNone/>
              <a:defRPr b="0" i="0" sz="1200" u="none" cap="none" strike="noStrike">
                <a:solidFill>
                  <a:srgbClr val="888888"/>
                </a:solidFill>
                <a:latin typeface="Arial"/>
                <a:ea typeface="Arial"/>
                <a:cs typeface="Arial"/>
                <a:sym typeface="Arial"/>
              </a:defRPr>
            </a:lvl6pPr>
            <a:lvl7pPr indent="0" lvl="6" marL="0" algn="r">
              <a:spcBef>
                <a:spcPts val="0"/>
              </a:spcBef>
              <a:buNone/>
              <a:defRPr b="0" i="0" sz="1200" u="none" cap="none" strike="noStrike">
                <a:solidFill>
                  <a:srgbClr val="888888"/>
                </a:solidFill>
                <a:latin typeface="Arial"/>
                <a:ea typeface="Arial"/>
                <a:cs typeface="Arial"/>
                <a:sym typeface="Arial"/>
              </a:defRPr>
            </a:lvl7pPr>
            <a:lvl8pPr indent="0" lvl="7" marL="0" algn="r">
              <a:spcBef>
                <a:spcPts val="0"/>
              </a:spcBef>
              <a:buNone/>
              <a:defRPr b="0" i="0" sz="1200" u="none" cap="none" strike="noStrike">
                <a:solidFill>
                  <a:srgbClr val="888888"/>
                </a:solidFill>
                <a:latin typeface="Arial"/>
                <a:ea typeface="Arial"/>
                <a:cs typeface="Arial"/>
                <a:sym typeface="Arial"/>
              </a:defRPr>
            </a:lvl8pPr>
            <a:lvl9pPr indent="0" lvl="8" mar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pic>
        <p:nvPicPr>
          <p:cNvPr id="20" name="Google Shape;20;p58"/>
          <p:cNvPicPr preferRelativeResize="0"/>
          <p:nvPr/>
        </p:nvPicPr>
        <p:blipFill rotWithShape="1">
          <a:blip r:embed="rId3">
            <a:alphaModFix/>
          </a:blip>
          <a:srcRect b="0" l="0" r="0" t="0"/>
          <a:stretch/>
        </p:blipFill>
        <p:spPr>
          <a:xfrm>
            <a:off x="290975" y="58300"/>
            <a:ext cx="1138207" cy="1071253"/>
          </a:xfrm>
          <a:prstGeom prst="rect">
            <a:avLst/>
          </a:prstGeom>
          <a:noFill/>
          <a:ln>
            <a:noFill/>
          </a:ln>
        </p:spPr>
      </p:pic>
      <p:pic>
        <p:nvPicPr>
          <p:cNvPr id="21" name="Google Shape;21;p58"/>
          <p:cNvPicPr preferRelativeResize="0"/>
          <p:nvPr/>
        </p:nvPicPr>
        <p:blipFill rotWithShape="1">
          <a:blip r:embed="rId4">
            <a:alphaModFix/>
          </a:blip>
          <a:srcRect b="0" l="0" r="0" t="0"/>
          <a:stretch/>
        </p:blipFill>
        <p:spPr>
          <a:xfrm>
            <a:off x="7378938" y="525194"/>
            <a:ext cx="1345223" cy="31388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bg>
      <p:bgPr>
        <a:blipFill>
          <a:blip r:embed="rId2">
            <a:alphaModFix/>
          </a:blip>
          <a:stretch>
            <a:fillRect/>
          </a:stretch>
        </a:blipFill>
      </p:bgPr>
    </p:bg>
    <p:spTree>
      <p:nvGrpSpPr>
        <p:cNvPr id="89" name="Shape 89"/>
        <p:cNvGrpSpPr/>
        <p:nvPr/>
      </p:nvGrpSpPr>
      <p:grpSpPr>
        <a:xfrm>
          <a:off x="0" y="0"/>
          <a:ext cx="0" cy="0"/>
          <a:chOff x="0" y="0"/>
          <a:chExt cx="0" cy="0"/>
        </a:xfrm>
      </p:grpSpPr>
      <p:sp>
        <p:nvSpPr>
          <p:cNvPr id="90" name="Google Shape;90;p6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67"/>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67"/>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67"/>
          <p:cNvSpPr txBox="1"/>
          <p:nvPr>
            <p:ph idx="10" type="dt"/>
          </p:nvPr>
        </p:nvSpPr>
        <p:spPr>
          <a:xfrm>
            <a:off x="628650" y="6259639"/>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67"/>
          <p:cNvSpPr txBox="1"/>
          <p:nvPr>
            <p:ph idx="11" type="ftr"/>
          </p:nvPr>
        </p:nvSpPr>
        <p:spPr>
          <a:xfrm>
            <a:off x="3028950" y="6259639"/>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67"/>
          <p:cNvSpPr txBox="1"/>
          <p:nvPr>
            <p:ph idx="12" type="sldNum"/>
          </p:nvPr>
        </p:nvSpPr>
        <p:spPr>
          <a:xfrm>
            <a:off x="6457950" y="6259639"/>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pic>
        <p:nvPicPr>
          <p:cNvPr id="96" name="Google Shape;96;p67"/>
          <p:cNvPicPr preferRelativeResize="0"/>
          <p:nvPr/>
        </p:nvPicPr>
        <p:blipFill rotWithShape="1">
          <a:blip r:embed="rId3">
            <a:alphaModFix/>
          </a:blip>
          <a:srcRect b="0" l="0" r="0" t="0"/>
          <a:stretch/>
        </p:blipFill>
        <p:spPr>
          <a:xfrm>
            <a:off x="-38477" y="-40407"/>
            <a:ext cx="491867" cy="462933"/>
          </a:xfrm>
          <a:prstGeom prst="rect">
            <a:avLst/>
          </a:prstGeom>
          <a:noFill/>
          <a:ln>
            <a:noFill/>
          </a:ln>
        </p:spPr>
      </p:pic>
      <p:pic>
        <p:nvPicPr>
          <p:cNvPr id="97" name="Google Shape;97;p67"/>
          <p:cNvPicPr preferRelativeResize="0"/>
          <p:nvPr/>
        </p:nvPicPr>
        <p:blipFill rotWithShape="1">
          <a:blip r:embed="rId4">
            <a:alphaModFix/>
          </a:blip>
          <a:srcRect b="0" l="0" r="0" t="0"/>
          <a:stretch/>
        </p:blipFill>
        <p:spPr>
          <a:xfrm>
            <a:off x="7769052" y="-12036"/>
            <a:ext cx="1345223" cy="31388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8" name="Shape 98"/>
        <p:cNvGrpSpPr/>
        <p:nvPr/>
      </p:nvGrpSpPr>
      <p:grpSpPr>
        <a:xfrm>
          <a:off x="0" y="0"/>
          <a:ext cx="0" cy="0"/>
          <a:chOff x="0" y="0"/>
          <a:chExt cx="0" cy="0"/>
        </a:xfrm>
      </p:grpSpPr>
      <p:sp>
        <p:nvSpPr>
          <p:cNvPr id="99" name="Google Shape;99;p6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6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6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
        <p:nvSpPr>
          <p:cNvPr id="102" name="Google Shape;102;p68"/>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68"/>
          <p:cNvSpPr txBox="1"/>
          <p:nvPr>
            <p:ph idx="1" type="body"/>
          </p:nvPr>
        </p:nvSpPr>
        <p:spPr>
          <a:xfrm>
            <a:off x="628650" y="2534771"/>
            <a:ext cx="3886200" cy="364219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68"/>
          <p:cNvSpPr txBox="1"/>
          <p:nvPr>
            <p:ph idx="2" type="body"/>
          </p:nvPr>
        </p:nvSpPr>
        <p:spPr>
          <a:xfrm>
            <a:off x="4629150" y="2534771"/>
            <a:ext cx="3886200" cy="364219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5" name="Google Shape;105;p68"/>
          <p:cNvPicPr preferRelativeResize="0"/>
          <p:nvPr/>
        </p:nvPicPr>
        <p:blipFill rotWithShape="1">
          <a:blip r:embed="rId2">
            <a:alphaModFix/>
          </a:blip>
          <a:srcRect b="0" l="0" r="0" t="0"/>
          <a:stretch/>
        </p:blipFill>
        <p:spPr>
          <a:xfrm>
            <a:off x="149781" y="282450"/>
            <a:ext cx="1138207" cy="1071253"/>
          </a:xfrm>
          <a:prstGeom prst="rect">
            <a:avLst/>
          </a:prstGeom>
          <a:noFill/>
          <a:ln>
            <a:noFill/>
          </a:ln>
        </p:spPr>
      </p:pic>
      <p:pic>
        <p:nvPicPr>
          <p:cNvPr id="106" name="Google Shape;106;p68"/>
          <p:cNvPicPr preferRelativeResize="0"/>
          <p:nvPr/>
        </p:nvPicPr>
        <p:blipFill rotWithShape="1">
          <a:blip r:embed="rId3">
            <a:alphaModFix/>
          </a:blip>
          <a:srcRect b="0" l="0" r="0" t="0"/>
          <a:stretch/>
        </p:blipFill>
        <p:spPr>
          <a:xfrm>
            <a:off x="7237744" y="749344"/>
            <a:ext cx="1345223" cy="31388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6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6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6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59"/>
          <p:cNvSpPr txBox="1"/>
          <p:nvPr>
            <p:ph type="title"/>
          </p:nvPr>
        </p:nvSpPr>
        <p:spPr>
          <a:xfrm>
            <a:off x="628650" y="1349864"/>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59"/>
          <p:cNvSpPr txBox="1"/>
          <p:nvPr>
            <p:ph idx="1" type="body"/>
          </p:nvPr>
        </p:nvSpPr>
        <p:spPr>
          <a:xfrm>
            <a:off x="628650" y="3103685"/>
            <a:ext cx="7886700" cy="258493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5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888888"/>
                </a:solidFill>
                <a:latin typeface="Arial"/>
                <a:ea typeface="Arial"/>
                <a:cs typeface="Arial"/>
                <a:sym typeface="Arial"/>
              </a:defRPr>
            </a:lvl1pPr>
            <a:lvl2pPr indent="0" lvl="1" marL="0" algn="r">
              <a:spcBef>
                <a:spcPts val="0"/>
              </a:spcBef>
              <a:buNone/>
              <a:defRPr b="0" i="0" sz="1200" u="none" cap="none" strike="noStrike">
                <a:solidFill>
                  <a:srgbClr val="888888"/>
                </a:solidFill>
                <a:latin typeface="Arial"/>
                <a:ea typeface="Arial"/>
                <a:cs typeface="Arial"/>
                <a:sym typeface="Arial"/>
              </a:defRPr>
            </a:lvl2pPr>
            <a:lvl3pPr indent="0" lvl="2" marL="0" algn="r">
              <a:spcBef>
                <a:spcPts val="0"/>
              </a:spcBef>
              <a:buNone/>
              <a:defRPr b="0" i="0" sz="1200" u="none" cap="none" strike="noStrike">
                <a:solidFill>
                  <a:srgbClr val="888888"/>
                </a:solidFill>
                <a:latin typeface="Arial"/>
                <a:ea typeface="Arial"/>
                <a:cs typeface="Arial"/>
                <a:sym typeface="Arial"/>
              </a:defRPr>
            </a:lvl3pPr>
            <a:lvl4pPr indent="0" lvl="3" marL="0" algn="r">
              <a:spcBef>
                <a:spcPts val="0"/>
              </a:spcBef>
              <a:buNone/>
              <a:defRPr b="0" i="0" sz="1200" u="none" cap="none" strike="noStrike">
                <a:solidFill>
                  <a:srgbClr val="888888"/>
                </a:solidFill>
                <a:latin typeface="Arial"/>
                <a:ea typeface="Arial"/>
                <a:cs typeface="Arial"/>
                <a:sym typeface="Arial"/>
              </a:defRPr>
            </a:lvl4pPr>
            <a:lvl5pPr indent="0" lvl="4" marL="0" algn="r">
              <a:spcBef>
                <a:spcPts val="0"/>
              </a:spcBef>
              <a:buNone/>
              <a:defRPr b="0" i="0" sz="1200" u="none" cap="none" strike="noStrike">
                <a:solidFill>
                  <a:srgbClr val="888888"/>
                </a:solidFill>
                <a:latin typeface="Arial"/>
                <a:ea typeface="Arial"/>
                <a:cs typeface="Arial"/>
                <a:sym typeface="Arial"/>
              </a:defRPr>
            </a:lvl5pPr>
            <a:lvl6pPr indent="0" lvl="5" marL="0" algn="r">
              <a:spcBef>
                <a:spcPts val="0"/>
              </a:spcBef>
              <a:buNone/>
              <a:defRPr b="0" i="0" sz="1200" u="none" cap="none" strike="noStrike">
                <a:solidFill>
                  <a:srgbClr val="888888"/>
                </a:solidFill>
                <a:latin typeface="Arial"/>
                <a:ea typeface="Arial"/>
                <a:cs typeface="Arial"/>
                <a:sym typeface="Arial"/>
              </a:defRPr>
            </a:lvl6pPr>
            <a:lvl7pPr indent="0" lvl="6" marL="0" algn="r">
              <a:spcBef>
                <a:spcPts val="0"/>
              </a:spcBef>
              <a:buNone/>
              <a:defRPr b="0" i="0" sz="1200" u="none" cap="none" strike="noStrike">
                <a:solidFill>
                  <a:srgbClr val="888888"/>
                </a:solidFill>
                <a:latin typeface="Arial"/>
                <a:ea typeface="Arial"/>
                <a:cs typeface="Arial"/>
                <a:sym typeface="Arial"/>
              </a:defRPr>
            </a:lvl7pPr>
            <a:lvl8pPr indent="0" lvl="7" marL="0" algn="r">
              <a:spcBef>
                <a:spcPts val="0"/>
              </a:spcBef>
              <a:buNone/>
              <a:defRPr b="0" i="0" sz="1200" u="none" cap="none" strike="noStrike">
                <a:solidFill>
                  <a:srgbClr val="888888"/>
                </a:solidFill>
                <a:latin typeface="Arial"/>
                <a:ea typeface="Arial"/>
                <a:cs typeface="Arial"/>
                <a:sym typeface="Arial"/>
              </a:defRPr>
            </a:lvl8pPr>
            <a:lvl9pPr indent="0" lvl="8" mar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pic>
        <p:nvPicPr>
          <p:cNvPr id="28" name="Google Shape;28;p59"/>
          <p:cNvPicPr preferRelativeResize="0"/>
          <p:nvPr/>
        </p:nvPicPr>
        <p:blipFill rotWithShape="1">
          <a:blip r:embed="rId3">
            <a:alphaModFix/>
          </a:blip>
          <a:srcRect b="0" l="0" r="0" t="0"/>
          <a:stretch/>
        </p:blipFill>
        <p:spPr>
          <a:xfrm>
            <a:off x="290975" y="58300"/>
            <a:ext cx="1138207" cy="1071253"/>
          </a:xfrm>
          <a:prstGeom prst="rect">
            <a:avLst/>
          </a:prstGeom>
          <a:noFill/>
          <a:ln>
            <a:noFill/>
          </a:ln>
        </p:spPr>
      </p:pic>
      <p:pic>
        <p:nvPicPr>
          <p:cNvPr id="29" name="Google Shape;29;p59"/>
          <p:cNvPicPr preferRelativeResize="0"/>
          <p:nvPr/>
        </p:nvPicPr>
        <p:blipFill rotWithShape="1">
          <a:blip r:embed="rId4">
            <a:alphaModFix/>
          </a:blip>
          <a:srcRect b="0" l="0" r="0" t="0"/>
          <a:stretch/>
        </p:blipFill>
        <p:spPr>
          <a:xfrm>
            <a:off x="7378938" y="525194"/>
            <a:ext cx="1345223" cy="31388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60"/>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60"/>
          <p:cNvSpPr txBox="1"/>
          <p:nvPr>
            <p:ph idx="1" type="body"/>
          </p:nvPr>
        </p:nvSpPr>
        <p:spPr>
          <a:xfrm>
            <a:off x="628650" y="2534771"/>
            <a:ext cx="3886200" cy="364219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0"/>
          <p:cNvSpPr txBox="1"/>
          <p:nvPr>
            <p:ph idx="2" type="body"/>
          </p:nvPr>
        </p:nvSpPr>
        <p:spPr>
          <a:xfrm>
            <a:off x="4629150" y="2534771"/>
            <a:ext cx="3886200" cy="364219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60"/>
          <p:cNvSpPr txBox="1"/>
          <p:nvPr>
            <p:ph idx="10" type="dt"/>
          </p:nvPr>
        </p:nvSpPr>
        <p:spPr>
          <a:xfrm>
            <a:off x="628650" y="6259639"/>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0"/>
          <p:cNvSpPr txBox="1"/>
          <p:nvPr>
            <p:ph idx="11" type="ftr"/>
          </p:nvPr>
        </p:nvSpPr>
        <p:spPr>
          <a:xfrm>
            <a:off x="3028950" y="6259639"/>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60"/>
          <p:cNvSpPr txBox="1"/>
          <p:nvPr>
            <p:ph idx="12" type="sldNum"/>
          </p:nvPr>
        </p:nvSpPr>
        <p:spPr>
          <a:xfrm>
            <a:off x="6457950" y="6259639"/>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888888"/>
                </a:solidFill>
                <a:latin typeface="Arial"/>
                <a:ea typeface="Arial"/>
                <a:cs typeface="Arial"/>
                <a:sym typeface="Arial"/>
              </a:defRPr>
            </a:lvl1pPr>
            <a:lvl2pPr indent="0" lvl="1" marL="0" algn="r">
              <a:spcBef>
                <a:spcPts val="0"/>
              </a:spcBef>
              <a:buNone/>
              <a:defRPr b="0" i="0" sz="1200" u="none" cap="none" strike="noStrike">
                <a:solidFill>
                  <a:srgbClr val="888888"/>
                </a:solidFill>
                <a:latin typeface="Arial"/>
                <a:ea typeface="Arial"/>
                <a:cs typeface="Arial"/>
                <a:sym typeface="Arial"/>
              </a:defRPr>
            </a:lvl2pPr>
            <a:lvl3pPr indent="0" lvl="2" marL="0" algn="r">
              <a:spcBef>
                <a:spcPts val="0"/>
              </a:spcBef>
              <a:buNone/>
              <a:defRPr b="0" i="0" sz="1200" u="none" cap="none" strike="noStrike">
                <a:solidFill>
                  <a:srgbClr val="888888"/>
                </a:solidFill>
                <a:latin typeface="Arial"/>
                <a:ea typeface="Arial"/>
                <a:cs typeface="Arial"/>
                <a:sym typeface="Arial"/>
              </a:defRPr>
            </a:lvl3pPr>
            <a:lvl4pPr indent="0" lvl="3" marL="0" algn="r">
              <a:spcBef>
                <a:spcPts val="0"/>
              </a:spcBef>
              <a:buNone/>
              <a:defRPr b="0" i="0" sz="1200" u="none" cap="none" strike="noStrike">
                <a:solidFill>
                  <a:srgbClr val="888888"/>
                </a:solidFill>
                <a:latin typeface="Arial"/>
                <a:ea typeface="Arial"/>
                <a:cs typeface="Arial"/>
                <a:sym typeface="Arial"/>
              </a:defRPr>
            </a:lvl4pPr>
            <a:lvl5pPr indent="0" lvl="4" marL="0" algn="r">
              <a:spcBef>
                <a:spcPts val="0"/>
              </a:spcBef>
              <a:buNone/>
              <a:defRPr b="0" i="0" sz="1200" u="none" cap="none" strike="noStrike">
                <a:solidFill>
                  <a:srgbClr val="888888"/>
                </a:solidFill>
                <a:latin typeface="Arial"/>
                <a:ea typeface="Arial"/>
                <a:cs typeface="Arial"/>
                <a:sym typeface="Arial"/>
              </a:defRPr>
            </a:lvl5pPr>
            <a:lvl6pPr indent="0" lvl="5" marL="0" algn="r">
              <a:spcBef>
                <a:spcPts val="0"/>
              </a:spcBef>
              <a:buNone/>
              <a:defRPr b="0" i="0" sz="1200" u="none" cap="none" strike="noStrike">
                <a:solidFill>
                  <a:srgbClr val="888888"/>
                </a:solidFill>
                <a:latin typeface="Arial"/>
                <a:ea typeface="Arial"/>
                <a:cs typeface="Arial"/>
                <a:sym typeface="Arial"/>
              </a:defRPr>
            </a:lvl6pPr>
            <a:lvl7pPr indent="0" lvl="6" marL="0" algn="r">
              <a:spcBef>
                <a:spcPts val="0"/>
              </a:spcBef>
              <a:buNone/>
              <a:defRPr b="0" i="0" sz="1200" u="none" cap="none" strike="noStrike">
                <a:solidFill>
                  <a:srgbClr val="888888"/>
                </a:solidFill>
                <a:latin typeface="Arial"/>
                <a:ea typeface="Arial"/>
                <a:cs typeface="Arial"/>
                <a:sym typeface="Arial"/>
              </a:defRPr>
            </a:lvl7pPr>
            <a:lvl8pPr indent="0" lvl="7" marL="0" algn="r">
              <a:spcBef>
                <a:spcPts val="0"/>
              </a:spcBef>
              <a:buNone/>
              <a:defRPr b="0" i="0" sz="1200" u="none" cap="none" strike="noStrike">
                <a:solidFill>
                  <a:srgbClr val="888888"/>
                </a:solidFill>
                <a:latin typeface="Arial"/>
                <a:ea typeface="Arial"/>
                <a:cs typeface="Arial"/>
                <a:sym typeface="Arial"/>
              </a:defRPr>
            </a:lvl8pPr>
            <a:lvl9pPr indent="0" lvl="8" mar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pic>
        <p:nvPicPr>
          <p:cNvPr id="37" name="Google Shape;37;p60"/>
          <p:cNvPicPr preferRelativeResize="0"/>
          <p:nvPr/>
        </p:nvPicPr>
        <p:blipFill rotWithShape="1">
          <a:blip r:embed="rId3">
            <a:alphaModFix/>
          </a:blip>
          <a:srcRect b="0" l="0" r="0" t="0"/>
          <a:stretch/>
        </p:blipFill>
        <p:spPr>
          <a:xfrm>
            <a:off x="149781" y="282450"/>
            <a:ext cx="1138207" cy="1071253"/>
          </a:xfrm>
          <a:prstGeom prst="rect">
            <a:avLst/>
          </a:prstGeom>
          <a:noFill/>
          <a:ln>
            <a:noFill/>
          </a:ln>
        </p:spPr>
      </p:pic>
      <p:pic>
        <p:nvPicPr>
          <p:cNvPr id="38" name="Google Shape;38;p60"/>
          <p:cNvPicPr preferRelativeResize="0"/>
          <p:nvPr/>
        </p:nvPicPr>
        <p:blipFill rotWithShape="1">
          <a:blip r:embed="rId4">
            <a:alphaModFix/>
          </a:blip>
          <a:srcRect b="0" l="0" r="0" t="0"/>
          <a:stretch/>
        </p:blipFill>
        <p:spPr>
          <a:xfrm>
            <a:off x="7237744" y="749344"/>
            <a:ext cx="1345223" cy="31388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rgbClr val="FFFFFF"/>
        </a:solidFill>
      </p:bgPr>
    </p:bg>
    <p:spTree>
      <p:nvGrpSpPr>
        <p:cNvPr id="39" name="Shape 39"/>
        <p:cNvGrpSpPr/>
        <p:nvPr/>
      </p:nvGrpSpPr>
      <p:grpSpPr>
        <a:xfrm>
          <a:off x="0" y="0"/>
          <a:ext cx="0" cy="0"/>
          <a:chOff x="0" y="0"/>
          <a:chExt cx="0" cy="0"/>
        </a:xfrm>
      </p:grpSpPr>
      <p:sp>
        <p:nvSpPr>
          <p:cNvPr id="40" name="Google Shape;40;p61"/>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b="1" sz="6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61"/>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b="1"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2" name="Google Shape;42;p6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pic>
        <p:nvPicPr>
          <p:cNvPr id="44" name="Google Shape;44;p61"/>
          <p:cNvPicPr preferRelativeResize="0"/>
          <p:nvPr/>
        </p:nvPicPr>
        <p:blipFill rotWithShape="1">
          <a:blip r:embed="rId2">
            <a:alphaModFix/>
          </a:blip>
          <a:srcRect b="0" l="0" r="0" t="0"/>
          <a:stretch/>
        </p:blipFill>
        <p:spPr>
          <a:xfrm>
            <a:off x="290975" y="58300"/>
            <a:ext cx="1138207" cy="1071253"/>
          </a:xfrm>
          <a:prstGeom prst="rect">
            <a:avLst/>
          </a:prstGeom>
          <a:noFill/>
          <a:ln>
            <a:noFill/>
          </a:ln>
        </p:spPr>
      </p:pic>
      <p:pic>
        <p:nvPicPr>
          <p:cNvPr id="45" name="Google Shape;45;p61"/>
          <p:cNvPicPr preferRelativeResize="0"/>
          <p:nvPr/>
        </p:nvPicPr>
        <p:blipFill rotWithShape="1">
          <a:blip r:embed="rId3">
            <a:alphaModFix/>
          </a:blip>
          <a:srcRect b="0" l="0" r="0" t="0"/>
          <a:stretch/>
        </p:blipFill>
        <p:spPr>
          <a:xfrm>
            <a:off x="7378938" y="525194"/>
            <a:ext cx="1345223" cy="31388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rgbClr val="FFFFFF"/>
        </a:solidFill>
      </p:bgPr>
    </p:bg>
    <p:spTree>
      <p:nvGrpSpPr>
        <p:cNvPr id="46" name="Shape 46"/>
        <p:cNvGrpSpPr/>
        <p:nvPr/>
      </p:nvGrpSpPr>
      <p:grpSpPr>
        <a:xfrm>
          <a:off x="0" y="0"/>
          <a:ext cx="0" cy="0"/>
          <a:chOff x="0" y="0"/>
          <a:chExt cx="0" cy="0"/>
        </a:xfrm>
      </p:grpSpPr>
      <p:sp>
        <p:nvSpPr>
          <p:cNvPr id="47" name="Google Shape;47;p62"/>
          <p:cNvSpPr txBox="1"/>
          <p:nvPr>
            <p:ph type="title"/>
          </p:nvPr>
        </p:nvSpPr>
        <p:spPr>
          <a:xfrm>
            <a:off x="628650" y="1349864"/>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2"/>
          <p:cNvSpPr txBox="1"/>
          <p:nvPr>
            <p:ph idx="1" type="body"/>
          </p:nvPr>
        </p:nvSpPr>
        <p:spPr>
          <a:xfrm>
            <a:off x="628650" y="3103685"/>
            <a:ext cx="7886700" cy="258493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6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6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pic>
        <p:nvPicPr>
          <p:cNvPr id="52" name="Google Shape;52;p62"/>
          <p:cNvPicPr preferRelativeResize="0"/>
          <p:nvPr/>
        </p:nvPicPr>
        <p:blipFill rotWithShape="1">
          <a:blip r:embed="rId2">
            <a:alphaModFix/>
          </a:blip>
          <a:srcRect b="0" l="0" r="0" t="0"/>
          <a:stretch/>
        </p:blipFill>
        <p:spPr>
          <a:xfrm>
            <a:off x="290975" y="58300"/>
            <a:ext cx="1138207" cy="1071253"/>
          </a:xfrm>
          <a:prstGeom prst="rect">
            <a:avLst/>
          </a:prstGeom>
          <a:noFill/>
          <a:ln>
            <a:noFill/>
          </a:ln>
        </p:spPr>
      </p:pic>
      <p:pic>
        <p:nvPicPr>
          <p:cNvPr id="53" name="Google Shape;53;p62"/>
          <p:cNvPicPr preferRelativeResize="0"/>
          <p:nvPr/>
        </p:nvPicPr>
        <p:blipFill rotWithShape="1">
          <a:blip r:embed="rId3">
            <a:alphaModFix/>
          </a:blip>
          <a:srcRect b="0" l="0" r="0" t="0"/>
          <a:stretch/>
        </p:blipFill>
        <p:spPr>
          <a:xfrm>
            <a:off x="7378938" y="525194"/>
            <a:ext cx="1345223" cy="31388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63"/>
          <p:cNvSpPr txBox="1"/>
          <p:nvPr>
            <p:ph type="title"/>
          </p:nvPr>
        </p:nvSpPr>
        <p:spPr>
          <a:xfrm>
            <a:off x="628650" y="1349864"/>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63"/>
          <p:cNvSpPr txBox="1"/>
          <p:nvPr>
            <p:ph idx="1" type="body"/>
          </p:nvPr>
        </p:nvSpPr>
        <p:spPr>
          <a:xfrm>
            <a:off x="628650" y="3103685"/>
            <a:ext cx="7886700" cy="258493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6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6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pic>
        <p:nvPicPr>
          <p:cNvPr id="60" name="Google Shape;60;p63"/>
          <p:cNvPicPr preferRelativeResize="0"/>
          <p:nvPr/>
        </p:nvPicPr>
        <p:blipFill rotWithShape="1">
          <a:blip r:embed="rId3">
            <a:alphaModFix/>
          </a:blip>
          <a:srcRect b="0" l="0" r="0" t="0"/>
          <a:stretch/>
        </p:blipFill>
        <p:spPr>
          <a:xfrm>
            <a:off x="290975" y="58300"/>
            <a:ext cx="1138207" cy="1071253"/>
          </a:xfrm>
          <a:prstGeom prst="rect">
            <a:avLst/>
          </a:prstGeom>
          <a:noFill/>
          <a:ln>
            <a:noFill/>
          </a:ln>
        </p:spPr>
      </p:pic>
      <p:pic>
        <p:nvPicPr>
          <p:cNvPr id="61" name="Google Shape;61;p63"/>
          <p:cNvPicPr preferRelativeResize="0"/>
          <p:nvPr/>
        </p:nvPicPr>
        <p:blipFill rotWithShape="1">
          <a:blip r:embed="rId4">
            <a:alphaModFix/>
          </a:blip>
          <a:srcRect b="0" l="0" r="0" t="0"/>
          <a:stretch/>
        </p:blipFill>
        <p:spPr>
          <a:xfrm>
            <a:off x="7378938" y="525194"/>
            <a:ext cx="1345223" cy="31388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bg>
      <p:bgPr>
        <a:solidFill>
          <a:srgbClr val="FFFFFF"/>
        </a:solidFill>
      </p:bgPr>
    </p:bg>
    <p:spTree>
      <p:nvGrpSpPr>
        <p:cNvPr id="62" name="Shape 62"/>
        <p:cNvGrpSpPr/>
        <p:nvPr/>
      </p:nvGrpSpPr>
      <p:grpSpPr>
        <a:xfrm>
          <a:off x="0" y="0"/>
          <a:ext cx="0" cy="0"/>
          <a:chOff x="0" y="0"/>
          <a:chExt cx="0" cy="0"/>
        </a:xfrm>
      </p:grpSpPr>
      <p:sp>
        <p:nvSpPr>
          <p:cNvPr id="63" name="Google Shape;63;p64"/>
          <p:cNvSpPr txBox="1"/>
          <p:nvPr>
            <p:ph idx="10" type="dt"/>
          </p:nvPr>
        </p:nvSpPr>
        <p:spPr>
          <a:xfrm>
            <a:off x="628650" y="6259639"/>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4"/>
          <p:cNvSpPr txBox="1"/>
          <p:nvPr>
            <p:ph idx="11" type="ftr"/>
          </p:nvPr>
        </p:nvSpPr>
        <p:spPr>
          <a:xfrm>
            <a:off x="3028950" y="6259639"/>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64"/>
          <p:cNvSpPr txBox="1"/>
          <p:nvPr>
            <p:ph idx="12" type="sldNum"/>
          </p:nvPr>
        </p:nvSpPr>
        <p:spPr>
          <a:xfrm>
            <a:off x="6457950" y="6259639"/>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
        <p:nvSpPr>
          <p:cNvPr id="66" name="Google Shape;66;p64"/>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4"/>
          <p:cNvSpPr txBox="1"/>
          <p:nvPr>
            <p:ph idx="1" type="body"/>
          </p:nvPr>
        </p:nvSpPr>
        <p:spPr>
          <a:xfrm>
            <a:off x="628650" y="2534771"/>
            <a:ext cx="3886200" cy="364219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64"/>
          <p:cNvSpPr txBox="1"/>
          <p:nvPr>
            <p:ph idx="2" type="body"/>
          </p:nvPr>
        </p:nvSpPr>
        <p:spPr>
          <a:xfrm>
            <a:off x="4629150" y="2534771"/>
            <a:ext cx="3886200" cy="364219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9" name="Google Shape;69;p64"/>
          <p:cNvPicPr preferRelativeResize="0"/>
          <p:nvPr/>
        </p:nvPicPr>
        <p:blipFill rotWithShape="1">
          <a:blip r:embed="rId2">
            <a:alphaModFix/>
          </a:blip>
          <a:srcRect b="0" l="0" r="0" t="0"/>
          <a:stretch/>
        </p:blipFill>
        <p:spPr>
          <a:xfrm>
            <a:off x="149781" y="282450"/>
            <a:ext cx="1138207" cy="1071253"/>
          </a:xfrm>
          <a:prstGeom prst="rect">
            <a:avLst/>
          </a:prstGeom>
          <a:noFill/>
          <a:ln>
            <a:noFill/>
          </a:ln>
        </p:spPr>
      </p:pic>
      <p:pic>
        <p:nvPicPr>
          <p:cNvPr id="70" name="Google Shape;70;p64"/>
          <p:cNvPicPr preferRelativeResize="0"/>
          <p:nvPr/>
        </p:nvPicPr>
        <p:blipFill rotWithShape="1">
          <a:blip r:embed="rId3">
            <a:alphaModFix/>
          </a:blip>
          <a:srcRect b="0" l="0" r="0" t="0"/>
          <a:stretch/>
        </p:blipFill>
        <p:spPr>
          <a:xfrm>
            <a:off x="7237744" y="749344"/>
            <a:ext cx="1345223" cy="31388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65"/>
          <p:cNvSpPr txBox="1"/>
          <p:nvPr>
            <p:ph idx="10" type="dt"/>
          </p:nvPr>
        </p:nvSpPr>
        <p:spPr>
          <a:xfrm>
            <a:off x="628650" y="6259639"/>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65"/>
          <p:cNvSpPr txBox="1"/>
          <p:nvPr>
            <p:ph idx="11" type="ftr"/>
          </p:nvPr>
        </p:nvSpPr>
        <p:spPr>
          <a:xfrm>
            <a:off x="3028950" y="6259639"/>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65"/>
          <p:cNvSpPr txBox="1"/>
          <p:nvPr>
            <p:ph idx="12" type="sldNum"/>
          </p:nvPr>
        </p:nvSpPr>
        <p:spPr>
          <a:xfrm>
            <a:off x="6457950" y="6259639"/>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
        <p:nvSpPr>
          <p:cNvPr id="75" name="Google Shape;75;p65"/>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65"/>
          <p:cNvSpPr txBox="1"/>
          <p:nvPr>
            <p:ph idx="1" type="body"/>
          </p:nvPr>
        </p:nvSpPr>
        <p:spPr>
          <a:xfrm>
            <a:off x="628650" y="2534771"/>
            <a:ext cx="3886200" cy="364219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65"/>
          <p:cNvSpPr txBox="1"/>
          <p:nvPr>
            <p:ph idx="2" type="body"/>
          </p:nvPr>
        </p:nvSpPr>
        <p:spPr>
          <a:xfrm>
            <a:off x="4629150" y="2534771"/>
            <a:ext cx="3886200" cy="364219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8" name="Google Shape;78;p65"/>
          <p:cNvPicPr preferRelativeResize="0"/>
          <p:nvPr/>
        </p:nvPicPr>
        <p:blipFill rotWithShape="1">
          <a:blip r:embed="rId3">
            <a:alphaModFix/>
          </a:blip>
          <a:srcRect b="0" l="0" r="0" t="0"/>
          <a:stretch/>
        </p:blipFill>
        <p:spPr>
          <a:xfrm>
            <a:off x="149781" y="282450"/>
            <a:ext cx="1138207" cy="1071253"/>
          </a:xfrm>
          <a:prstGeom prst="rect">
            <a:avLst/>
          </a:prstGeom>
          <a:noFill/>
          <a:ln>
            <a:noFill/>
          </a:ln>
        </p:spPr>
      </p:pic>
      <p:pic>
        <p:nvPicPr>
          <p:cNvPr id="79" name="Google Shape;79;p65"/>
          <p:cNvPicPr preferRelativeResize="0"/>
          <p:nvPr/>
        </p:nvPicPr>
        <p:blipFill rotWithShape="1">
          <a:blip r:embed="rId4">
            <a:alphaModFix/>
          </a:blip>
          <a:srcRect b="0" l="0" r="0" t="0"/>
          <a:stretch/>
        </p:blipFill>
        <p:spPr>
          <a:xfrm>
            <a:off x="7237744" y="749344"/>
            <a:ext cx="1345223" cy="31388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66"/>
          <p:cNvSpPr txBox="1"/>
          <p:nvPr>
            <p:ph idx="10" type="dt"/>
          </p:nvPr>
        </p:nvSpPr>
        <p:spPr>
          <a:xfrm>
            <a:off x="628650" y="6259639"/>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6"/>
          <p:cNvSpPr txBox="1"/>
          <p:nvPr>
            <p:ph idx="11" type="ftr"/>
          </p:nvPr>
        </p:nvSpPr>
        <p:spPr>
          <a:xfrm>
            <a:off x="3028950" y="6259639"/>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6"/>
          <p:cNvSpPr txBox="1"/>
          <p:nvPr>
            <p:ph idx="12" type="sldNum"/>
          </p:nvPr>
        </p:nvSpPr>
        <p:spPr>
          <a:xfrm>
            <a:off x="6457950" y="6259639"/>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
        <p:nvSpPr>
          <p:cNvPr id="84" name="Google Shape;84;p66"/>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66"/>
          <p:cNvSpPr txBox="1"/>
          <p:nvPr>
            <p:ph idx="1" type="body"/>
          </p:nvPr>
        </p:nvSpPr>
        <p:spPr>
          <a:xfrm>
            <a:off x="628650" y="2534771"/>
            <a:ext cx="3886200" cy="364219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66"/>
          <p:cNvSpPr txBox="1"/>
          <p:nvPr>
            <p:ph idx="2" type="body"/>
          </p:nvPr>
        </p:nvSpPr>
        <p:spPr>
          <a:xfrm>
            <a:off x="4629150" y="2534771"/>
            <a:ext cx="3886200" cy="364219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7" name="Google Shape;87;p66"/>
          <p:cNvPicPr preferRelativeResize="0"/>
          <p:nvPr/>
        </p:nvPicPr>
        <p:blipFill rotWithShape="1">
          <a:blip r:embed="rId3">
            <a:alphaModFix/>
          </a:blip>
          <a:srcRect b="0" l="0" r="0" t="0"/>
          <a:stretch/>
        </p:blipFill>
        <p:spPr>
          <a:xfrm>
            <a:off x="149781" y="282450"/>
            <a:ext cx="1138207" cy="1071253"/>
          </a:xfrm>
          <a:prstGeom prst="rect">
            <a:avLst/>
          </a:prstGeom>
          <a:noFill/>
          <a:ln>
            <a:noFill/>
          </a:ln>
        </p:spPr>
      </p:pic>
      <p:pic>
        <p:nvPicPr>
          <p:cNvPr id="88" name="Google Shape;88;p66"/>
          <p:cNvPicPr preferRelativeResize="0"/>
          <p:nvPr/>
        </p:nvPicPr>
        <p:blipFill rotWithShape="1">
          <a:blip r:embed="rId4">
            <a:alphaModFix/>
          </a:blip>
          <a:srcRect b="0" l="0" r="0" t="0"/>
          <a:stretch/>
        </p:blipFill>
        <p:spPr>
          <a:xfrm>
            <a:off x="7237744" y="749344"/>
            <a:ext cx="1345223" cy="31388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25.png"/><Relationship Id="rId6"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linkedin.com/in/evaholmbe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jpg"/><Relationship Id="rId4" Type="http://schemas.openxmlformats.org/officeDocument/2006/relationships/image" Target="../media/image36.jpg"/><Relationship Id="rId5" Type="http://schemas.openxmlformats.org/officeDocument/2006/relationships/image" Target="../media/image31.jpg"/><Relationship Id="rId6" Type="http://schemas.openxmlformats.org/officeDocument/2006/relationships/image" Target="../media/image32.jpg"/><Relationship Id="rId7"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mailto:c.beans@ua.es" TargetMode="Externa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1" Type="http://schemas.openxmlformats.org/officeDocument/2006/relationships/image" Target="../media/image49.jpg"/><Relationship Id="rId10" Type="http://schemas.openxmlformats.org/officeDocument/2006/relationships/image" Target="../media/image58.jpg"/><Relationship Id="rId13" Type="http://schemas.openxmlformats.org/officeDocument/2006/relationships/image" Target="../media/image51.png"/><Relationship Id="rId12" Type="http://schemas.openxmlformats.org/officeDocument/2006/relationships/image" Target="../media/image46.jpg"/><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jpg"/><Relationship Id="rId4" Type="http://schemas.openxmlformats.org/officeDocument/2006/relationships/image" Target="../media/image39.jpg"/><Relationship Id="rId9" Type="http://schemas.openxmlformats.org/officeDocument/2006/relationships/image" Target="../media/image44.jpg"/><Relationship Id="rId14" Type="http://schemas.openxmlformats.org/officeDocument/2006/relationships/image" Target="../media/image48.png"/><Relationship Id="rId5" Type="http://schemas.openxmlformats.org/officeDocument/2006/relationships/image" Target="../media/image35.jpg"/><Relationship Id="rId6" Type="http://schemas.openxmlformats.org/officeDocument/2006/relationships/image" Target="../media/image37.jpg"/><Relationship Id="rId7" Type="http://schemas.openxmlformats.org/officeDocument/2006/relationships/image" Target="../media/image42.jpg"/><Relationship Id="rId8"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1" Type="http://schemas.openxmlformats.org/officeDocument/2006/relationships/image" Target="../media/image59.jpg"/><Relationship Id="rId10" Type="http://schemas.openxmlformats.org/officeDocument/2006/relationships/image" Target="../media/image56.png"/><Relationship Id="rId13" Type="http://schemas.openxmlformats.org/officeDocument/2006/relationships/image" Target="../media/image62.png"/><Relationship Id="rId12" Type="http://schemas.openxmlformats.org/officeDocument/2006/relationships/image" Target="../media/image52.jpg"/><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7.jpg"/><Relationship Id="rId4" Type="http://schemas.openxmlformats.org/officeDocument/2006/relationships/image" Target="../media/image45.jpg"/><Relationship Id="rId9" Type="http://schemas.openxmlformats.org/officeDocument/2006/relationships/image" Target="../media/image53.png"/><Relationship Id="rId5" Type="http://schemas.openxmlformats.org/officeDocument/2006/relationships/image" Target="../media/image61.png"/><Relationship Id="rId6" Type="http://schemas.openxmlformats.org/officeDocument/2006/relationships/image" Target="../media/image57.jpg"/><Relationship Id="rId7" Type="http://schemas.openxmlformats.org/officeDocument/2006/relationships/image" Target="../media/image50.png"/><Relationship Id="rId8" Type="http://schemas.openxmlformats.org/officeDocument/2006/relationships/image" Target="../media/image5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linkedin.com/in/claudia-linditsch-4a791a8b/"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5.png"/><Relationship Id="rId4" Type="http://schemas.openxmlformats.org/officeDocument/2006/relationships/image" Target="../media/image75.png"/><Relationship Id="rId5" Type="http://schemas.openxmlformats.org/officeDocument/2006/relationships/image" Target="../media/image63.png"/><Relationship Id="rId6" Type="http://schemas.openxmlformats.org/officeDocument/2006/relationships/image" Target="../media/image65.png"/><Relationship Id="rId7" Type="http://schemas.openxmlformats.org/officeDocument/2006/relationships/image" Target="../media/image68.jpg"/><Relationship Id="rId8" Type="http://schemas.openxmlformats.org/officeDocument/2006/relationships/image" Target="../media/image6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padlet.com/dashboard" TargetMode="Externa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9.png"/><Relationship Id="rId4" Type="http://schemas.openxmlformats.org/officeDocument/2006/relationships/image" Target="../media/image72.png"/><Relationship Id="rId5" Type="http://schemas.openxmlformats.org/officeDocument/2006/relationships/image" Target="../media/image82.png"/><Relationship Id="rId6"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7.png"/><Relationship Id="rId4" Type="http://schemas.openxmlformats.org/officeDocument/2006/relationships/image" Target="../media/image76.png"/><Relationship Id="rId5" Type="http://schemas.openxmlformats.org/officeDocument/2006/relationships/image" Target="../media/image8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7.jpg"/><Relationship Id="rId4" Type="http://schemas.openxmlformats.org/officeDocument/2006/relationships/image" Target="../media/image83.jpg"/><Relationship Id="rId5" Type="http://schemas.openxmlformats.org/officeDocument/2006/relationships/image" Target="../media/image9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91.jpg"/><Relationship Id="rId4" Type="http://schemas.openxmlformats.org/officeDocument/2006/relationships/hyperlink" Target="https://www.strategyzer.co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8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8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90.png"/><Relationship Id="rId4" Type="http://schemas.openxmlformats.org/officeDocument/2006/relationships/image" Target="../media/image99.png"/><Relationship Id="rId5" Type="http://schemas.openxmlformats.org/officeDocument/2006/relationships/image" Target="../media/image9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9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9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94.png"/><Relationship Id="rId4" Type="http://schemas.openxmlformats.org/officeDocument/2006/relationships/hyperlink" Target="https://www.strategyzer.com/blog/posts/2015/10/14/how-to-scan-through-your-environments-disruptive-threats-and-opportunitie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9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13.png"/><Relationship Id="rId7"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52380"/>
              <a:buFont typeface="Arial"/>
              <a:buNone/>
            </a:pPr>
            <a:r>
              <a:t/>
            </a:r>
            <a:endParaRPr b="0" sz="2100">
              <a:solidFill>
                <a:srgbClr val="202124"/>
              </a:solidFill>
              <a:highlight>
                <a:srgbClr val="F8F9FA"/>
              </a:highlight>
            </a:endParaRPr>
          </a:p>
          <a:p>
            <a:pPr indent="0" lvl="0" marL="0" marR="38100" rtl="0" algn="l">
              <a:lnSpc>
                <a:spcPct val="114285"/>
              </a:lnSpc>
              <a:spcBef>
                <a:spcPts val="0"/>
              </a:spcBef>
              <a:spcAft>
                <a:spcPts val="0"/>
              </a:spcAft>
              <a:buClr>
                <a:schemeClr val="dk1"/>
              </a:buClr>
              <a:buSzPct val="52380"/>
              <a:buFont typeface="Arial"/>
              <a:buNone/>
            </a:pPr>
            <a:r>
              <a:rPr b="0" lang="de-DE" sz="2100">
                <a:solidFill>
                  <a:srgbClr val="202124"/>
                </a:solidFill>
                <a:highlight>
                  <a:srgbClr val="F8F9FA"/>
                </a:highlight>
              </a:rPr>
              <a:t>ENCORE</a:t>
            </a:r>
            <a:endParaRPr b="0" sz="2100">
              <a:solidFill>
                <a:srgbClr val="202124"/>
              </a:solidFill>
              <a:highlight>
                <a:srgbClr val="F8F9FA"/>
              </a:highlight>
            </a:endParaRPr>
          </a:p>
          <a:p>
            <a:pPr indent="0" lvl="0" marL="0" marR="38100" rtl="0" algn="l">
              <a:lnSpc>
                <a:spcPct val="114285"/>
              </a:lnSpc>
              <a:spcBef>
                <a:spcPts val="0"/>
              </a:spcBef>
              <a:spcAft>
                <a:spcPts val="0"/>
              </a:spcAft>
              <a:buClr>
                <a:schemeClr val="dk1"/>
              </a:buClr>
              <a:buSzPct val="39758"/>
              <a:buFont typeface="Arial"/>
              <a:buNone/>
            </a:pPr>
            <a:r>
              <a:rPr b="0" lang="de-DE" sz="2766">
                <a:solidFill>
                  <a:srgbClr val="202124"/>
                </a:solidFill>
                <a:highlight>
                  <a:srgbClr val="F8F9FA"/>
                </a:highlight>
              </a:rPr>
              <a:t>शिक्षा र अनुसन्धानमा अभिनव उद्यमशीलता अभ्यासहरूलाई बढावा दिन उद्यमशीलता ज्ञान केन्द्रहरू</a:t>
            </a:r>
            <a:endParaRPr b="0" sz="2766">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b="0" sz="100">
              <a:solidFill>
                <a:srgbClr val="202124"/>
              </a:solidFill>
              <a:highlight>
                <a:srgbClr val="F8F9FA"/>
              </a:highlight>
            </a:endParaRPr>
          </a:p>
          <a:p>
            <a:pPr indent="0" lvl="0" marL="0" rtl="0" algn="ctr">
              <a:lnSpc>
                <a:spcPct val="90000"/>
              </a:lnSpc>
              <a:spcBef>
                <a:spcPts val="0"/>
              </a:spcBef>
              <a:spcAft>
                <a:spcPts val="0"/>
              </a:spcAft>
              <a:buClr>
                <a:srgbClr val="1F3864"/>
              </a:buClr>
              <a:buSzPct val="100000"/>
              <a:buFont typeface="Calibri"/>
              <a:buNone/>
            </a:pPr>
            <a:r>
              <a:t/>
            </a:r>
            <a:endParaRPr i="1" sz="9600">
              <a:solidFill>
                <a:srgbClr val="1F3864"/>
              </a:solidFill>
              <a:latin typeface="Calibri"/>
              <a:ea typeface="Calibri"/>
              <a:cs typeface="Calibri"/>
              <a:sym typeface="Calibri"/>
            </a:endParaRPr>
          </a:p>
        </p:txBody>
      </p:sp>
      <p:sp>
        <p:nvSpPr>
          <p:cNvPr id="116" name="Google Shape;116;p1"/>
          <p:cNvSpPr txBox="1"/>
          <p:nvPr>
            <p:ph idx="1" type="subTitle"/>
          </p:nvPr>
        </p:nvSpPr>
        <p:spPr>
          <a:xfrm>
            <a:off x="1143000" y="3813243"/>
            <a:ext cx="6858000" cy="261674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1F3864"/>
              </a:buClr>
              <a:buSzPts val="2400"/>
              <a:buNone/>
            </a:pPr>
            <a:r>
              <a:rPr lang="de-DE">
                <a:solidFill>
                  <a:srgbClr val="1F3864"/>
                </a:solidFill>
                <a:latin typeface="Calibri"/>
                <a:ea typeface="Calibri"/>
                <a:cs typeface="Calibri"/>
                <a:sym typeface="Calibri"/>
              </a:rPr>
              <a:t>Training of the Trainers 1</a:t>
            </a:r>
            <a:endParaRPr/>
          </a:p>
          <a:p>
            <a:pPr indent="0" lvl="0" marL="0" rtl="0" algn="ctr">
              <a:lnSpc>
                <a:spcPct val="90000"/>
              </a:lnSpc>
              <a:spcBef>
                <a:spcPts val="1000"/>
              </a:spcBef>
              <a:spcAft>
                <a:spcPts val="0"/>
              </a:spcAft>
              <a:buClr>
                <a:srgbClr val="1F3864"/>
              </a:buClr>
              <a:buSzPts val="2400"/>
              <a:buNone/>
            </a:pPr>
            <a:r>
              <a:rPr lang="de-DE">
                <a:solidFill>
                  <a:srgbClr val="1F3864"/>
                </a:solidFill>
                <a:latin typeface="Calibri"/>
                <a:ea typeface="Calibri"/>
                <a:cs typeface="Calibri"/>
                <a:sym typeface="Calibri"/>
              </a:rPr>
              <a:t>Setting up and managing a center of excellence</a:t>
            </a:r>
            <a:endParaRPr/>
          </a:p>
          <a:p>
            <a:pPr indent="0" lvl="0" marL="0" rtl="0" algn="ctr">
              <a:lnSpc>
                <a:spcPct val="90000"/>
              </a:lnSpc>
              <a:spcBef>
                <a:spcPts val="1000"/>
              </a:spcBef>
              <a:spcAft>
                <a:spcPts val="0"/>
              </a:spcAft>
              <a:buClr>
                <a:schemeClr val="dk1"/>
              </a:buClr>
              <a:buSzPts val="1800"/>
              <a:buNone/>
            </a:pPr>
            <a:r>
              <a:t/>
            </a:r>
            <a:endParaRPr sz="1800">
              <a:solidFill>
                <a:srgbClr val="1F3864"/>
              </a:solidFill>
              <a:latin typeface="Calibri"/>
              <a:ea typeface="Calibri"/>
              <a:cs typeface="Calibri"/>
              <a:sym typeface="Calibri"/>
            </a:endParaRPr>
          </a:p>
          <a:p>
            <a:pPr indent="0" lvl="0" marL="0" rtl="0" algn="ctr">
              <a:lnSpc>
                <a:spcPct val="90000"/>
              </a:lnSpc>
              <a:spcBef>
                <a:spcPts val="1000"/>
              </a:spcBef>
              <a:spcAft>
                <a:spcPts val="0"/>
              </a:spcAft>
              <a:buClr>
                <a:srgbClr val="1F3864"/>
              </a:buClr>
              <a:buSzPts val="1800"/>
              <a:buNone/>
            </a:pPr>
            <a:r>
              <a:rPr lang="de-DE" sz="1800">
                <a:solidFill>
                  <a:srgbClr val="1F3864"/>
                </a:solidFill>
                <a:latin typeface="Calibri"/>
                <a:ea typeface="Calibri"/>
                <a:cs typeface="Calibri"/>
                <a:sym typeface="Calibri"/>
              </a:rPr>
              <a:t>23rd until 26th of November 2021</a:t>
            </a:r>
            <a:endParaRPr/>
          </a:p>
          <a:p>
            <a:pPr indent="0" lvl="0" marL="0" rtl="0" algn="ctr">
              <a:lnSpc>
                <a:spcPct val="90000"/>
              </a:lnSpc>
              <a:spcBef>
                <a:spcPts val="1000"/>
              </a:spcBef>
              <a:spcAft>
                <a:spcPts val="0"/>
              </a:spcAft>
              <a:buClr>
                <a:schemeClr val="dk1"/>
              </a:buClr>
              <a:buSzPts val="1000"/>
              <a:buNone/>
            </a:pPr>
            <a:r>
              <a:t/>
            </a:r>
            <a:endParaRPr sz="1000">
              <a:solidFill>
                <a:srgbClr val="1F3864"/>
              </a:solidFill>
              <a:latin typeface="Calibri"/>
              <a:ea typeface="Calibri"/>
              <a:cs typeface="Calibri"/>
              <a:sym typeface="Calibri"/>
            </a:endParaRPr>
          </a:p>
          <a:p>
            <a:pPr indent="0" lvl="0" marL="0" rtl="0" algn="ctr">
              <a:lnSpc>
                <a:spcPct val="90000"/>
              </a:lnSpc>
              <a:spcBef>
                <a:spcPts val="1000"/>
              </a:spcBef>
              <a:spcAft>
                <a:spcPts val="0"/>
              </a:spcAft>
              <a:buClr>
                <a:srgbClr val="1F3864"/>
              </a:buClr>
              <a:buSzPts val="1800"/>
              <a:buNone/>
            </a:pPr>
            <a:r>
              <a:rPr lang="de-DE" sz="1800">
                <a:solidFill>
                  <a:srgbClr val="1F3864"/>
                </a:solidFill>
                <a:latin typeface="Calibri"/>
                <a:ea typeface="Calibri"/>
                <a:cs typeface="Calibri"/>
                <a:sym typeface="Calibri"/>
              </a:rPr>
              <a:t>Project ref.: 617589-EPP-1-2020-1-AT-EPPKA2-CBHE-JP</a:t>
            </a:r>
            <a:endParaRPr/>
          </a:p>
          <a:p>
            <a:pPr indent="0" lvl="0" marL="0" rtl="0" algn="ctr">
              <a:lnSpc>
                <a:spcPct val="90000"/>
              </a:lnSpc>
              <a:spcBef>
                <a:spcPts val="1000"/>
              </a:spcBef>
              <a:spcAft>
                <a:spcPts val="0"/>
              </a:spcAft>
              <a:buClr>
                <a:schemeClr val="dk1"/>
              </a:buClr>
              <a:buSzPts val="24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0"/>
          <p:cNvSpPr txBox="1"/>
          <p:nvPr>
            <p:ph type="title"/>
          </p:nvPr>
        </p:nvSpPr>
        <p:spPr>
          <a:xfrm>
            <a:off x="628650" y="2766218"/>
            <a:ext cx="7886700" cy="1325563"/>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2352"/>
              <a:buFont typeface="Arial"/>
              <a:buNone/>
            </a:pPr>
            <a:r>
              <a:rPr lang="de-DE" sz="3400">
                <a:solidFill>
                  <a:srgbClr val="202124"/>
                </a:solidFill>
                <a:highlight>
                  <a:srgbClr val="F8F9FA"/>
                </a:highlight>
              </a:rPr>
              <a:t>प्रशिक्षण र प्रशिक्षकहरूको परिचय</a:t>
            </a:r>
            <a:endParaRPr sz="34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ctr">
              <a:lnSpc>
                <a:spcPct val="90000"/>
              </a:lnSpc>
              <a:spcBef>
                <a:spcPts val="0"/>
              </a:spcBef>
              <a:spcAft>
                <a:spcPts val="0"/>
              </a:spcAft>
              <a:buClr>
                <a:schemeClr val="dk1"/>
              </a:buClr>
              <a:buSzPct val="100000"/>
              <a:buFont typeface="Arial"/>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1"/>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1034"/>
              <a:buFont typeface="Arial"/>
              <a:buNone/>
            </a:pPr>
            <a:r>
              <a:rPr lang="de-DE" sz="3544">
                <a:solidFill>
                  <a:srgbClr val="202124"/>
                </a:solidFill>
                <a:highlight>
                  <a:srgbClr val="F8F9FA"/>
                </a:highlight>
              </a:rPr>
              <a:t>तालिमको परिचय</a:t>
            </a:r>
            <a:endParaRPr sz="3544">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189" name="Google Shape;189;p11"/>
          <p:cNvSpPr txBox="1"/>
          <p:nvPr>
            <p:ph idx="1" type="body"/>
          </p:nvPr>
        </p:nvSpPr>
        <p:spPr>
          <a:xfrm>
            <a:off x="1410511" y="2534771"/>
            <a:ext cx="7104837" cy="3642192"/>
          </a:xfrm>
          <a:prstGeom prst="rect">
            <a:avLst/>
          </a:prstGeom>
          <a:noFill/>
          <a:ln>
            <a:noFill/>
          </a:ln>
        </p:spPr>
        <p:txBody>
          <a:bodyPr anchorCtr="0" anchor="t" bIns="45700" lIns="91425" spcFirstLastPara="1" rIns="91425" wrap="square" tIns="45700">
            <a:normAutofit fontScale="85000" lnSpcReduction="20000"/>
          </a:bodyPr>
          <a:lstStyle/>
          <a:p>
            <a:pPr indent="0" lvl="0" marL="228600" rtl="0" algn="l">
              <a:lnSpc>
                <a:spcPct val="90000"/>
              </a:lnSpc>
              <a:spcBef>
                <a:spcPts val="1000"/>
              </a:spcBef>
              <a:spcAft>
                <a:spcPts val="0"/>
              </a:spcAft>
              <a:buNone/>
            </a:pPr>
            <a:r>
              <a:rPr lang="de-DE" sz="2641">
                <a:solidFill>
                  <a:srgbClr val="202124"/>
                </a:solidFill>
                <a:highlight>
                  <a:srgbClr val="F8F9FA"/>
                </a:highlight>
              </a:rPr>
              <a:t>फ्रेमवर्क</a:t>
            </a:r>
            <a:endParaRPr sz="2641">
              <a:solidFill>
                <a:srgbClr val="202124"/>
              </a:solidFill>
              <a:highlight>
                <a:srgbClr val="F8F9FA"/>
              </a:highlight>
            </a:endParaRPr>
          </a:p>
          <a:p>
            <a:pPr indent="0" lvl="0" marL="228600" rtl="0" algn="l">
              <a:lnSpc>
                <a:spcPct val="90000"/>
              </a:lnSpc>
              <a:spcBef>
                <a:spcPts val="1000"/>
              </a:spcBef>
              <a:spcAft>
                <a:spcPts val="0"/>
              </a:spcAft>
              <a:buNone/>
            </a:pPr>
            <a:r>
              <a:rPr lang="de-DE" sz="2641">
                <a:solidFill>
                  <a:srgbClr val="202124"/>
                </a:solidFill>
                <a:highlight>
                  <a:srgbClr val="F8F9FA"/>
                </a:highlight>
              </a:rPr>
              <a:t>४ दिने तालिम (मङ्गलबार देखि शुक्रबार)</a:t>
            </a:r>
            <a:endParaRPr sz="2641">
              <a:solidFill>
                <a:srgbClr val="202124"/>
              </a:solidFill>
              <a:highlight>
                <a:srgbClr val="F8F9FA"/>
              </a:highlight>
            </a:endParaRPr>
          </a:p>
          <a:p>
            <a:pPr indent="0" lvl="0" marL="228600" rtl="0" algn="l">
              <a:lnSpc>
                <a:spcPct val="90000"/>
              </a:lnSpc>
              <a:spcBef>
                <a:spcPts val="1000"/>
              </a:spcBef>
              <a:spcAft>
                <a:spcPts val="0"/>
              </a:spcAft>
              <a:buNone/>
            </a:pPr>
            <a:r>
              <a:rPr lang="de-DE" sz="2641">
                <a:solidFill>
                  <a:srgbClr val="202124"/>
                </a:solidFill>
                <a:highlight>
                  <a:srgbClr val="F8F9FA"/>
                </a:highlight>
              </a:rPr>
              <a:t>इनपुट सत्र EU र एशियाली साझेदारहरू</a:t>
            </a:r>
            <a:endParaRPr sz="2641">
              <a:solidFill>
                <a:srgbClr val="202124"/>
              </a:solidFill>
              <a:highlight>
                <a:srgbClr val="F8F9FA"/>
              </a:highlight>
            </a:endParaRPr>
          </a:p>
          <a:p>
            <a:pPr indent="0" lvl="0" marL="228600" rtl="0" algn="l">
              <a:lnSpc>
                <a:spcPct val="90000"/>
              </a:lnSpc>
              <a:spcBef>
                <a:spcPts val="1000"/>
              </a:spcBef>
              <a:spcAft>
                <a:spcPts val="0"/>
              </a:spcAft>
              <a:buNone/>
            </a:pPr>
            <a:r>
              <a:rPr lang="de-DE" sz="2641">
                <a:solidFill>
                  <a:srgbClr val="202124"/>
                </a:solidFill>
                <a:highlight>
                  <a:srgbClr val="F8F9FA"/>
                </a:highlight>
              </a:rPr>
              <a:t>एसियाली साझेदारहरूका लागि प्रस्तुतीकरणहरू सहित कार्य सत्रहरू</a:t>
            </a:r>
            <a:endParaRPr sz="2641">
              <a:solidFill>
                <a:srgbClr val="202124"/>
              </a:solidFill>
              <a:highlight>
                <a:srgbClr val="F8F9FA"/>
              </a:highlight>
            </a:endParaRPr>
          </a:p>
          <a:p>
            <a:pPr indent="0" lvl="0" marL="0" marR="38100" rtl="0" algn="l">
              <a:lnSpc>
                <a:spcPct val="114285"/>
              </a:lnSpc>
              <a:spcBef>
                <a:spcPts val="0"/>
              </a:spcBef>
              <a:spcAft>
                <a:spcPts val="0"/>
              </a:spcAft>
              <a:buClr>
                <a:schemeClr val="dk1"/>
              </a:buClr>
              <a:buSzPct val="41635"/>
              <a:buFont typeface="Arial"/>
              <a:buNone/>
            </a:pPr>
            <a:r>
              <a:rPr lang="de-DE" sz="2641">
                <a:solidFill>
                  <a:srgbClr val="202124"/>
                </a:solidFill>
                <a:highlight>
                  <a:srgbClr val="F8F9FA"/>
                </a:highlight>
              </a:rPr>
              <a:t>अन्तर्राष्ट्रिय विनिमयको साथ आउटपुट उन्मुख प्रशिक्षण</a:t>
            </a:r>
            <a:endParaRPr sz="2641">
              <a:solidFill>
                <a:srgbClr val="202124"/>
              </a:solidFill>
              <a:highlight>
                <a:srgbClr val="F8F9FA"/>
              </a:highlight>
            </a:endParaRPr>
          </a:p>
          <a:p>
            <a:pPr indent="0" lvl="0" marL="228600" rtl="0" algn="l">
              <a:lnSpc>
                <a:spcPct val="90000"/>
              </a:lnSpc>
              <a:spcBef>
                <a:spcPts val="1000"/>
              </a:spcBef>
              <a:spcAft>
                <a:spcPts val="0"/>
              </a:spcAft>
              <a:buNone/>
            </a:pPr>
            <a:r>
              <a:t/>
            </a:r>
            <a:endParaRPr b="1"/>
          </a:p>
          <a:p>
            <a:pPr indent="-50800" lvl="0" marL="228600" rtl="0" algn="l">
              <a:lnSpc>
                <a:spcPct val="90000"/>
              </a:lnSpc>
              <a:spcBef>
                <a:spcPts val="1000"/>
              </a:spcBef>
              <a:spcAft>
                <a:spcPts val="0"/>
              </a:spcAft>
              <a:buClr>
                <a:schemeClr val="dk1"/>
              </a:buClr>
              <a:buSzPct val="100000"/>
              <a:buNone/>
            </a:pPr>
            <a:r>
              <a:t/>
            </a:r>
            <a:endParaRPr/>
          </a:p>
          <a:p>
            <a:pPr indent="-50800" lvl="0" marL="228600" rtl="0" algn="l">
              <a:lnSpc>
                <a:spcPct val="90000"/>
              </a:lnSpc>
              <a:spcBef>
                <a:spcPts val="1000"/>
              </a:spcBef>
              <a:spcAft>
                <a:spcPts val="0"/>
              </a:spcAft>
              <a:buClr>
                <a:schemeClr val="dk1"/>
              </a:buClr>
              <a:buSzPct val="100000"/>
              <a:buNone/>
            </a:pPr>
            <a:r>
              <a:t/>
            </a:r>
            <a:endParaRPr/>
          </a:p>
          <a:p>
            <a:pPr indent="-50800" lvl="0" marL="228600" rtl="0" algn="l">
              <a:lnSpc>
                <a:spcPct val="90000"/>
              </a:lnSpc>
              <a:spcBef>
                <a:spcPts val="1000"/>
              </a:spcBef>
              <a:spcAft>
                <a:spcPts val="0"/>
              </a:spcAft>
              <a:buClr>
                <a:schemeClr val="dk1"/>
              </a:buClr>
              <a:buSzPct val="100000"/>
              <a:buNone/>
            </a:pPr>
            <a:r>
              <a:t/>
            </a:r>
            <a:endParaRPr/>
          </a:p>
        </p:txBody>
      </p:sp>
      <p:pic>
        <p:nvPicPr>
          <p:cNvPr id="190" name="Google Shape;190;p11"/>
          <p:cNvPicPr preferRelativeResize="0"/>
          <p:nvPr/>
        </p:nvPicPr>
        <p:blipFill rotWithShape="1">
          <a:blip r:embed="rId3">
            <a:alphaModFix/>
          </a:blip>
          <a:srcRect b="0" l="0" r="0" t="0"/>
          <a:stretch/>
        </p:blipFill>
        <p:spPr>
          <a:xfrm>
            <a:off x="389107" y="2534771"/>
            <a:ext cx="914400" cy="91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2"/>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1034"/>
              <a:buFont typeface="Arial"/>
              <a:buNone/>
            </a:pPr>
            <a:r>
              <a:rPr lang="de-DE" sz="3544">
                <a:solidFill>
                  <a:srgbClr val="202124"/>
                </a:solidFill>
                <a:highlight>
                  <a:srgbClr val="F8F9FA"/>
                </a:highlight>
              </a:rPr>
              <a:t>तालिमको परिचय</a:t>
            </a:r>
            <a:endParaRPr sz="3544">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196" name="Google Shape;196;p12"/>
          <p:cNvSpPr txBox="1"/>
          <p:nvPr>
            <p:ph idx="1" type="body"/>
          </p:nvPr>
        </p:nvSpPr>
        <p:spPr>
          <a:xfrm>
            <a:off x="1536971" y="2534771"/>
            <a:ext cx="6978378" cy="3642192"/>
          </a:xfrm>
          <a:prstGeom prst="rect">
            <a:avLst/>
          </a:prstGeom>
          <a:noFill/>
          <a:ln>
            <a:noFill/>
          </a:ln>
        </p:spPr>
        <p:txBody>
          <a:bodyPr anchorCtr="0" anchor="t" bIns="45700" lIns="91425" spcFirstLastPara="1" rIns="91425" wrap="square" tIns="45700">
            <a:normAutofit lnSpcReduction="10000"/>
          </a:bodyPr>
          <a:lstStyle/>
          <a:p>
            <a:pPr indent="0" lvl="0" marL="228600" rtl="0" algn="l">
              <a:lnSpc>
                <a:spcPct val="90000"/>
              </a:lnSpc>
              <a:spcBef>
                <a:spcPts val="1000"/>
              </a:spcBef>
              <a:spcAft>
                <a:spcPts val="0"/>
              </a:spcAft>
              <a:buNone/>
            </a:pPr>
            <a:r>
              <a:rPr lang="de-DE" sz="2100">
                <a:solidFill>
                  <a:srgbClr val="202124"/>
                </a:solidFill>
                <a:highlight>
                  <a:srgbClr val="F8F9FA"/>
                </a:highlight>
              </a:rPr>
              <a:t>लक्ष्यहरू</a:t>
            </a:r>
            <a:endParaRPr sz="2100">
              <a:solidFill>
                <a:srgbClr val="202124"/>
              </a:solidFill>
              <a:highlight>
                <a:srgbClr val="F8F9FA"/>
              </a:highlight>
            </a:endParaRPr>
          </a:p>
          <a:p>
            <a:pPr indent="0" lvl="0" marL="228600" rtl="0" algn="l">
              <a:lnSpc>
                <a:spcPct val="90000"/>
              </a:lnSpc>
              <a:spcBef>
                <a:spcPts val="1000"/>
              </a:spcBef>
              <a:spcAft>
                <a:spcPts val="0"/>
              </a:spcAft>
              <a:buNone/>
            </a:pPr>
            <a:r>
              <a:rPr lang="de-DE" sz="2100">
                <a:solidFill>
                  <a:srgbClr val="202124"/>
                </a:solidFill>
                <a:highlight>
                  <a:srgbClr val="F8F9FA"/>
                </a:highlight>
              </a:rPr>
              <a:t>सैद्धान्तिक अवधारणाहरू र अनुभवहरू साझेदारी गर्ने आधारमा ज्ञान निर्माण गर्नुहोस्</a:t>
            </a:r>
            <a:endParaRPr sz="2100">
              <a:solidFill>
                <a:srgbClr val="202124"/>
              </a:solidFill>
              <a:highlight>
                <a:srgbClr val="F8F9FA"/>
              </a:highlight>
            </a:endParaRPr>
          </a:p>
          <a:p>
            <a:pPr indent="0" lvl="0" marL="228600" rtl="0" algn="l">
              <a:lnSpc>
                <a:spcPct val="90000"/>
              </a:lnSpc>
              <a:spcBef>
                <a:spcPts val="1000"/>
              </a:spcBef>
              <a:spcAft>
                <a:spcPts val="0"/>
              </a:spcAft>
              <a:buNone/>
            </a:pPr>
            <a:r>
              <a:rPr lang="de-DE" sz="2100">
                <a:solidFill>
                  <a:srgbClr val="202124"/>
                </a:solidFill>
                <a:highlight>
                  <a:srgbClr val="F8F9FA"/>
                </a:highlight>
              </a:rPr>
              <a:t>थप परियोजनाको कार्यान्वयन - केन्द्र सञ्चालनलाई समर्थन गर्न ज्ञान उत्पन्न गर्नुहोस्</a:t>
            </a:r>
            <a:endParaRPr sz="2100">
              <a:solidFill>
                <a:srgbClr val="202124"/>
              </a:solidFill>
              <a:highlight>
                <a:srgbClr val="F8F9FA"/>
              </a:highlight>
            </a:endParaRPr>
          </a:p>
          <a:p>
            <a:pPr indent="0" lvl="0" marL="0" marR="38100" rtl="0" algn="l">
              <a:lnSpc>
                <a:spcPct val="114285"/>
              </a:lnSpc>
              <a:spcBef>
                <a:spcPts val="0"/>
              </a:spcBef>
              <a:spcAft>
                <a:spcPts val="0"/>
              </a:spcAft>
              <a:buClr>
                <a:schemeClr val="dk1"/>
              </a:buClr>
              <a:buSzPts val="1100"/>
              <a:buFont typeface="Arial"/>
              <a:buNone/>
            </a:pPr>
            <a:r>
              <a:rPr lang="de-DE" sz="2100">
                <a:solidFill>
                  <a:srgbClr val="202124"/>
                </a:solidFill>
                <a:highlight>
                  <a:srgbClr val="F8F9FA"/>
                </a:highlight>
              </a:rPr>
              <a:t>साझेदारहरू बीच बलियो नेटवर्क सिर्जना गर्नुहोस्</a:t>
            </a:r>
            <a:endParaRPr sz="2100">
              <a:solidFill>
                <a:srgbClr val="202124"/>
              </a:solidFill>
              <a:highlight>
                <a:srgbClr val="F8F9FA"/>
              </a:highlight>
            </a:endParaRPr>
          </a:p>
          <a:p>
            <a:pPr indent="0" lvl="0" marL="228600" rtl="0" algn="l">
              <a:lnSpc>
                <a:spcPct val="90000"/>
              </a:lnSpc>
              <a:spcBef>
                <a:spcPts val="1000"/>
              </a:spcBef>
              <a:spcAft>
                <a:spcPts val="0"/>
              </a:spcAft>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97" name="Google Shape;197;p12"/>
          <p:cNvPicPr preferRelativeResize="0"/>
          <p:nvPr/>
        </p:nvPicPr>
        <p:blipFill rotWithShape="1">
          <a:blip r:embed="rId3">
            <a:alphaModFix/>
          </a:blip>
          <a:srcRect b="0" l="0" r="0" t="0"/>
          <a:stretch/>
        </p:blipFill>
        <p:spPr>
          <a:xfrm>
            <a:off x="424369" y="2534771"/>
            <a:ext cx="952500" cy="952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3"/>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209523"/>
              <a:buFont typeface="Arial"/>
              <a:buNone/>
            </a:pPr>
            <a:r>
              <a:t/>
            </a:r>
            <a:endParaRPr sz="2100">
              <a:solidFill>
                <a:srgbClr val="202124"/>
              </a:solidFill>
              <a:highlight>
                <a:srgbClr val="F8F9FA"/>
              </a:highlight>
            </a:endParaRPr>
          </a:p>
          <a:p>
            <a:pPr indent="0" lvl="0" marL="0" rtl="0" algn="l">
              <a:lnSpc>
                <a:spcPct val="90000"/>
              </a:lnSpc>
              <a:spcBef>
                <a:spcPts val="0"/>
              </a:spcBef>
              <a:spcAft>
                <a:spcPts val="0"/>
              </a:spcAft>
              <a:buClr>
                <a:schemeClr val="dk1"/>
              </a:buClr>
              <a:buSzPct val="209523"/>
              <a:buFont typeface="Arial"/>
              <a:buNone/>
            </a:pPr>
            <a:r>
              <a:t/>
            </a:r>
            <a:endParaRPr sz="2100">
              <a:solidFill>
                <a:srgbClr val="202124"/>
              </a:solidFill>
              <a:highlight>
                <a:srgbClr val="F8F9FA"/>
              </a:highlight>
            </a:endParaRPr>
          </a:p>
          <a:p>
            <a:pPr indent="0" lvl="0" marL="0" rtl="0" algn="l">
              <a:lnSpc>
                <a:spcPct val="90000"/>
              </a:lnSpc>
              <a:spcBef>
                <a:spcPts val="0"/>
              </a:spcBef>
              <a:spcAft>
                <a:spcPts val="0"/>
              </a:spcAft>
              <a:buClr>
                <a:schemeClr val="dk1"/>
              </a:buClr>
              <a:buSzPct val="209523"/>
              <a:buFont typeface="Arial"/>
              <a:buNone/>
            </a:pPr>
            <a:r>
              <a:rPr lang="de-DE" sz="2100">
                <a:solidFill>
                  <a:srgbClr val="202124"/>
                </a:solidFill>
                <a:highlight>
                  <a:srgbClr val="F8F9FA"/>
                </a:highlight>
              </a:rPr>
              <a:t>लक्ष्यहरू</a:t>
            </a:r>
            <a:endParaRPr sz="2100">
              <a:solidFill>
                <a:srgbClr val="202124"/>
              </a:solidFill>
              <a:highlight>
                <a:srgbClr val="F8F9FA"/>
              </a:highlight>
            </a:endParaRPr>
          </a:p>
          <a:p>
            <a:pPr indent="0" lvl="0" marL="0" rtl="0" algn="l">
              <a:lnSpc>
                <a:spcPct val="90000"/>
              </a:lnSpc>
              <a:spcBef>
                <a:spcPts val="0"/>
              </a:spcBef>
              <a:spcAft>
                <a:spcPts val="0"/>
              </a:spcAft>
              <a:buClr>
                <a:schemeClr val="dk1"/>
              </a:buClr>
              <a:buSzPct val="209523"/>
              <a:buFont typeface="Arial"/>
              <a:buNone/>
            </a:pPr>
            <a:r>
              <a:rPr lang="de-DE" sz="2100">
                <a:solidFill>
                  <a:srgbClr val="202124"/>
                </a:solidFill>
                <a:highlight>
                  <a:srgbClr val="F8F9FA"/>
                </a:highlight>
              </a:rPr>
              <a:t>सैद्धान्तिक अवधारणाहरू र अनुभवहरू साझेदारी गर्ने आधारमा ज्ञान निर्माण गर्नुहोस्</a:t>
            </a:r>
            <a:endParaRPr sz="2100">
              <a:solidFill>
                <a:srgbClr val="202124"/>
              </a:solidFill>
              <a:highlight>
                <a:srgbClr val="F8F9FA"/>
              </a:highlight>
            </a:endParaRPr>
          </a:p>
          <a:p>
            <a:pPr indent="0" lvl="0" marL="0" rtl="0" algn="l">
              <a:lnSpc>
                <a:spcPct val="90000"/>
              </a:lnSpc>
              <a:spcBef>
                <a:spcPts val="0"/>
              </a:spcBef>
              <a:spcAft>
                <a:spcPts val="0"/>
              </a:spcAft>
              <a:buClr>
                <a:schemeClr val="dk1"/>
              </a:buClr>
              <a:buSzPct val="209523"/>
              <a:buFont typeface="Arial"/>
              <a:buNone/>
            </a:pPr>
            <a:r>
              <a:rPr lang="de-DE" sz="2100">
                <a:solidFill>
                  <a:srgbClr val="202124"/>
                </a:solidFill>
                <a:highlight>
                  <a:srgbClr val="F8F9FA"/>
                </a:highlight>
              </a:rPr>
              <a:t>थप परियोजनाको कार्यान्वयन - केन्द्र सञ्चालनलाई समर्थन गर्न ज्ञान उत्पन्न गर्नुहोस्</a:t>
            </a:r>
            <a:endParaRPr sz="2100">
              <a:solidFill>
                <a:srgbClr val="202124"/>
              </a:solidFill>
              <a:highlight>
                <a:srgbClr val="F8F9FA"/>
              </a:highlight>
            </a:endParaRPr>
          </a:p>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साझेदारहरू बीच बलियो नेटवर्क सिर्जना गर्नुहोस्</a:t>
            </a:r>
            <a:endParaRPr sz="2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203" name="Google Shape;203;p13"/>
          <p:cNvSpPr txBox="1"/>
          <p:nvPr>
            <p:ph idx="1" type="body"/>
          </p:nvPr>
        </p:nvSpPr>
        <p:spPr>
          <a:xfrm>
            <a:off x="628649" y="2534771"/>
            <a:ext cx="1423887" cy="519714"/>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50800" lvl="0" marL="228600" rtl="0" algn="l">
              <a:lnSpc>
                <a:spcPct val="90000"/>
              </a:lnSpc>
              <a:spcBef>
                <a:spcPts val="1000"/>
              </a:spcBef>
              <a:spcAft>
                <a:spcPts val="0"/>
              </a:spcAft>
              <a:buClr>
                <a:schemeClr val="dk1"/>
              </a:buClr>
              <a:buSzPct val="100000"/>
              <a:buNone/>
            </a:pPr>
            <a:r>
              <a:t/>
            </a:r>
            <a:endParaRPr/>
          </a:p>
          <a:p>
            <a:pPr indent="-50800" lvl="0" marL="228600" rtl="0" algn="l">
              <a:lnSpc>
                <a:spcPct val="90000"/>
              </a:lnSpc>
              <a:spcBef>
                <a:spcPts val="1000"/>
              </a:spcBef>
              <a:spcAft>
                <a:spcPts val="0"/>
              </a:spcAft>
              <a:buClr>
                <a:schemeClr val="dk1"/>
              </a:buClr>
              <a:buSzPct val="100000"/>
              <a:buNone/>
            </a:pPr>
            <a:r>
              <a:t/>
            </a:r>
            <a:endParaRPr/>
          </a:p>
        </p:txBody>
      </p:sp>
      <p:pic>
        <p:nvPicPr>
          <p:cNvPr id="204" name="Google Shape;204;p13"/>
          <p:cNvPicPr preferRelativeResize="0"/>
          <p:nvPr/>
        </p:nvPicPr>
        <p:blipFill rotWithShape="1">
          <a:blip r:embed="rId3">
            <a:alphaModFix/>
          </a:blip>
          <a:srcRect b="0" l="0" r="0" t="0"/>
          <a:stretch/>
        </p:blipFill>
        <p:spPr>
          <a:xfrm>
            <a:off x="1144214" y="3262657"/>
            <a:ext cx="2809875" cy="1404938"/>
          </a:xfrm>
          <a:prstGeom prst="rect">
            <a:avLst/>
          </a:prstGeom>
          <a:noFill/>
          <a:ln>
            <a:noFill/>
          </a:ln>
        </p:spPr>
      </p:pic>
      <p:pic>
        <p:nvPicPr>
          <p:cNvPr id="205" name="Google Shape;205;p13"/>
          <p:cNvPicPr preferRelativeResize="0"/>
          <p:nvPr/>
        </p:nvPicPr>
        <p:blipFill rotWithShape="1">
          <a:blip r:embed="rId4">
            <a:alphaModFix/>
          </a:blip>
          <a:srcRect b="0" l="0" r="0" t="0"/>
          <a:stretch/>
        </p:blipFill>
        <p:spPr>
          <a:xfrm>
            <a:off x="1144215" y="4734574"/>
            <a:ext cx="2809875" cy="1803098"/>
          </a:xfrm>
          <a:prstGeom prst="rect">
            <a:avLst/>
          </a:prstGeom>
          <a:noFill/>
          <a:ln>
            <a:noFill/>
          </a:ln>
        </p:spPr>
      </p:pic>
      <p:pic>
        <p:nvPicPr>
          <p:cNvPr id="206" name="Google Shape;206;p13"/>
          <p:cNvPicPr preferRelativeResize="0"/>
          <p:nvPr/>
        </p:nvPicPr>
        <p:blipFill rotWithShape="1">
          <a:blip r:embed="rId5">
            <a:alphaModFix/>
          </a:blip>
          <a:srcRect b="0" l="0" r="0" t="0"/>
          <a:stretch/>
        </p:blipFill>
        <p:spPr>
          <a:xfrm>
            <a:off x="5143405" y="3210409"/>
            <a:ext cx="2799024" cy="1524165"/>
          </a:xfrm>
          <a:prstGeom prst="rect">
            <a:avLst/>
          </a:prstGeom>
          <a:noFill/>
          <a:ln>
            <a:noFill/>
          </a:ln>
        </p:spPr>
      </p:pic>
      <p:pic>
        <p:nvPicPr>
          <p:cNvPr id="207" name="Google Shape;207;p13"/>
          <p:cNvPicPr preferRelativeResize="0"/>
          <p:nvPr/>
        </p:nvPicPr>
        <p:blipFill rotWithShape="1">
          <a:blip r:embed="rId6">
            <a:alphaModFix/>
          </a:blip>
          <a:srcRect b="0" l="0" r="0" t="0"/>
          <a:stretch/>
        </p:blipFill>
        <p:spPr>
          <a:xfrm>
            <a:off x="5189912" y="4825808"/>
            <a:ext cx="2752517" cy="1620629"/>
          </a:xfrm>
          <a:prstGeom prst="rect">
            <a:avLst/>
          </a:prstGeom>
          <a:noFill/>
          <a:ln>
            <a:noFill/>
          </a:ln>
        </p:spPr>
      </p:pic>
      <p:sp>
        <p:nvSpPr>
          <p:cNvPr id="208" name="Google Shape;208;p13"/>
          <p:cNvSpPr txBox="1"/>
          <p:nvPr/>
        </p:nvSpPr>
        <p:spPr>
          <a:xfrm rot="-5400000">
            <a:off x="464256" y="3726270"/>
            <a:ext cx="771086"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de-DE" sz="2000" u="none" cap="none" strike="noStrike">
                <a:solidFill>
                  <a:schemeClr val="dk1"/>
                </a:solidFill>
                <a:latin typeface="Arial"/>
                <a:ea typeface="Arial"/>
                <a:cs typeface="Arial"/>
                <a:sym typeface="Arial"/>
              </a:rPr>
              <a:t>Day 1</a:t>
            </a:r>
            <a:endParaRPr sz="2000">
              <a:solidFill>
                <a:schemeClr val="dk1"/>
              </a:solidFill>
              <a:latin typeface="Arial"/>
              <a:ea typeface="Arial"/>
              <a:cs typeface="Arial"/>
              <a:sym typeface="Arial"/>
            </a:endParaRPr>
          </a:p>
        </p:txBody>
      </p:sp>
      <p:sp>
        <p:nvSpPr>
          <p:cNvPr id="209" name="Google Shape;209;p13"/>
          <p:cNvSpPr txBox="1"/>
          <p:nvPr/>
        </p:nvSpPr>
        <p:spPr>
          <a:xfrm rot="-5400000">
            <a:off x="4497390" y="3718905"/>
            <a:ext cx="771086"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2000">
                <a:solidFill>
                  <a:schemeClr val="dk1"/>
                </a:solidFill>
                <a:latin typeface="Arial"/>
                <a:ea typeface="Arial"/>
                <a:cs typeface="Arial"/>
                <a:sym typeface="Arial"/>
              </a:rPr>
              <a:t>Day 3</a:t>
            </a:r>
            <a:endParaRPr sz="2000">
              <a:solidFill>
                <a:schemeClr val="dk1"/>
              </a:solidFill>
              <a:latin typeface="Arial"/>
              <a:ea typeface="Arial"/>
              <a:cs typeface="Arial"/>
              <a:sym typeface="Arial"/>
            </a:endParaRPr>
          </a:p>
        </p:txBody>
      </p:sp>
      <p:sp>
        <p:nvSpPr>
          <p:cNvPr id="210" name="Google Shape;210;p13"/>
          <p:cNvSpPr txBox="1"/>
          <p:nvPr/>
        </p:nvSpPr>
        <p:spPr>
          <a:xfrm rot="-5400000">
            <a:off x="4497390" y="5290454"/>
            <a:ext cx="771086"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2000">
                <a:solidFill>
                  <a:schemeClr val="dk1"/>
                </a:solidFill>
                <a:latin typeface="Arial"/>
                <a:ea typeface="Arial"/>
                <a:cs typeface="Arial"/>
                <a:sym typeface="Arial"/>
              </a:rPr>
              <a:t>Day 4</a:t>
            </a:r>
            <a:endParaRPr sz="2000">
              <a:solidFill>
                <a:schemeClr val="dk1"/>
              </a:solidFill>
              <a:latin typeface="Arial"/>
              <a:ea typeface="Arial"/>
              <a:cs typeface="Arial"/>
              <a:sym typeface="Arial"/>
            </a:endParaRPr>
          </a:p>
        </p:txBody>
      </p:sp>
      <p:sp>
        <p:nvSpPr>
          <p:cNvPr id="211" name="Google Shape;211;p13"/>
          <p:cNvSpPr txBox="1"/>
          <p:nvPr/>
        </p:nvSpPr>
        <p:spPr>
          <a:xfrm rot="-5400000">
            <a:off x="464256" y="5290454"/>
            <a:ext cx="771086"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2000">
                <a:solidFill>
                  <a:schemeClr val="dk1"/>
                </a:solidFill>
                <a:latin typeface="Arial"/>
                <a:ea typeface="Arial"/>
                <a:cs typeface="Arial"/>
                <a:sym typeface="Arial"/>
              </a:rPr>
              <a:t>Day 2</a:t>
            </a:r>
            <a:endParaRPr sz="20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4"/>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6802"/>
              <a:buFont typeface="Arial"/>
              <a:buNone/>
            </a:pPr>
            <a:r>
              <a:rPr lang="de-DE" sz="2988">
                <a:solidFill>
                  <a:srgbClr val="202124"/>
                </a:solidFill>
                <a:highlight>
                  <a:srgbClr val="F8F9FA"/>
                </a:highlight>
              </a:rPr>
              <a:t>प्रशिक्षकहरूको परिचय</a:t>
            </a:r>
            <a:endParaRPr sz="2988">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spcBef>
                <a:spcPts val="0"/>
              </a:spcBef>
              <a:spcAft>
                <a:spcPts val="0"/>
              </a:spcAft>
              <a:buClr>
                <a:schemeClr val="dk1"/>
              </a:buClr>
              <a:buSzPct val="100000"/>
              <a:buFont typeface="Arial"/>
              <a:buNone/>
            </a:pPr>
            <a:r>
              <a:t/>
            </a:r>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217" name="Google Shape;217;p14"/>
          <p:cNvSpPr txBox="1"/>
          <p:nvPr>
            <p:ph idx="1" type="body"/>
          </p:nvPr>
        </p:nvSpPr>
        <p:spPr>
          <a:xfrm>
            <a:off x="628649" y="2534771"/>
            <a:ext cx="8126245" cy="3836846"/>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rPr b="1" lang="de-DE" sz="2600"/>
              <a:t>Eva Holmberg</a:t>
            </a:r>
            <a:endParaRPr/>
          </a:p>
          <a:p>
            <a:pPr indent="-228600" lvl="0" marL="228600" rtl="0" algn="l">
              <a:lnSpc>
                <a:spcPct val="90000"/>
              </a:lnSpc>
              <a:spcBef>
                <a:spcPts val="1000"/>
              </a:spcBef>
              <a:spcAft>
                <a:spcPts val="0"/>
              </a:spcAft>
              <a:buClr>
                <a:schemeClr val="dk1"/>
              </a:buClr>
              <a:buSzPct val="100000"/>
              <a:buChar char="•"/>
            </a:pPr>
            <a:r>
              <a:rPr lang="de-DE" sz="2600"/>
              <a:t>Econ.Lic (Corporate geography)</a:t>
            </a:r>
            <a:endParaRPr/>
          </a:p>
          <a:p>
            <a:pPr indent="-228600" lvl="0" marL="228600" rtl="0" algn="l">
              <a:lnSpc>
                <a:spcPct val="90000"/>
              </a:lnSpc>
              <a:spcBef>
                <a:spcPts val="1000"/>
              </a:spcBef>
              <a:spcAft>
                <a:spcPts val="0"/>
              </a:spcAft>
              <a:buClr>
                <a:schemeClr val="dk1"/>
              </a:buClr>
              <a:buSzPct val="100000"/>
              <a:buChar char="•"/>
            </a:pPr>
            <a:r>
              <a:rPr lang="de-DE" sz="2600"/>
              <a:t>Senior lecturer at Haaga-Helia AUS, Finland</a:t>
            </a:r>
            <a:endParaRPr sz="2600"/>
          </a:p>
          <a:p>
            <a:pPr indent="-228600" lvl="1" marL="685800" rtl="0" algn="l">
              <a:lnSpc>
                <a:spcPct val="90000"/>
              </a:lnSpc>
              <a:spcBef>
                <a:spcPts val="500"/>
              </a:spcBef>
              <a:spcAft>
                <a:spcPts val="0"/>
              </a:spcAft>
              <a:buClr>
                <a:schemeClr val="dk1"/>
              </a:buClr>
              <a:buSzPct val="100000"/>
              <a:buChar char="•"/>
            </a:pPr>
            <a:r>
              <a:rPr lang="de-DE" sz="2600"/>
              <a:t>Lecturing: tourism and research and development methods</a:t>
            </a:r>
            <a:endParaRPr sz="2600"/>
          </a:p>
          <a:p>
            <a:pPr indent="-228600" lvl="1" marL="685800" rtl="0" algn="l">
              <a:lnSpc>
                <a:spcPct val="90000"/>
              </a:lnSpc>
              <a:spcBef>
                <a:spcPts val="500"/>
              </a:spcBef>
              <a:spcAft>
                <a:spcPts val="0"/>
              </a:spcAft>
              <a:buClr>
                <a:schemeClr val="dk1"/>
              </a:buClr>
              <a:buSzPct val="100000"/>
              <a:buChar char="•"/>
            </a:pPr>
            <a:r>
              <a:rPr lang="de-DE" sz="2600"/>
              <a:t>Thesis supervision</a:t>
            </a:r>
            <a:endParaRPr sz="2600"/>
          </a:p>
          <a:p>
            <a:pPr indent="-228600" lvl="1" marL="685800" rtl="0" algn="l">
              <a:lnSpc>
                <a:spcPct val="90000"/>
              </a:lnSpc>
              <a:spcBef>
                <a:spcPts val="500"/>
              </a:spcBef>
              <a:spcAft>
                <a:spcPts val="0"/>
              </a:spcAft>
              <a:buClr>
                <a:schemeClr val="dk1"/>
              </a:buClr>
              <a:buSzPct val="100000"/>
              <a:buChar char="•"/>
            </a:pPr>
            <a:r>
              <a:rPr lang="de-DE" sz="2600"/>
              <a:t>Research interests: responsible tourism, destination management</a:t>
            </a:r>
            <a:endParaRPr sz="2600"/>
          </a:p>
          <a:p>
            <a:pPr indent="-228600" lvl="0" marL="228600" rtl="0" algn="l">
              <a:lnSpc>
                <a:spcPct val="90000"/>
              </a:lnSpc>
              <a:spcBef>
                <a:spcPts val="1000"/>
              </a:spcBef>
              <a:spcAft>
                <a:spcPts val="0"/>
              </a:spcAft>
              <a:buClr>
                <a:schemeClr val="dk1"/>
              </a:buClr>
              <a:buSzPct val="100000"/>
              <a:buChar char="•"/>
            </a:pPr>
            <a:r>
              <a:rPr lang="de-DE" sz="2600"/>
              <a:t>Over 20 years experiences of lecturing and doing research in the field of tourism, tourism geography and pedagogy</a:t>
            </a:r>
            <a:endParaRPr sz="2600"/>
          </a:p>
          <a:p>
            <a:pPr indent="-228600" lvl="0" marL="228600" rtl="0" algn="l">
              <a:lnSpc>
                <a:spcPct val="90000"/>
              </a:lnSpc>
              <a:spcBef>
                <a:spcPts val="1000"/>
              </a:spcBef>
              <a:spcAft>
                <a:spcPts val="0"/>
              </a:spcAft>
              <a:buClr>
                <a:schemeClr val="dk1"/>
              </a:buClr>
              <a:buSzPct val="100000"/>
              <a:buChar char="•"/>
            </a:pPr>
            <a:r>
              <a:rPr lang="de-DE" sz="2600"/>
              <a:t>Been involved in several Erasmus+ and national projects related to tourism and pedadogical development</a:t>
            </a:r>
            <a:endParaRPr sz="2600"/>
          </a:p>
          <a:p>
            <a:pPr indent="-113029" lvl="0" marL="228600" rtl="0" algn="l">
              <a:lnSpc>
                <a:spcPct val="90000"/>
              </a:lnSpc>
              <a:spcBef>
                <a:spcPts val="1000"/>
              </a:spcBef>
              <a:spcAft>
                <a:spcPts val="0"/>
              </a:spcAft>
              <a:buClr>
                <a:schemeClr val="dk1"/>
              </a:buClr>
              <a:buSzPct val="100000"/>
              <a:buNone/>
            </a:pPr>
            <a:r>
              <a:t/>
            </a:r>
            <a:endParaRPr sz="2600"/>
          </a:p>
          <a:p>
            <a:pPr indent="0" lvl="0" marL="0" rtl="0" algn="l">
              <a:lnSpc>
                <a:spcPct val="90000"/>
              </a:lnSpc>
              <a:spcBef>
                <a:spcPts val="1000"/>
              </a:spcBef>
              <a:spcAft>
                <a:spcPts val="0"/>
              </a:spcAft>
              <a:buClr>
                <a:schemeClr val="dk1"/>
              </a:buClr>
              <a:buSzPct val="100000"/>
              <a:buNone/>
            </a:pPr>
            <a:r>
              <a:rPr lang="de-DE" sz="2600"/>
              <a:t>LinkedIn: </a:t>
            </a:r>
            <a:r>
              <a:rPr lang="de-DE" sz="2600" u="sng">
                <a:solidFill>
                  <a:schemeClr val="hlink"/>
                </a:solidFill>
                <a:hlinkClick r:id="rId3"/>
              </a:rPr>
              <a:t>https://www.linkedin.com/in/evaholmberg/</a:t>
            </a:r>
            <a:endParaRPr sz="2600"/>
          </a:p>
          <a:p>
            <a:pPr indent="0" lvl="0" marL="0" rtl="0" algn="l">
              <a:lnSpc>
                <a:spcPct val="90000"/>
              </a:lnSpc>
              <a:spcBef>
                <a:spcPts val="1000"/>
              </a:spcBef>
              <a:spcAft>
                <a:spcPts val="0"/>
              </a:spcAft>
              <a:buClr>
                <a:schemeClr val="dk1"/>
              </a:buClr>
              <a:buSzPct val="100000"/>
              <a:buNone/>
            </a:pPr>
            <a:r>
              <a:rPr lang="de-DE" sz="2600"/>
              <a:t>E-Mail: eva.holmberg@haaga-helia.fi</a:t>
            </a:r>
            <a:endParaRPr/>
          </a:p>
          <a:p>
            <a:pPr indent="-104140"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5"/>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3110"/>
              <a:buFont typeface="Arial"/>
              <a:buNone/>
            </a:pPr>
            <a:r>
              <a:rPr lang="de-DE" sz="3322">
                <a:solidFill>
                  <a:srgbClr val="202124"/>
                </a:solidFill>
                <a:highlight>
                  <a:srgbClr val="F8F9FA"/>
                </a:highlight>
              </a:rPr>
              <a:t>प्रशिक्षकहरूको परिचय</a:t>
            </a:r>
            <a:endParaRPr sz="3322">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223" name="Google Shape;223;p15"/>
          <p:cNvSpPr txBox="1"/>
          <p:nvPr>
            <p:ph idx="1" type="body"/>
          </p:nvPr>
        </p:nvSpPr>
        <p:spPr>
          <a:xfrm>
            <a:off x="628649" y="2534771"/>
            <a:ext cx="7886699" cy="364219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de-DE" sz="2400"/>
              <a:t>Eva Holmberg</a:t>
            </a:r>
            <a:endParaRPr/>
          </a:p>
        </p:txBody>
      </p:sp>
      <p:grpSp>
        <p:nvGrpSpPr>
          <p:cNvPr id="224" name="Google Shape;224;p15"/>
          <p:cNvGrpSpPr/>
          <p:nvPr/>
        </p:nvGrpSpPr>
        <p:grpSpPr>
          <a:xfrm>
            <a:off x="862114" y="2967689"/>
            <a:ext cx="7124296" cy="3642192"/>
            <a:chOff x="628649" y="3045510"/>
            <a:chExt cx="7363885" cy="3755770"/>
          </a:xfrm>
        </p:grpSpPr>
        <p:pic>
          <p:nvPicPr>
            <p:cNvPr id="225" name="Google Shape;225;p15"/>
            <p:cNvPicPr preferRelativeResize="0"/>
            <p:nvPr/>
          </p:nvPicPr>
          <p:blipFill rotWithShape="1">
            <a:blip r:embed="rId3">
              <a:alphaModFix/>
            </a:blip>
            <a:srcRect b="0" l="0" r="0" t="0"/>
            <a:stretch/>
          </p:blipFill>
          <p:spPr>
            <a:xfrm>
              <a:off x="628649" y="3045510"/>
              <a:ext cx="1952232" cy="2628005"/>
            </a:xfrm>
            <a:prstGeom prst="rect">
              <a:avLst/>
            </a:prstGeom>
            <a:noFill/>
            <a:ln>
              <a:noFill/>
            </a:ln>
          </p:spPr>
        </p:pic>
        <p:pic>
          <p:nvPicPr>
            <p:cNvPr id="226" name="Google Shape;226;p15"/>
            <p:cNvPicPr preferRelativeResize="0"/>
            <p:nvPr/>
          </p:nvPicPr>
          <p:blipFill rotWithShape="1">
            <a:blip r:embed="rId4">
              <a:alphaModFix/>
            </a:blip>
            <a:srcRect b="0" l="0" r="0" t="0"/>
            <a:stretch/>
          </p:blipFill>
          <p:spPr>
            <a:xfrm>
              <a:off x="5231417" y="4922186"/>
              <a:ext cx="1608563" cy="1879094"/>
            </a:xfrm>
            <a:prstGeom prst="rect">
              <a:avLst/>
            </a:prstGeom>
            <a:noFill/>
            <a:ln>
              <a:noFill/>
            </a:ln>
          </p:spPr>
        </p:pic>
        <p:pic>
          <p:nvPicPr>
            <p:cNvPr id="227" name="Google Shape;227;p15"/>
            <p:cNvPicPr preferRelativeResize="0"/>
            <p:nvPr/>
          </p:nvPicPr>
          <p:blipFill rotWithShape="1">
            <a:blip r:embed="rId5">
              <a:alphaModFix/>
            </a:blip>
            <a:srcRect b="0" l="0" r="0" t="0"/>
            <a:stretch/>
          </p:blipFill>
          <p:spPr>
            <a:xfrm>
              <a:off x="2580881" y="3045511"/>
              <a:ext cx="2650536" cy="3272646"/>
            </a:xfrm>
            <a:prstGeom prst="rect">
              <a:avLst/>
            </a:prstGeom>
            <a:noFill/>
            <a:ln>
              <a:noFill/>
            </a:ln>
          </p:spPr>
        </p:pic>
        <p:pic>
          <p:nvPicPr>
            <p:cNvPr id="228" name="Google Shape;228;p15"/>
            <p:cNvPicPr preferRelativeResize="0"/>
            <p:nvPr/>
          </p:nvPicPr>
          <p:blipFill rotWithShape="1">
            <a:blip r:embed="rId6">
              <a:alphaModFix/>
            </a:blip>
            <a:srcRect b="0" l="0" r="0" t="0"/>
            <a:stretch/>
          </p:blipFill>
          <p:spPr>
            <a:xfrm>
              <a:off x="5231417" y="3045511"/>
              <a:ext cx="2761117" cy="1879093"/>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6"/>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8223"/>
              <a:buFont typeface="Arial"/>
              <a:buNone/>
            </a:pPr>
            <a:r>
              <a:rPr lang="de-DE" sz="2877">
                <a:solidFill>
                  <a:srgbClr val="202124"/>
                </a:solidFill>
                <a:highlight>
                  <a:srgbClr val="F8F9FA"/>
                </a:highlight>
              </a:rPr>
              <a:t>प्रशिक्षकहरूको परिचय</a:t>
            </a:r>
            <a:endParaRPr sz="2877">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234" name="Google Shape;234;p16"/>
          <p:cNvSpPr txBox="1"/>
          <p:nvPr>
            <p:ph idx="1" type="body"/>
          </p:nvPr>
        </p:nvSpPr>
        <p:spPr>
          <a:xfrm>
            <a:off x="628649" y="2534771"/>
            <a:ext cx="8126245" cy="3836846"/>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b="1" lang="de-DE" sz="2600"/>
              <a:t>Dr. Reija Anckar</a:t>
            </a:r>
            <a:endParaRPr b="1" sz="2600"/>
          </a:p>
          <a:p>
            <a:pPr indent="-342938" lvl="0" marL="342900" rtl="0" algn="l">
              <a:lnSpc>
                <a:spcPct val="140000"/>
              </a:lnSpc>
              <a:spcBef>
                <a:spcPts val="1000"/>
              </a:spcBef>
              <a:spcAft>
                <a:spcPts val="0"/>
              </a:spcAft>
              <a:buClr>
                <a:schemeClr val="dk2"/>
              </a:buClr>
              <a:buSzPct val="119999"/>
              <a:buChar char="•"/>
            </a:pPr>
            <a:r>
              <a:rPr lang="de-DE" sz="1900"/>
              <a:t>Ph.D. (Econ.) entrepreneurship, eMBA Service Excellence</a:t>
            </a:r>
            <a:endParaRPr/>
          </a:p>
          <a:p>
            <a:pPr indent="-342938" lvl="0" marL="342900" rtl="0" algn="l">
              <a:lnSpc>
                <a:spcPct val="140000"/>
              </a:lnSpc>
              <a:spcBef>
                <a:spcPts val="1000"/>
              </a:spcBef>
              <a:spcAft>
                <a:spcPts val="0"/>
              </a:spcAft>
              <a:buClr>
                <a:schemeClr val="dk2"/>
              </a:buClr>
              <a:buSzPct val="119999"/>
              <a:buChar char="•"/>
            </a:pPr>
            <a:r>
              <a:rPr lang="de-DE" sz="1900"/>
              <a:t>Long experience in higher education and educational management at Haaga-Helia UAS, Finland</a:t>
            </a:r>
            <a:endParaRPr/>
          </a:p>
          <a:p>
            <a:pPr indent="-342938" lvl="0" marL="342900" rtl="0" algn="l">
              <a:lnSpc>
                <a:spcPct val="140000"/>
              </a:lnSpc>
              <a:spcBef>
                <a:spcPts val="1000"/>
              </a:spcBef>
              <a:spcAft>
                <a:spcPts val="0"/>
              </a:spcAft>
              <a:buClr>
                <a:schemeClr val="dk2"/>
              </a:buClr>
              <a:buSzPct val="119999"/>
              <a:buChar char="•"/>
            </a:pPr>
            <a:r>
              <a:rPr lang="de-DE" sz="1900"/>
              <a:t>Entrepreneur at Anckar Stamina Ltd: business coaching, development of organisations</a:t>
            </a:r>
            <a:endParaRPr sz="1900"/>
          </a:p>
          <a:p>
            <a:pPr indent="-342938" lvl="0" marL="342900" rtl="0" algn="l">
              <a:lnSpc>
                <a:spcPct val="140000"/>
              </a:lnSpc>
              <a:spcBef>
                <a:spcPts val="1000"/>
              </a:spcBef>
              <a:spcAft>
                <a:spcPts val="0"/>
              </a:spcAft>
              <a:buClr>
                <a:schemeClr val="dk2"/>
              </a:buClr>
              <a:buSzPct val="119999"/>
              <a:buChar char="•"/>
            </a:pPr>
            <a:r>
              <a:rPr lang="de-DE" sz="1900"/>
              <a:t>Expertise in coaching, leadership, higher education, entrepreneurship, teacher education, projects</a:t>
            </a:r>
            <a:endParaRPr/>
          </a:p>
          <a:p>
            <a:pPr indent="-342938" lvl="0" marL="342900" rtl="0" algn="l">
              <a:lnSpc>
                <a:spcPct val="140000"/>
              </a:lnSpc>
              <a:spcBef>
                <a:spcPts val="1000"/>
              </a:spcBef>
              <a:spcAft>
                <a:spcPts val="0"/>
              </a:spcAft>
              <a:buClr>
                <a:schemeClr val="dk2"/>
              </a:buClr>
              <a:buSzPct val="119999"/>
              <a:buChar char="•"/>
            </a:pPr>
            <a:r>
              <a:rPr lang="de-DE" sz="1900"/>
              <a:t>Research focus in entrepreneurship, education </a:t>
            </a:r>
            <a:endParaRPr sz="1900"/>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7"/>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ts val="990"/>
              <a:buFont typeface="Arial"/>
              <a:buNone/>
            </a:pPr>
            <a:r>
              <a:rPr lang="de-DE"/>
              <a:t>प्रशिक्षकहरूको परिचय</a:t>
            </a:r>
            <a:endParaRPr/>
          </a:p>
          <a:p>
            <a:pPr indent="0" lvl="0" marL="0" rtl="0" algn="l">
              <a:lnSpc>
                <a:spcPct val="90000"/>
              </a:lnSpc>
              <a:spcBef>
                <a:spcPts val="0"/>
              </a:spcBef>
              <a:spcAft>
                <a:spcPts val="0"/>
              </a:spcAft>
              <a:buClr>
                <a:schemeClr val="dk1"/>
              </a:buClr>
              <a:buSzPts val="990"/>
              <a:buFont typeface="Arial"/>
              <a:buNone/>
            </a:pPr>
            <a:r>
              <a:t/>
            </a:r>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240" name="Google Shape;240;p17"/>
          <p:cNvSpPr txBox="1"/>
          <p:nvPr>
            <p:ph idx="1" type="body"/>
          </p:nvPr>
        </p:nvSpPr>
        <p:spPr>
          <a:xfrm>
            <a:off x="589855" y="3545353"/>
            <a:ext cx="2174197" cy="5447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de-DE" sz="2400"/>
              <a:t>Dr. Reija Anckar</a:t>
            </a:r>
            <a:endParaRPr b="1" sz="2400"/>
          </a:p>
        </p:txBody>
      </p:sp>
      <p:grpSp>
        <p:nvGrpSpPr>
          <p:cNvPr id="241" name="Google Shape;241;p17"/>
          <p:cNvGrpSpPr/>
          <p:nvPr/>
        </p:nvGrpSpPr>
        <p:grpSpPr>
          <a:xfrm>
            <a:off x="2811295" y="2262409"/>
            <a:ext cx="5846322" cy="4345661"/>
            <a:chOff x="1964532" y="1796239"/>
            <a:chExt cx="6888457" cy="4977686"/>
          </a:xfrm>
        </p:grpSpPr>
        <p:pic>
          <p:nvPicPr>
            <p:cNvPr descr="Kuvassa voi olla ainakin yksi henkilö ja silmälasit" id="242" name="Google Shape;242;p17"/>
            <p:cNvPicPr preferRelativeResize="0"/>
            <p:nvPr/>
          </p:nvPicPr>
          <p:blipFill rotWithShape="1">
            <a:blip r:embed="rId3">
              <a:alphaModFix/>
            </a:blip>
            <a:srcRect b="0" l="0" r="0" t="0"/>
            <a:stretch/>
          </p:blipFill>
          <p:spPr>
            <a:xfrm flipH="1">
              <a:off x="1964532" y="1808773"/>
              <a:ext cx="2299470" cy="2299470"/>
            </a:xfrm>
            <a:prstGeom prst="rect">
              <a:avLst/>
            </a:prstGeom>
            <a:noFill/>
            <a:ln>
              <a:noFill/>
            </a:ln>
          </p:spPr>
        </p:pic>
        <p:pic>
          <p:nvPicPr>
            <p:cNvPr descr="Kuvan kuvausta ei ole saatavilla." id="243" name="Google Shape;243;p17"/>
            <p:cNvPicPr preferRelativeResize="0"/>
            <p:nvPr/>
          </p:nvPicPr>
          <p:blipFill rotWithShape="1">
            <a:blip r:embed="rId4">
              <a:alphaModFix/>
            </a:blip>
            <a:srcRect b="0" l="0" r="0" t="0"/>
            <a:stretch/>
          </p:blipFill>
          <p:spPr>
            <a:xfrm>
              <a:off x="3880431" y="4108243"/>
              <a:ext cx="2673087" cy="2665682"/>
            </a:xfrm>
            <a:prstGeom prst="rect">
              <a:avLst/>
            </a:prstGeom>
            <a:noFill/>
            <a:ln>
              <a:noFill/>
            </a:ln>
          </p:spPr>
        </p:pic>
        <p:pic>
          <p:nvPicPr>
            <p:cNvPr descr="Kuvan kuvausta ei ole saatavilla." id="244" name="Google Shape;244;p17"/>
            <p:cNvPicPr preferRelativeResize="0"/>
            <p:nvPr/>
          </p:nvPicPr>
          <p:blipFill rotWithShape="1">
            <a:blip r:embed="rId5">
              <a:alphaModFix/>
            </a:blip>
            <a:srcRect b="0" l="0" r="0" t="0"/>
            <a:stretch/>
          </p:blipFill>
          <p:spPr>
            <a:xfrm>
              <a:off x="6553518" y="1796239"/>
              <a:ext cx="2299471" cy="2093512"/>
            </a:xfrm>
            <a:prstGeom prst="rect">
              <a:avLst/>
            </a:prstGeom>
            <a:noFill/>
            <a:ln>
              <a:noFill/>
            </a:ln>
          </p:spPr>
        </p:pic>
        <p:pic>
          <p:nvPicPr>
            <p:cNvPr descr="Kuvassa voi olla luonto, järvi ja nurmikko" id="245" name="Google Shape;245;p17"/>
            <p:cNvPicPr preferRelativeResize="0"/>
            <p:nvPr/>
          </p:nvPicPr>
          <p:blipFill rotWithShape="1">
            <a:blip r:embed="rId6">
              <a:alphaModFix/>
            </a:blip>
            <a:srcRect b="0" l="0" r="0" t="0"/>
            <a:stretch/>
          </p:blipFill>
          <p:spPr>
            <a:xfrm>
              <a:off x="4254047" y="1810368"/>
              <a:ext cx="2299471" cy="2297875"/>
            </a:xfrm>
            <a:prstGeom prst="rect">
              <a:avLst/>
            </a:prstGeom>
            <a:noFill/>
            <a:ln>
              <a:noFill/>
            </a:ln>
          </p:spPr>
        </p:pic>
        <p:pic>
          <p:nvPicPr>
            <p:cNvPr descr="Kuvan kuvausta ei ole saatavilla." id="246" name="Google Shape;246;p17"/>
            <p:cNvPicPr preferRelativeResize="0"/>
            <p:nvPr/>
          </p:nvPicPr>
          <p:blipFill rotWithShape="1">
            <a:blip r:embed="rId7">
              <a:alphaModFix/>
            </a:blip>
            <a:srcRect b="0" l="0" r="0" t="0"/>
            <a:stretch/>
          </p:blipFill>
          <p:spPr>
            <a:xfrm>
              <a:off x="6553518" y="3889750"/>
              <a:ext cx="2299471" cy="2299471"/>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8"/>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प्रशिक्षकहरूको परिचय</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252" name="Google Shape;252;p18"/>
          <p:cNvSpPr txBox="1"/>
          <p:nvPr>
            <p:ph idx="1" type="body"/>
          </p:nvPr>
        </p:nvSpPr>
        <p:spPr>
          <a:xfrm>
            <a:off x="628649" y="2534770"/>
            <a:ext cx="7886700" cy="4083743"/>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b="1" lang="de-DE" sz="2400"/>
              <a:t>Cristina Beans - </a:t>
            </a:r>
            <a:r>
              <a:rPr lang="de-DE" sz="2400" u="sng">
                <a:solidFill>
                  <a:schemeClr val="hlink"/>
                </a:solidFill>
                <a:hlinkClick r:id="rId3"/>
              </a:rPr>
              <a:t>c.beans@ua.es</a:t>
            </a:r>
            <a:r>
              <a:rPr b="1" lang="de-DE" sz="2400"/>
              <a:t> </a:t>
            </a:r>
            <a:endParaRPr/>
          </a:p>
          <a:p>
            <a:pPr indent="-342900" lvl="0" marL="342900" rtl="0" algn="l">
              <a:lnSpc>
                <a:spcPct val="150000"/>
              </a:lnSpc>
              <a:spcBef>
                <a:spcPts val="1000"/>
              </a:spcBef>
              <a:spcAft>
                <a:spcPts val="0"/>
              </a:spcAft>
              <a:buClr>
                <a:schemeClr val="dk2"/>
              </a:buClr>
              <a:buSzPct val="119999"/>
              <a:buFont typeface="Arial"/>
              <a:buChar char="•"/>
            </a:pPr>
            <a:r>
              <a:rPr lang="de-DE" sz="1400"/>
              <a:t>Got her Bachelor’s Degree in Biology at the University of Alicante (Spain) </a:t>
            </a:r>
            <a:r>
              <a:rPr i="1" lang="de-DE" sz="1400"/>
              <a:t>last century!</a:t>
            </a:r>
            <a:r>
              <a:rPr lang="de-DE" sz="1400"/>
              <a:t> And her Master’s Degree in Oceanography way back in 2001 at the University of Liège (Belgium). More recently has an MBA specializing in Project Management and for some crazy reason is currently enrolled in a Master’s in History of Science and Science Communication…</a:t>
            </a:r>
            <a:endParaRPr/>
          </a:p>
          <a:p>
            <a:pPr indent="-342900" lvl="0" marL="342900" rtl="0" algn="l">
              <a:lnSpc>
                <a:spcPct val="150000"/>
              </a:lnSpc>
              <a:spcBef>
                <a:spcPts val="1000"/>
              </a:spcBef>
              <a:spcAft>
                <a:spcPts val="0"/>
              </a:spcAft>
              <a:buClr>
                <a:schemeClr val="dk2"/>
              </a:buClr>
              <a:buSzPct val="119999"/>
              <a:buFont typeface="Arial"/>
              <a:buChar char="•"/>
            </a:pPr>
            <a:r>
              <a:rPr lang="de-DE" sz="1400"/>
              <a:t>Work Experience in Research, Teaching, Science Outreach, International Relations &amp; International Projects,</a:t>
            </a:r>
            <a:endParaRPr/>
          </a:p>
          <a:p>
            <a:pPr indent="-342900" lvl="0" marL="342900" rtl="0" algn="l">
              <a:lnSpc>
                <a:spcPct val="150000"/>
              </a:lnSpc>
              <a:spcBef>
                <a:spcPts val="1000"/>
              </a:spcBef>
              <a:spcAft>
                <a:spcPts val="0"/>
              </a:spcAft>
              <a:buClr>
                <a:schemeClr val="dk2"/>
              </a:buClr>
              <a:buSzPct val="119999"/>
              <a:buFont typeface="Arial"/>
              <a:buChar char="•"/>
            </a:pPr>
            <a:r>
              <a:rPr lang="de-DE" sz="1400"/>
              <a:t>Senior Project Manager @ University of Alicante’s International (now </a:t>
            </a:r>
            <a:r>
              <a:rPr i="1" lang="de-DE" sz="1400"/>
              <a:t>Institutional</a:t>
            </a:r>
            <a:r>
              <a:rPr lang="de-DE" sz="1400"/>
              <a:t>) Project Management Office since May 2014 – experience drafting proposals and coordinating CBHE projects in the Erasmus+, Tempus &amp; Edulink programmes.</a:t>
            </a:r>
            <a:endParaRPr/>
          </a:p>
          <a:p>
            <a:pPr indent="-342900" lvl="0" marL="342900" rtl="0" algn="l">
              <a:lnSpc>
                <a:spcPct val="150000"/>
              </a:lnSpc>
              <a:spcBef>
                <a:spcPts val="1000"/>
              </a:spcBef>
              <a:spcAft>
                <a:spcPts val="0"/>
              </a:spcAft>
              <a:buClr>
                <a:schemeClr val="dk2"/>
              </a:buClr>
              <a:buSzPct val="119999"/>
              <a:buChar char="•"/>
            </a:pPr>
            <a:r>
              <a:rPr lang="de-DE" sz="1400"/>
              <a:t>Topics developed through CBHE: Employability &amp; Entrepreneurship , Social Innovation, Environment &amp; Climate Change, Sustainable Campuses, Research Skills &amp; Research Management, Curriculum Development</a:t>
            </a:r>
            <a:endParaRPr sz="1400"/>
          </a:p>
        </p:txBody>
      </p:sp>
      <p:pic>
        <p:nvPicPr>
          <p:cNvPr descr="File:Twitter bird logo 2012.svg - Wikipedia" id="253" name="Google Shape;253;p18"/>
          <p:cNvPicPr preferRelativeResize="0"/>
          <p:nvPr/>
        </p:nvPicPr>
        <p:blipFill rotWithShape="1">
          <a:blip r:embed="rId4">
            <a:alphaModFix/>
          </a:blip>
          <a:srcRect b="0" l="0" r="0" t="0"/>
          <a:stretch/>
        </p:blipFill>
        <p:spPr>
          <a:xfrm>
            <a:off x="7080518" y="2567553"/>
            <a:ext cx="341568" cy="276101"/>
          </a:xfrm>
          <a:prstGeom prst="rect">
            <a:avLst/>
          </a:prstGeom>
          <a:noFill/>
          <a:ln>
            <a:noFill/>
          </a:ln>
        </p:spPr>
      </p:pic>
      <p:sp>
        <p:nvSpPr>
          <p:cNvPr id="254" name="Google Shape;254;p18"/>
          <p:cNvSpPr txBox="1"/>
          <p:nvPr/>
        </p:nvSpPr>
        <p:spPr>
          <a:xfrm>
            <a:off x="7404650" y="2534770"/>
            <a:ext cx="133684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400">
                <a:solidFill>
                  <a:schemeClr val="accent1"/>
                </a:solidFill>
                <a:latin typeface="Calibri"/>
                <a:ea typeface="Calibri"/>
                <a:cs typeface="Calibri"/>
                <a:sym typeface="Calibri"/>
              </a:rPr>
              <a:t>@BeansCristina</a:t>
            </a:r>
            <a:endParaRPr sz="1400">
              <a:solidFill>
                <a:schemeClr val="accen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9"/>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41422"/>
              <a:buFont typeface="Arial"/>
              <a:buNone/>
            </a:pPr>
            <a:r>
              <a:rPr lang="de-DE" sz="2655">
                <a:solidFill>
                  <a:srgbClr val="202124"/>
                </a:solidFill>
                <a:highlight>
                  <a:srgbClr val="F8F9FA"/>
                </a:highlight>
              </a:rPr>
              <a:t>प्रशिक्षकहरूको परिचय</a:t>
            </a:r>
            <a:endParaRPr sz="2655">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261" name="Google Shape;261;p19"/>
          <p:cNvSpPr txBox="1"/>
          <p:nvPr>
            <p:ph idx="1" type="body"/>
          </p:nvPr>
        </p:nvSpPr>
        <p:spPr>
          <a:xfrm>
            <a:off x="628649" y="2534770"/>
            <a:ext cx="7886700" cy="40837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de-DE" sz="2400"/>
              <a:t>Cristina Beans</a:t>
            </a:r>
            <a:endParaRPr b="1" sz="2400"/>
          </a:p>
        </p:txBody>
      </p:sp>
      <p:pic>
        <p:nvPicPr>
          <p:cNvPr id="262" name="Google Shape;262;p19"/>
          <p:cNvPicPr preferRelativeResize="0"/>
          <p:nvPr/>
        </p:nvPicPr>
        <p:blipFill rotWithShape="1">
          <a:blip r:embed="rId3">
            <a:alphaModFix/>
          </a:blip>
          <a:srcRect b="0" l="0" r="0" t="0"/>
          <a:stretch/>
        </p:blipFill>
        <p:spPr>
          <a:xfrm>
            <a:off x="4308185" y="4035227"/>
            <a:ext cx="3042136" cy="2281602"/>
          </a:xfrm>
          <a:prstGeom prst="rect">
            <a:avLst/>
          </a:prstGeom>
          <a:noFill/>
          <a:ln>
            <a:noFill/>
          </a:ln>
        </p:spPr>
      </p:pic>
      <p:pic>
        <p:nvPicPr>
          <p:cNvPr id="263" name="Google Shape;263;p19"/>
          <p:cNvPicPr preferRelativeResize="0"/>
          <p:nvPr/>
        </p:nvPicPr>
        <p:blipFill rotWithShape="1">
          <a:blip r:embed="rId4">
            <a:alphaModFix/>
          </a:blip>
          <a:srcRect b="0" l="0" r="0" t="0"/>
          <a:stretch/>
        </p:blipFill>
        <p:spPr>
          <a:xfrm rot="10800000">
            <a:off x="7243326" y="3198100"/>
            <a:ext cx="1761133" cy="1761133"/>
          </a:xfrm>
          <a:prstGeom prst="rect">
            <a:avLst/>
          </a:prstGeom>
          <a:noFill/>
          <a:ln>
            <a:noFill/>
          </a:ln>
        </p:spPr>
      </p:pic>
      <p:pic>
        <p:nvPicPr>
          <p:cNvPr id="264" name="Google Shape;264;p19"/>
          <p:cNvPicPr preferRelativeResize="0"/>
          <p:nvPr/>
        </p:nvPicPr>
        <p:blipFill rotWithShape="1">
          <a:blip r:embed="rId5">
            <a:alphaModFix/>
          </a:blip>
          <a:srcRect b="0" l="0" r="0" t="0"/>
          <a:stretch/>
        </p:blipFill>
        <p:spPr>
          <a:xfrm>
            <a:off x="195767" y="3264312"/>
            <a:ext cx="1581792" cy="2109584"/>
          </a:xfrm>
          <a:prstGeom prst="rect">
            <a:avLst/>
          </a:prstGeom>
          <a:noFill/>
          <a:ln>
            <a:noFill/>
          </a:ln>
        </p:spPr>
      </p:pic>
      <p:pic>
        <p:nvPicPr>
          <p:cNvPr id="265" name="Google Shape;265;p19"/>
          <p:cNvPicPr preferRelativeResize="0"/>
          <p:nvPr/>
        </p:nvPicPr>
        <p:blipFill rotWithShape="1">
          <a:blip r:embed="rId6">
            <a:alphaModFix/>
          </a:blip>
          <a:srcRect b="0" l="0" r="0" t="0"/>
          <a:stretch/>
        </p:blipFill>
        <p:spPr>
          <a:xfrm>
            <a:off x="7181578" y="1435077"/>
            <a:ext cx="1629628" cy="1772855"/>
          </a:xfrm>
          <a:prstGeom prst="rect">
            <a:avLst/>
          </a:prstGeom>
          <a:noFill/>
          <a:ln>
            <a:noFill/>
          </a:ln>
        </p:spPr>
      </p:pic>
      <p:pic>
        <p:nvPicPr>
          <p:cNvPr id="266" name="Google Shape;266;p19"/>
          <p:cNvPicPr preferRelativeResize="0"/>
          <p:nvPr/>
        </p:nvPicPr>
        <p:blipFill rotWithShape="1">
          <a:blip r:embed="rId7">
            <a:alphaModFix/>
          </a:blip>
          <a:srcRect b="0" l="0" r="0" t="0"/>
          <a:stretch/>
        </p:blipFill>
        <p:spPr>
          <a:xfrm rot="904378">
            <a:off x="1479763" y="3944211"/>
            <a:ext cx="1831157" cy="1373486"/>
          </a:xfrm>
          <a:prstGeom prst="rect">
            <a:avLst/>
          </a:prstGeom>
          <a:noFill/>
          <a:ln>
            <a:noFill/>
          </a:ln>
        </p:spPr>
      </p:pic>
      <p:pic>
        <p:nvPicPr>
          <p:cNvPr id="267" name="Google Shape;267;p19"/>
          <p:cNvPicPr preferRelativeResize="0"/>
          <p:nvPr/>
        </p:nvPicPr>
        <p:blipFill rotWithShape="1">
          <a:blip r:embed="rId8">
            <a:alphaModFix/>
          </a:blip>
          <a:srcRect b="0" l="0" r="0" t="0"/>
          <a:stretch/>
        </p:blipFill>
        <p:spPr>
          <a:xfrm>
            <a:off x="7161914" y="4944921"/>
            <a:ext cx="1906961" cy="1430221"/>
          </a:xfrm>
          <a:prstGeom prst="rect">
            <a:avLst/>
          </a:prstGeom>
          <a:noFill/>
          <a:ln>
            <a:noFill/>
          </a:ln>
        </p:spPr>
      </p:pic>
      <p:pic>
        <p:nvPicPr>
          <p:cNvPr id="268" name="Google Shape;268;p19"/>
          <p:cNvPicPr preferRelativeResize="0"/>
          <p:nvPr/>
        </p:nvPicPr>
        <p:blipFill rotWithShape="1">
          <a:blip r:embed="rId9">
            <a:alphaModFix/>
          </a:blip>
          <a:srcRect b="0" l="0" r="0" t="0"/>
          <a:stretch/>
        </p:blipFill>
        <p:spPr>
          <a:xfrm>
            <a:off x="3190340" y="4304986"/>
            <a:ext cx="1987105" cy="1490329"/>
          </a:xfrm>
          <a:prstGeom prst="rect">
            <a:avLst/>
          </a:prstGeom>
          <a:noFill/>
          <a:ln>
            <a:noFill/>
          </a:ln>
        </p:spPr>
      </p:pic>
      <p:pic>
        <p:nvPicPr>
          <p:cNvPr id="269" name="Google Shape;269;p19"/>
          <p:cNvPicPr preferRelativeResize="0"/>
          <p:nvPr/>
        </p:nvPicPr>
        <p:blipFill rotWithShape="1">
          <a:blip r:embed="rId10">
            <a:alphaModFix/>
          </a:blip>
          <a:srcRect b="0" l="0" r="0" t="0"/>
          <a:stretch/>
        </p:blipFill>
        <p:spPr>
          <a:xfrm>
            <a:off x="2709492" y="2310415"/>
            <a:ext cx="2638912" cy="2005992"/>
          </a:xfrm>
          <a:prstGeom prst="rect">
            <a:avLst/>
          </a:prstGeom>
          <a:noFill/>
          <a:ln>
            <a:noFill/>
          </a:ln>
        </p:spPr>
      </p:pic>
      <p:pic>
        <p:nvPicPr>
          <p:cNvPr id="270" name="Google Shape;270;p19"/>
          <p:cNvPicPr preferRelativeResize="0"/>
          <p:nvPr/>
        </p:nvPicPr>
        <p:blipFill rotWithShape="1">
          <a:blip r:embed="rId11">
            <a:alphaModFix/>
          </a:blip>
          <a:srcRect b="0" l="0" r="0" t="0"/>
          <a:stretch/>
        </p:blipFill>
        <p:spPr>
          <a:xfrm>
            <a:off x="5126033" y="2585814"/>
            <a:ext cx="2386279" cy="1792800"/>
          </a:xfrm>
          <a:prstGeom prst="rect">
            <a:avLst/>
          </a:prstGeom>
          <a:noFill/>
          <a:ln>
            <a:noFill/>
          </a:ln>
        </p:spPr>
      </p:pic>
      <p:sp>
        <p:nvSpPr>
          <p:cNvPr id="271" name="Google Shape;271;p19"/>
          <p:cNvSpPr txBox="1"/>
          <p:nvPr/>
        </p:nvSpPr>
        <p:spPr>
          <a:xfrm>
            <a:off x="7161914" y="1385714"/>
            <a:ext cx="162962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1800">
                <a:solidFill>
                  <a:srgbClr val="FF0000"/>
                </a:solidFill>
                <a:latin typeface="Calibri"/>
                <a:ea typeface="Calibri"/>
                <a:cs typeface="Calibri"/>
                <a:sym typeface="Calibri"/>
              </a:rPr>
              <a:t>7th Continent!</a:t>
            </a:r>
            <a:endParaRPr/>
          </a:p>
        </p:txBody>
      </p:sp>
      <p:sp>
        <p:nvSpPr>
          <p:cNvPr id="272" name="Google Shape;272;p19"/>
          <p:cNvSpPr txBox="1"/>
          <p:nvPr/>
        </p:nvSpPr>
        <p:spPr>
          <a:xfrm>
            <a:off x="5116278" y="4059573"/>
            <a:ext cx="239603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de-DE" sz="1600">
                <a:solidFill>
                  <a:srgbClr val="A5A5A5"/>
                </a:solidFill>
                <a:highlight>
                  <a:srgbClr val="189BB5"/>
                </a:highlight>
                <a:latin typeface="Calibri"/>
                <a:ea typeface="Calibri"/>
                <a:cs typeface="Calibri"/>
                <a:sym typeface="Calibri"/>
              </a:rPr>
              <a:t> Not our 1st Project! ☺ </a:t>
            </a:r>
            <a:endParaRPr b="1" sz="1600">
              <a:solidFill>
                <a:srgbClr val="A5A5A5"/>
              </a:solidFill>
              <a:highlight>
                <a:srgbClr val="189BB5"/>
              </a:highlight>
              <a:latin typeface="Calibri"/>
              <a:ea typeface="Calibri"/>
              <a:cs typeface="Calibri"/>
              <a:sym typeface="Calibri"/>
            </a:endParaRPr>
          </a:p>
        </p:txBody>
      </p:sp>
      <p:sp>
        <p:nvSpPr>
          <p:cNvPr id="273" name="Google Shape;273;p19"/>
          <p:cNvSpPr txBox="1"/>
          <p:nvPr/>
        </p:nvSpPr>
        <p:spPr>
          <a:xfrm rot="5400000">
            <a:off x="7770912" y="4160504"/>
            <a:ext cx="2202719" cy="6155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2800">
                <a:solidFill>
                  <a:schemeClr val="dk1"/>
                </a:solidFill>
                <a:latin typeface="Calibri"/>
                <a:ea typeface="Calibri"/>
                <a:cs typeface="Calibri"/>
                <a:sym typeface="Calibri"/>
              </a:rPr>
              <a:t>TRAVELER</a:t>
            </a:r>
            <a:endParaRPr/>
          </a:p>
        </p:txBody>
      </p:sp>
      <p:sp>
        <p:nvSpPr>
          <p:cNvPr id="274" name="Google Shape;274;p19"/>
          <p:cNvSpPr txBox="1"/>
          <p:nvPr/>
        </p:nvSpPr>
        <p:spPr>
          <a:xfrm>
            <a:off x="4437711" y="5479405"/>
            <a:ext cx="145584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2000">
                <a:solidFill>
                  <a:srgbClr val="9CC2E5"/>
                </a:solidFill>
                <a:latin typeface="Calibri"/>
                <a:ea typeface="Calibri"/>
                <a:cs typeface="Calibri"/>
                <a:sym typeface="Calibri"/>
              </a:rPr>
              <a:t>DIVER </a:t>
            </a:r>
            <a:endParaRPr/>
          </a:p>
          <a:p>
            <a:pPr indent="0" lvl="0" marL="0" marR="0" rtl="0" algn="l">
              <a:spcBef>
                <a:spcPts val="0"/>
              </a:spcBef>
              <a:spcAft>
                <a:spcPts val="0"/>
              </a:spcAft>
              <a:buNone/>
            </a:pPr>
            <a:r>
              <a:rPr b="1" lang="de-DE" sz="2000">
                <a:solidFill>
                  <a:srgbClr val="002060"/>
                </a:solidFill>
                <a:latin typeface="Calibri"/>
                <a:ea typeface="Calibri"/>
                <a:cs typeface="Calibri"/>
                <a:sym typeface="Calibri"/>
              </a:rPr>
              <a:t>	</a:t>
            </a:r>
            <a:r>
              <a:rPr b="1" lang="de-DE" sz="2000">
                <a:solidFill>
                  <a:srgbClr val="00B050"/>
                </a:solidFill>
                <a:highlight>
                  <a:srgbClr val="C0C0C0"/>
                </a:highlight>
                <a:latin typeface="Calibri"/>
                <a:ea typeface="Calibri"/>
                <a:cs typeface="Calibri"/>
                <a:sym typeface="Calibri"/>
              </a:rPr>
              <a:t>/ HIKER</a:t>
            </a:r>
            <a:endParaRPr/>
          </a:p>
        </p:txBody>
      </p:sp>
      <p:sp>
        <p:nvSpPr>
          <p:cNvPr id="275" name="Google Shape;275;p19"/>
          <p:cNvSpPr txBox="1"/>
          <p:nvPr/>
        </p:nvSpPr>
        <p:spPr>
          <a:xfrm>
            <a:off x="-42800" y="5305819"/>
            <a:ext cx="146476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chemeClr val="dk1"/>
                </a:solidFill>
                <a:latin typeface="Calibri"/>
                <a:ea typeface="Calibri"/>
                <a:cs typeface="Calibri"/>
                <a:sym typeface="Calibri"/>
              </a:rPr>
              <a:t>Fan of </a:t>
            </a:r>
            <a:endParaRPr/>
          </a:p>
          <a:p>
            <a:pPr indent="0" lvl="0" marL="0" marR="0" rtl="0" algn="l">
              <a:spcBef>
                <a:spcPts val="0"/>
              </a:spcBef>
              <a:spcAft>
                <a:spcPts val="0"/>
              </a:spcAft>
              <a:buNone/>
            </a:pPr>
            <a:r>
              <a:rPr i="1" lang="de-DE" sz="1800">
                <a:solidFill>
                  <a:schemeClr val="dk1"/>
                </a:solidFill>
                <a:latin typeface="Calibri"/>
                <a:ea typeface="Calibri"/>
                <a:cs typeface="Calibri"/>
                <a:sym typeface="Calibri"/>
              </a:rPr>
              <a:t>Sci-Fi &amp; </a:t>
            </a:r>
            <a:endParaRPr/>
          </a:p>
          <a:p>
            <a:pPr indent="0" lvl="0" marL="0" marR="0" rtl="0" algn="l">
              <a:spcBef>
                <a:spcPts val="0"/>
              </a:spcBef>
              <a:spcAft>
                <a:spcPts val="0"/>
              </a:spcAft>
              <a:buNone/>
            </a:pPr>
            <a:r>
              <a:rPr i="1" lang="de-DE" sz="1800">
                <a:solidFill>
                  <a:schemeClr val="dk1"/>
                </a:solidFill>
                <a:latin typeface="Calibri"/>
                <a:ea typeface="Calibri"/>
                <a:cs typeface="Calibri"/>
                <a:sym typeface="Calibri"/>
              </a:rPr>
              <a:t>Fantasy</a:t>
            </a:r>
            <a:endParaRPr i="1" sz="1800">
              <a:solidFill>
                <a:schemeClr val="dk1"/>
              </a:solidFill>
              <a:latin typeface="Calibri"/>
              <a:ea typeface="Calibri"/>
              <a:cs typeface="Calibri"/>
              <a:sym typeface="Calibri"/>
            </a:endParaRPr>
          </a:p>
          <a:p>
            <a:pPr indent="0" lvl="0" marL="0" marR="0" rtl="0" algn="l">
              <a:spcBef>
                <a:spcPts val="0"/>
              </a:spcBef>
              <a:spcAft>
                <a:spcPts val="0"/>
              </a:spcAft>
              <a:buNone/>
            </a:pPr>
            <a:r>
              <a:rPr i="1" lang="de-DE" sz="1800">
                <a:solidFill>
                  <a:schemeClr val="dk1"/>
                </a:solidFill>
                <a:latin typeface="Calibri"/>
                <a:ea typeface="Calibri"/>
                <a:cs typeface="Calibri"/>
                <a:sym typeface="Calibri"/>
              </a:rPr>
              <a:t>Book/TV/Film</a:t>
            </a:r>
            <a:endParaRPr/>
          </a:p>
        </p:txBody>
      </p:sp>
      <p:pic>
        <p:nvPicPr>
          <p:cNvPr id="276" name="Google Shape;276;p19"/>
          <p:cNvPicPr preferRelativeResize="0"/>
          <p:nvPr/>
        </p:nvPicPr>
        <p:blipFill rotWithShape="1">
          <a:blip r:embed="rId12">
            <a:alphaModFix/>
          </a:blip>
          <a:srcRect b="0" l="0" r="0" t="0"/>
          <a:stretch/>
        </p:blipFill>
        <p:spPr>
          <a:xfrm rot="10800000">
            <a:off x="1299394" y="5247967"/>
            <a:ext cx="1676833" cy="1259797"/>
          </a:xfrm>
          <a:prstGeom prst="rect">
            <a:avLst/>
          </a:prstGeom>
          <a:noFill/>
          <a:ln>
            <a:noFill/>
          </a:ln>
        </p:spPr>
      </p:pic>
      <p:pic>
        <p:nvPicPr>
          <p:cNvPr descr="Download Hot Pink Heart HQ PNG Image | FreePNGImg" id="277" name="Google Shape;277;p19"/>
          <p:cNvPicPr preferRelativeResize="0"/>
          <p:nvPr/>
        </p:nvPicPr>
        <p:blipFill rotWithShape="1">
          <a:blip r:embed="rId13">
            <a:alphaModFix/>
          </a:blip>
          <a:srcRect b="0" l="0" r="0" t="0"/>
          <a:stretch/>
        </p:blipFill>
        <p:spPr>
          <a:xfrm>
            <a:off x="2771097" y="3762985"/>
            <a:ext cx="575688" cy="465430"/>
          </a:xfrm>
          <a:prstGeom prst="rect">
            <a:avLst/>
          </a:prstGeom>
          <a:noFill/>
          <a:ln>
            <a:noFill/>
          </a:ln>
        </p:spPr>
      </p:pic>
      <p:sp>
        <p:nvSpPr>
          <p:cNvPr id="278" name="Google Shape;278;p19"/>
          <p:cNvSpPr txBox="1"/>
          <p:nvPr/>
        </p:nvSpPr>
        <p:spPr>
          <a:xfrm>
            <a:off x="3092993" y="6271530"/>
            <a:ext cx="118269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chemeClr val="dk1"/>
                </a:solidFill>
                <a:latin typeface="Calibri"/>
                <a:ea typeface="Calibri"/>
                <a:cs typeface="Calibri"/>
                <a:sym typeface="Calibri"/>
              </a:rPr>
              <a:t>@crazycrisb</a:t>
            </a:r>
            <a:endParaRPr sz="1600">
              <a:solidFill>
                <a:schemeClr val="dk1"/>
              </a:solidFill>
              <a:latin typeface="Calibri"/>
              <a:ea typeface="Calibri"/>
              <a:cs typeface="Calibri"/>
              <a:sym typeface="Calibri"/>
            </a:endParaRPr>
          </a:p>
        </p:txBody>
      </p:sp>
      <p:pic>
        <p:nvPicPr>
          <p:cNvPr descr="Instagram – Wikipedie" id="279" name="Google Shape;279;p19"/>
          <p:cNvPicPr preferRelativeResize="0"/>
          <p:nvPr/>
        </p:nvPicPr>
        <p:blipFill rotWithShape="1">
          <a:blip r:embed="rId14">
            <a:alphaModFix/>
          </a:blip>
          <a:srcRect b="0" l="0" r="0" t="0"/>
          <a:stretch/>
        </p:blipFill>
        <p:spPr>
          <a:xfrm>
            <a:off x="3584284" y="6070464"/>
            <a:ext cx="276101" cy="276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descr="Welcome paper poster with colorful brush strokes. – Stock-Vektorgrafik |  Adobe Stock" id="121" name="Google Shape;121;p2"/>
          <p:cNvPicPr preferRelativeResize="0"/>
          <p:nvPr/>
        </p:nvPicPr>
        <p:blipFill rotWithShape="1">
          <a:blip r:embed="rId3">
            <a:alphaModFix/>
          </a:blip>
          <a:srcRect b="0" l="0" r="0" t="0"/>
          <a:stretch/>
        </p:blipFill>
        <p:spPr>
          <a:xfrm>
            <a:off x="453453" y="2220338"/>
            <a:ext cx="7560046" cy="311041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0"/>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ts val="990"/>
              <a:buFont typeface="Arial"/>
              <a:buNone/>
            </a:pPr>
            <a:r>
              <a:rPr lang="de-DE"/>
              <a:t>प्रशिक्षकहरूको परिचय</a:t>
            </a:r>
            <a:endParaRPr/>
          </a:p>
          <a:p>
            <a:pPr indent="0" lvl="0" marL="0" rtl="0" algn="l">
              <a:lnSpc>
                <a:spcPct val="90000"/>
              </a:lnSpc>
              <a:spcBef>
                <a:spcPts val="0"/>
              </a:spcBef>
              <a:spcAft>
                <a:spcPts val="0"/>
              </a:spcAft>
              <a:buClr>
                <a:schemeClr val="dk1"/>
              </a:buClr>
              <a:buSzPts val="990"/>
              <a:buFont typeface="Arial"/>
              <a:buNone/>
            </a:pPr>
            <a:r>
              <a:t/>
            </a:r>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285" name="Google Shape;285;p20"/>
          <p:cNvSpPr txBox="1"/>
          <p:nvPr>
            <p:ph idx="1" type="body"/>
          </p:nvPr>
        </p:nvSpPr>
        <p:spPr>
          <a:xfrm>
            <a:off x="628649" y="2534771"/>
            <a:ext cx="7886699" cy="4224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de-DE" sz="2400"/>
              <a:t>Lisa Mahajan</a:t>
            </a:r>
            <a:endParaRPr/>
          </a:p>
        </p:txBody>
      </p:sp>
      <p:pic>
        <p:nvPicPr>
          <p:cNvPr id="286" name="Google Shape;286;p20"/>
          <p:cNvPicPr preferRelativeResize="0"/>
          <p:nvPr/>
        </p:nvPicPr>
        <p:blipFill rotWithShape="1">
          <a:blip r:embed="rId3">
            <a:alphaModFix/>
          </a:blip>
          <a:srcRect b="0" l="0" r="0" t="0"/>
          <a:stretch/>
        </p:blipFill>
        <p:spPr>
          <a:xfrm>
            <a:off x="628649" y="3098403"/>
            <a:ext cx="1919691" cy="1919691"/>
          </a:xfrm>
          <a:prstGeom prst="rect">
            <a:avLst/>
          </a:prstGeom>
          <a:noFill/>
          <a:ln>
            <a:noFill/>
          </a:ln>
        </p:spPr>
      </p:pic>
      <p:pic>
        <p:nvPicPr>
          <p:cNvPr id="287" name="Google Shape;287;p20"/>
          <p:cNvPicPr preferRelativeResize="0"/>
          <p:nvPr/>
        </p:nvPicPr>
        <p:blipFill rotWithShape="1">
          <a:blip r:embed="rId4">
            <a:alphaModFix/>
          </a:blip>
          <a:srcRect b="0" l="0" r="0" t="0"/>
          <a:stretch/>
        </p:blipFill>
        <p:spPr>
          <a:xfrm>
            <a:off x="2936509" y="2895009"/>
            <a:ext cx="2069053" cy="1065876"/>
          </a:xfrm>
          <a:prstGeom prst="rect">
            <a:avLst/>
          </a:prstGeom>
          <a:noFill/>
          <a:ln>
            <a:noFill/>
          </a:ln>
        </p:spPr>
      </p:pic>
      <p:pic>
        <p:nvPicPr>
          <p:cNvPr id="288" name="Google Shape;288;p20"/>
          <p:cNvPicPr preferRelativeResize="0"/>
          <p:nvPr/>
        </p:nvPicPr>
        <p:blipFill rotWithShape="1">
          <a:blip r:embed="rId5">
            <a:alphaModFix/>
          </a:blip>
          <a:srcRect b="0" l="0" r="0" t="0"/>
          <a:stretch/>
        </p:blipFill>
        <p:spPr>
          <a:xfrm>
            <a:off x="5005562" y="2393577"/>
            <a:ext cx="1231328" cy="647440"/>
          </a:xfrm>
          <a:prstGeom prst="rect">
            <a:avLst/>
          </a:prstGeom>
          <a:noFill/>
          <a:ln>
            <a:noFill/>
          </a:ln>
        </p:spPr>
      </p:pic>
      <p:pic>
        <p:nvPicPr>
          <p:cNvPr id="289" name="Google Shape;289;p20"/>
          <p:cNvPicPr preferRelativeResize="0"/>
          <p:nvPr/>
        </p:nvPicPr>
        <p:blipFill rotWithShape="1">
          <a:blip r:embed="rId6">
            <a:alphaModFix/>
          </a:blip>
          <a:srcRect b="0" l="0" r="0" t="0"/>
          <a:stretch/>
        </p:blipFill>
        <p:spPr>
          <a:xfrm>
            <a:off x="7218970" y="3268610"/>
            <a:ext cx="1206731" cy="1206731"/>
          </a:xfrm>
          <a:prstGeom prst="rect">
            <a:avLst/>
          </a:prstGeom>
          <a:noFill/>
          <a:ln>
            <a:noFill/>
          </a:ln>
        </p:spPr>
      </p:pic>
      <p:pic>
        <p:nvPicPr>
          <p:cNvPr id="290" name="Google Shape;290;p20"/>
          <p:cNvPicPr preferRelativeResize="0"/>
          <p:nvPr/>
        </p:nvPicPr>
        <p:blipFill rotWithShape="1">
          <a:blip r:embed="rId7">
            <a:alphaModFix/>
          </a:blip>
          <a:srcRect b="0" l="0" r="0" t="0"/>
          <a:stretch/>
        </p:blipFill>
        <p:spPr>
          <a:xfrm>
            <a:off x="4515451" y="4123764"/>
            <a:ext cx="980222" cy="550760"/>
          </a:xfrm>
          <a:prstGeom prst="rect">
            <a:avLst/>
          </a:prstGeom>
          <a:noFill/>
          <a:ln>
            <a:noFill/>
          </a:ln>
        </p:spPr>
      </p:pic>
      <p:pic>
        <p:nvPicPr>
          <p:cNvPr id="291" name="Google Shape;291;p20"/>
          <p:cNvPicPr preferRelativeResize="0"/>
          <p:nvPr/>
        </p:nvPicPr>
        <p:blipFill rotWithShape="1">
          <a:blip r:embed="rId8">
            <a:alphaModFix/>
          </a:blip>
          <a:srcRect b="0" l="0" r="0" t="0"/>
          <a:stretch/>
        </p:blipFill>
        <p:spPr>
          <a:xfrm>
            <a:off x="5220828" y="3573278"/>
            <a:ext cx="1330036" cy="1330036"/>
          </a:xfrm>
          <a:prstGeom prst="rect">
            <a:avLst/>
          </a:prstGeom>
          <a:noFill/>
          <a:ln>
            <a:noFill/>
          </a:ln>
        </p:spPr>
      </p:pic>
      <p:pic>
        <p:nvPicPr>
          <p:cNvPr id="292" name="Google Shape;292;p20"/>
          <p:cNvPicPr preferRelativeResize="0"/>
          <p:nvPr/>
        </p:nvPicPr>
        <p:blipFill rotWithShape="1">
          <a:blip r:embed="rId9">
            <a:alphaModFix/>
          </a:blip>
          <a:srcRect b="0" l="0" r="0" t="0"/>
          <a:stretch/>
        </p:blipFill>
        <p:spPr>
          <a:xfrm>
            <a:off x="5864250" y="3126695"/>
            <a:ext cx="745280" cy="745280"/>
          </a:xfrm>
          <a:prstGeom prst="rect">
            <a:avLst/>
          </a:prstGeom>
          <a:noFill/>
          <a:ln>
            <a:noFill/>
          </a:ln>
        </p:spPr>
      </p:pic>
      <p:pic>
        <p:nvPicPr>
          <p:cNvPr id="293" name="Google Shape;293;p20"/>
          <p:cNvPicPr preferRelativeResize="0"/>
          <p:nvPr/>
        </p:nvPicPr>
        <p:blipFill rotWithShape="1">
          <a:blip r:embed="rId10">
            <a:alphaModFix/>
          </a:blip>
          <a:srcRect b="0" l="0" r="0" t="0"/>
          <a:stretch/>
        </p:blipFill>
        <p:spPr>
          <a:xfrm>
            <a:off x="6010291" y="4553835"/>
            <a:ext cx="669954" cy="789704"/>
          </a:xfrm>
          <a:prstGeom prst="rect">
            <a:avLst/>
          </a:prstGeom>
          <a:noFill/>
          <a:ln>
            <a:noFill/>
          </a:ln>
        </p:spPr>
      </p:pic>
      <p:pic>
        <p:nvPicPr>
          <p:cNvPr descr="https://sites.google.com/a/dnbegypt.com/dnbegypt/youth-development-activities/international-projects.jpg" id="294" name="Google Shape;294;p20"/>
          <p:cNvPicPr preferRelativeResize="0"/>
          <p:nvPr/>
        </p:nvPicPr>
        <p:blipFill rotWithShape="1">
          <a:blip r:embed="rId11">
            <a:alphaModFix/>
          </a:blip>
          <a:srcRect b="0" l="0" r="0" t="0"/>
          <a:stretch/>
        </p:blipFill>
        <p:spPr>
          <a:xfrm>
            <a:off x="7108307" y="4833571"/>
            <a:ext cx="1616075" cy="1616075"/>
          </a:xfrm>
          <a:prstGeom prst="rect">
            <a:avLst/>
          </a:prstGeom>
          <a:noFill/>
          <a:ln>
            <a:noFill/>
          </a:ln>
        </p:spPr>
      </p:pic>
      <p:pic>
        <p:nvPicPr>
          <p:cNvPr id="295" name="Google Shape;295;p20"/>
          <p:cNvPicPr preferRelativeResize="0"/>
          <p:nvPr/>
        </p:nvPicPr>
        <p:blipFill rotWithShape="1">
          <a:blip r:embed="rId12">
            <a:alphaModFix/>
          </a:blip>
          <a:srcRect b="0" l="0" r="0" t="0"/>
          <a:stretch/>
        </p:blipFill>
        <p:spPr>
          <a:xfrm>
            <a:off x="5041361" y="5786148"/>
            <a:ext cx="1581496" cy="632598"/>
          </a:xfrm>
          <a:prstGeom prst="rect">
            <a:avLst/>
          </a:prstGeom>
          <a:noFill/>
          <a:ln>
            <a:noFill/>
          </a:ln>
        </p:spPr>
      </p:pic>
      <p:pic>
        <p:nvPicPr>
          <p:cNvPr id="296" name="Google Shape;296;p20"/>
          <p:cNvPicPr preferRelativeResize="0"/>
          <p:nvPr/>
        </p:nvPicPr>
        <p:blipFill rotWithShape="1">
          <a:blip r:embed="rId13">
            <a:alphaModFix/>
          </a:blip>
          <a:srcRect b="0" l="0" r="0" t="0"/>
          <a:stretch/>
        </p:blipFill>
        <p:spPr>
          <a:xfrm>
            <a:off x="3420033" y="5087496"/>
            <a:ext cx="1354158" cy="10149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1"/>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ts val="990"/>
              <a:buFont typeface="Arial"/>
              <a:buNone/>
            </a:pPr>
            <a:r>
              <a:rPr lang="de-DE"/>
              <a:t>प्रशिक्षकहरूको परिचय</a:t>
            </a:r>
            <a:endParaRPr/>
          </a:p>
          <a:p>
            <a:pPr indent="0" lvl="0" marL="0" rtl="0" algn="l">
              <a:lnSpc>
                <a:spcPct val="90000"/>
              </a:lnSpc>
              <a:spcBef>
                <a:spcPts val="0"/>
              </a:spcBef>
              <a:spcAft>
                <a:spcPts val="0"/>
              </a:spcAft>
              <a:buClr>
                <a:schemeClr val="dk1"/>
              </a:buClr>
              <a:buSzPts val="990"/>
              <a:buFont typeface="Arial"/>
              <a:buNone/>
            </a:pPr>
            <a:r>
              <a:t/>
            </a:r>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302" name="Google Shape;302;p21"/>
          <p:cNvSpPr txBox="1"/>
          <p:nvPr>
            <p:ph idx="1" type="body"/>
          </p:nvPr>
        </p:nvSpPr>
        <p:spPr>
          <a:xfrm>
            <a:off x="628649" y="2534771"/>
            <a:ext cx="7886699" cy="3836846"/>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Clr>
                <a:schemeClr val="dk1"/>
              </a:buClr>
              <a:buSzPct val="100000"/>
              <a:buNone/>
            </a:pPr>
            <a:r>
              <a:rPr b="1" lang="de-DE" sz="4400"/>
              <a:t>Claudia Linditsch</a:t>
            </a:r>
            <a:endParaRPr/>
          </a:p>
          <a:p>
            <a:pPr indent="-342938" lvl="0" marL="342900" rtl="0" algn="l">
              <a:lnSpc>
                <a:spcPct val="150000"/>
              </a:lnSpc>
              <a:spcBef>
                <a:spcPts val="1000"/>
              </a:spcBef>
              <a:spcAft>
                <a:spcPts val="0"/>
              </a:spcAft>
              <a:buClr>
                <a:schemeClr val="dk2"/>
              </a:buClr>
              <a:buSzPct val="119999"/>
              <a:buFont typeface="Arial"/>
              <a:buChar char="•"/>
            </a:pPr>
            <a:r>
              <a:rPr lang="de-DE" sz="2900"/>
              <a:t>Studied International Business and International Management @ FH JOANNEUM and in Paris a looooong time ago</a:t>
            </a:r>
            <a:endParaRPr/>
          </a:p>
          <a:p>
            <a:pPr indent="-342938" lvl="0" marL="342900" rtl="0" algn="l">
              <a:lnSpc>
                <a:spcPct val="150000"/>
              </a:lnSpc>
              <a:spcBef>
                <a:spcPts val="1000"/>
              </a:spcBef>
              <a:spcAft>
                <a:spcPts val="0"/>
              </a:spcAft>
              <a:buClr>
                <a:schemeClr val="dk2"/>
              </a:buClr>
              <a:buSzPct val="119999"/>
              <a:buFont typeface="Arial"/>
              <a:buChar char="•"/>
            </a:pPr>
            <a:r>
              <a:rPr lang="de-DE" sz="2900"/>
              <a:t>Work Experience in Event Management and Marketing as well as Business Development and Key Account Management</a:t>
            </a:r>
            <a:endParaRPr/>
          </a:p>
          <a:p>
            <a:pPr indent="-342938" lvl="0" marL="342900" rtl="0" algn="l">
              <a:lnSpc>
                <a:spcPct val="150000"/>
              </a:lnSpc>
              <a:spcBef>
                <a:spcPts val="1000"/>
              </a:spcBef>
              <a:spcAft>
                <a:spcPts val="0"/>
              </a:spcAft>
              <a:buClr>
                <a:schemeClr val="dk2"/>
              </a:buClr>
              <a:buSzPct val="119999"/>
              <a:buFont typeface="Arial"/>
              <a:buChar char="•"/>
            </a:pPr>
            <a:r>
              <a:rPr lang="de-DE" sz="2900"/>
              <a:t>International Project Manager @ FH JOANNEUM since February 2011 – many projects with Asia &amp; Eastern Europe; Lecturing @ FH JOANNEUM, Graz since October 2014</a:t>
            </a:r>
            <a:endParaRPr/>
          </a:p>
          <a:p>
            <a:pPr indent="-342938" lvl="0" marL="342900" rtl="0" algn="l">
              <a:lnSpc>
                <a:spcPct val="150000"/>
              </a:lnSpc>
              <a:spcBef>
                <a:spcPts val="1000"/>
              </a:spcBef>
              <a:spcAft>
                <a:spcPts val="0"/>
              </a:spcAft>
              <a:buClr>
                <a:schemeClr val="dk2"/>
              </a:buClr>
              <a:buSzPct val="119999"/>
              <a:buFont typeface="Arial"/>
              <a:buChar char="•"/>
            </a:pPr>
            <a:r>
              <a:rPr lang="de-DE" sz="2900"/>
              <a:t>Research Focus: (Experiential/Social Media) Marketing, Project Management and International Communication and Business, Entrepreneurship, Business Development and Sustainability</a:t>
            </a:r>
            <a:endParaRPr/>
          </a:p>
          <a:p>
            <a:pPr indent="-342938" lvl="0" marL="342900" rtl="0" algn="l">
              <a:lnSpc>
                <a:spcPct val="150000"/>
              </a:lnSpc>
              <a:spcBef>
                <a:spcPts val="1000"/>
              </a:spcBef>
              <a:spcAft>
                <a:spcPts val="0"/>
              </a:spcAft>
              <a:buClr>
                <a:schemeClr val="dk2"/>
              </a:buClr>
              <a:buSzPct val="119999"/>
              <a:buFont typeface="Arial"/>
              <a:buChar char="•"/>
            </a:pPr>
            <a:r>
              <a:rPr lang="de-DE" sz="2900" u="sng">
                <a:solidFill>
                  <a:schemeClr val="hlink"/>
                </a:solidFill>
                <a:hlinkClick r:id="rId3"/>
              </a:rPr>
              <a:t>LinkedIn</a:t>
            </a:r>
            <a:endParaRPr sz="29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2"/>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प्रशिक्षकहरूको परिचय</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308" name="Google Shape;308;p22"/>
          <p:cNvSpPr txBox="1"/>
          <p:nvPr>
            <p:ph idx="1" type="body"/>
          </p:nvPr>
        </p:nvSpPr>
        <p:spPr>
          <a:xfrm>
            <a:off x="628649" y="2534771"/>
            <a:ext cx="7886699" cy="364219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de-DE" sz="2400"/>
              <a:t>Claudia Linditsch</a:t>
            </a:r>
            <a:endParaRPr/>
          </a:p>
        </p:txBody>
      </p:sp>
      <p:grpSp>
        <p:nvGrpSpPr>
          <p:cNvPr id="309" name="Google Shape;309;p22"/>
          <p:cNvGrpSpPr/>
          <p:nvPr/>
        </p:nvGrpSpPr>
        <p:grpSpPr>
          <a:xfrm>
            <a:off x="1779413" y="3011950"/>
            <a:ext cx="5788706" cy="3456944"/>
            <a:chOff x="738553" y="2966935"/>
            <a:chExt cx="5370417" cy="3165013"/>
          </a:xfrm>
        </p:grpSpPr>
        <p:pic>
          <p:nvPicPr>
            <p:cNvPr id="310" name="Google Shape;310;p22"/>
            <p:cNvPicPr preferRelativeResize="0"/>
            <p:nvPr/>
          </p:nvPicPr>
          <p:blipFill rotWithShape="1">
            <a:blip r:embed="rId3">
              <a:alphaModFix/>
            </a:blip>
            <a:srcRect b="0" l="0" r="0" t="0"/>
            <a:stretch/>
          </p:blipFill>
          <p:spPr>
            <a:xfrm>
              <a:off x="738553" y="2966935"/>
              <a:ext cx="1429912" cy="1906550"/>
            </a:xfrm>
            <a:prstGeom prst="rect">
              <a:avLst/>
            </a:prstGeom>
            <a:noFill/>
            <a:ln>
              <a:noFill/>
            </a:ln>
          </p:spPr>
        </p:pic>
        <p:pic>
          <p:nvPicPr>
            <p:cNvPr id="311" name="Google Shape;311;p22"/>
            <p:cNvPicPr preferRelativeResize="0"/>
            <p:nvPr/>
          </p:nvPicPr>
          <p:blipFill rotWithShape="1">
            <a:blip r:embed="rId4">
              <a:alphaModFix/>
            </a:blip>
            <a:srcRect b="0" l="0" r="0" t="0"/>
            <a:stretch/>
          </p:blipFill>
          <p:spPr>
            <a:xfrm>
              <a:off x="2168465" y="2966935"/>
              <a:ext cx="1235031" cy="1646709"/>
            </a:xfrm>
            <a:prstGeom prst="rect">
              <a:avLst/>
            </a:prstGeom>
            <a:noFill/>
            <a:ln>
              <a:noFill/>
            </a:ln>
          </p:spPr>
        </p:pic>
        <p:pic>
          <p:nvPicPr>
            <p:cNvPr id="312" name="Google Shape;312;p22"/>
            <p:cNvPicPr preferRelativeResize="0"/>
            <p:nvPr/>
          </p:nvPicPr>
          <p:blipFill rotWithShape="1">
            <a:blip r:embed="rId5">
              <a:alphaModFix/>
            </a:blip>
            <a:srcRect b="0" l="0" r="0" t="0"/>
            <a:stretch/>
          </p:blipFill>
          <p:spPr>
            <a:xfrm>
              <a:off x="2168464" y="4577351"/>
              <a:ext cx="2072795" cy="1554597"/>
            </a:xfrm>
            <a:prstGeom prst="rect">
              <a:avLst/>
            </a:prstGeom>
            <a:noFill/>
            <a:ln>
              <a:noFill/>
            </a:ln>
          </p:spPr>
        </p:pic>
        <p:pic>
          <p:nvPicPr>
            <p:cNvPr id="313" name="Google Shape;313;p22"/>
            <p:cNvPicPr preferRelativeResize="0"/>
            <p:nvPr/>
          </p:nvPicPr>
          <p:blipFill rotWithShape="1">
            <a:blip r:embed="rId6">
              <a:alphaModFix/>
            </a:blip>
            <a:srcRect b="0" l="0" r="0" t="0"/>
            <a:stretch/>
          </p:blipFill>
          <p:spPr>
            <a:xfrm>
              <a:off x="738553" y="4877806"/>
              <a:ext cx="1429912" cy="1072434"/>
            </a:xfrm>
            <a:prstGeom prst="rect">
              <a:avLst/>
            </a:prstGeom>
            <a:noFill/>
            <a:ln>
              <a:noFill/>
            </a:ln>
          </p:spPr>
        </p:pic>
        <p:pic>
          <p:nvPicPr>
            <p:cNvPr descr="Ist möglicherweise ein Bild von 5 Personen, einschließlich Dimitrios Doukas und Claudia Linditsch, Personen, die stehen und Bier" id="314" name="Google Shape;314;p22"/>
            <p:cNvPicPr preferRelativeResize="0"/>
            <p:nvPr/>
          </p:nvPicPr>
          <p:blipFill rotWithShape="1">
            <a:blip r:embed="rId7">
              <a:alphaModFix/>
            </a:blip>
            <a:srcRect b="0" l="0" r="0" t="0"/>
            <a:stretch/>
          </p:blipFill>
          <p:spPr>
            <a:xfrm>
              <a:off x="4241259" y="4577350"/>
              <a:ext cx="1867711" cy="1400783"/>
            </a:xfrm>
            <a:prstGeom prst="rect">
              <a:avLst/>
            </a:prstGeom>
            <a:noFill/>
            <a:ln>
              <a:noFill/>
            </a:ln>
          </p:spPr>
        </p:pic>
        <p:pic>
          <p:nvPicPr>
            <p:cNvPr descr="Do the Best You Can Until You Know Better. Then When You Know Better, Do  Better. -Maya Angelou&amp;quot; Poster by corbrand | Redbubble" id="315" name="Google Shape;315;p22"/>
            <p:cNvPicPr preferRelativeResize="0"/>
            <p:nvPr/>
          </p:nvPicPr>
          <p:blipFill rotWithShape="1">
            <a:blip r:embed="rId8">
              <a:alphaModFix/>
            </a:blip>
            <a:srcRect b="0" l="0" r="0" t="0"/>
            <a:stretch/>
          </p:blipFill>
          <p:spPr>
            <a:xfrm>
              <a:off x="3403496" y="2966936"/>
              <a:ext cx="1235031" cy="1610415"/>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3"/>
          <p:cNvSpPr txBox="1"/>
          <p:nvPr>
            <p:ph type="title"/>
          </p:nvPr>
        </p:nvSpPr>
        <p:spPr>
          <a:xfrm>
            <a:off x="628650" y="2766218"/>
            <a:ext cx="7886700" cy="1325563"/>
          </a:xfrm>
          <a:prstGeom prst="rect">
            <a:avLst/>
          </a:prstGeom>
          <a:noFill/>
          <a:ln>
            <a:noFill/>
          </a:ln>
        </p:spPr>
        <p:txBody>
          <a:bodyPr anchorCtr="0" anchor="ctr" bIns="45700" lIns="91425" spcFirstLastPara="1" rIns="91425" wrap="square" tIns="45700">
            <a:normAutofit/>
          </a:bodyPr>
          <a:lstStyle/>
          <a:p>
            <a:pPr indent="0" lvl="0" marL="0" marR="38100" rtl="0" algn="l">
              <a:lnSpc>
                <a:spcPct val="114285"/>
              </a:lnSpc>
              <a:spcBef>
                <a:spcPts val="0"/>
              </a:spcBef>
              <a:spcAft>
                <a:spcPts val="0"/>
              </a:spcAft>
              <a:buClr>
                <a:schemeClr val="dk1"/>
              </a:buClr>
              <a:buSzPts val="1100"/>
              <a:buFont typeface="Arial"/>
              <a:buNone/>
            </a:pPr>
            <a:r>
              <a:rPr lang="de-DE" sz="2700">
                <a:solidFill>
                  <a:srgbClr val="202124"/>
                </a:solidFill>
                <a:highlight>
                  <a:srgbClr val="F8F9FA"/>
                </a:highlight>
              </a:rPr>
              <a:t>सिकाइ प्लेटफर्मको परिचय</a:t>
            </a:r>
            <a:endParaRPr sz="2700">
              <a:solidFill>
                <a:srgbClr val="202124"/>
              </a:solidFill>
              <a:highlight>
                <a:srgbClr val="F8F9FA"/>
              </a:highlight>
            </a:endParaRPr>
          </a:p>
          <a:p>
            <a:pPr indent="0" lvl="0" marL="0" rtl="0" algn="l">
              <a:lnSpc>
                <a:spcPct val="115000"/>
              </a:lnSpc>
              <a:spcBef>
                <a:spcPts val="0"/>
              </a:spcBef>
              <a:spcAft>
                <a:spcPts val="0"/>
              </a:spcAft>
              <a:buClr>
                <a:schemeClr val="dk1"/>
              </a:buClr>
              <a:buSzPts val="1100"/>
              <a:buFont typeface="Arial"/>
              <a:buNone/>
            </a:pPr>
            <a:r>
              <a:t/>
            </a:r>
            <a:endParaRPr sz="100">
              <a:solidFill>
                <a:srgbClr val="202124"/>
              </a:solidFill>
              <a:highlight>
                <a:srgbClr val="F8F9FA"/>
              </a:highlight>
            </a:endParaRPr>
          </a:p>
          <a:p>
            <a:pPr indent="0" lvl="0" marL="0" rtl="0" algn="ctr">
              <a:lnSpc>
                <a:spcPct val="90000"/>
              </a:lnSpc>
              <a:spcBef>
                <a:spcPts val="0"/>
              </a:spcBef>
              <a:spcAft>
                <a:spcPts val="0"/>
              </a:spcAft>
              <a:buClr>
                <a:schemeClr val="dk1"/>
              </a:buClr>
              <a:buSzPts val="4400"/>
              <a:buFont typeface="Arial"/>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4"/>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26829"/>
              <a:buFont typeface="Arial"/>
              <a:buNone/>
            </a:pPr>
            <a:r>
              <a:rPr lang="de-DE" sz="4100">
                <a:solidFill>
                  <a:srgbClr val="202124"/>
                </a:solidFill>
                <a:highlight>
                  <a:srgbClr val="F8F9FA"/>
                </a:highlight>
              </a:rPr>
              <a:t>लर्निंग प्लेटफर्म - मूडल</a:t>
            </a:r>
            <a:endParaRPr sz="41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326" name="Google Shape;326;p24"/>
          <p:cNvSpPr txBox="1"/>
          <p:nvPr>
            <p:ph idx="1" type="body"/>
          </p:nvPr>
        </p:nvSpPr>
        <p:spPr>
          <a:xfrm>
            <a:off x="628651" y="2534771"/>
            <a:ext cx="6020628" cy="3642192"/>
          </a:xfrm>
          <a:prstGeom prst="rect">
            <a:avLst/>
          </a:prstGeom>
          <a:noFill/>
          <a:ln>
            <a:noFill/>
          </a:ln>
        </p:spPr>
        <p:txBody>
          <a:bodyPr anchorCtr="0" anchor="t" bIns="45700" lIns="91425" spcFirstLastPara="1" rIns="91425" wrap="square" tIns="45700">
            <a:normAutofit lnSpcReduction="20000"/>
          </a:bodyPr>
          <a:lstStyle/>
          <a:p>
            <a:pPr indent="-50800" lvl="0" marL="228600" rtl="0" algn="l">
              <a:lnSpc>
                <a:spcPct val="90000"/>
              </a:lnSpc>
              <a:spcBef>
                <a:spcPts val="1000"/>
              </a:spcBef>
              <a:spcAft>
                <a:spcPts val="0"/>
              </a:spcAft>
              <a:buClr>
                <a:schemeClr val="dk1"/>
              </a:buClr>
              <a:buSzPts val="2800"/>
              <a:buNone/>
            </a:pPr>
            <a:r>
              <a:rPr lang="de-DE" sz="2600">
                <a:solidFill>
                  <a:srgbClr val="202124"/>
                </a:solidFill>
                <a:highlight>
                  <a:srgbClr val="F8F9FA"/>
                </a:highlight>
              </a:rPr>
              <a:t>दर्ता</a:t>
            </a:r>
            <a:endParaRPr sz="2600">
              <a:solidFill>
                <a:srgbClr val="202124"/>
              </a:solidFill>
              <a:highlight>
                <a:srgbClr val="F8F9FA"/>
              </a:highlight>
            </a:endParaRPr>
          </a:p>
          <a:p>
            <a:pPr indent="-50800" lvl="0" marL="228600" rtl="0" algn="l">
              <a:lnSpc>
                <a:spcPct val="90000"/>
              </a:lnSpc>
              <a:spcBef>
                <a:spcPts val="1000"/>
              </a:spcBef>
              <a:spcAft>
                <a:spcPts val="0"/>
              </a:spcAft>
              <a:buClr>
                <a:schemeClr val="dk1"/>
              </a:buClr>
              <a:buSzPts val="2800"/>
              <a:buNone/>
            </a:pPr>
            <a:r>
              <a:rPr lang="de-DE" sz="2600">
                <a:solidFill>
                  <a:srgbClr val="202124"/>
                </a:solidFill>
                <a:highlight>
                  <a:srgbClr val="F8F9FA"/>
                </a:highlight>
              </a:rPr>
              <a:t>सबैले "ZML प्रशासन वा VC-Training" बाट प्रयोगकर्ता नाम र पासवर्ड प्राप्त गरेका छन्।</a:t>
            </a:r>
            <a:endParaRPr sz="2600">
              <a:solidFill>
                <a:srgbClr val="202124"/>
              </a:solidFill>
              <a:highlight>
                <a:srgbClr val="F8F9FA"/>
              </a:highlight>
            </a:endParaRPr>
          </a:p>
          <a:p>
            <a:pPr indent="-50800" lvl="0" marL="228600" rtl="0" algn="l">
              <a:lnSpc>
                <a:spcPct val="90000"/>
              </a:lnSpc>
              <a:spcBef>
                <a:spcPts val="1000"/>
              </a:spcBef>
              <a:spcAft>
                <a:spcPts val="0"/>
              </a:spcAft>
              <a:buClr>
                <a:schemeClr val="dk1"/>
              </a:buClr>
              <a:buSzPts val="2800"/>
              <a:buNone/>
            </a:pPr>
            <a:r>
              <a:rPr lang="de-DE" sz="2600">
                <a:solidFill>
                  <a:srgbClr val="202124"/>
                </a:solidFill>
                <a:highlight>
                  <a:srgbClr val="F8F9FA"/>
                </a:highlight>
              </a:rPr>
              <a:t>कृपया स्प्याम फोल्डर जाँच गर्नुहोस्</a:t>
            </a:r>
            <a:endParaRPr sz="2600">
              <a:solidFill>
                <a:srgbClr val="202124"/>
              </a:solidFill>
              <a:highlight>
                <a:srgbClr val="F8F9FA"/>
              </a:highlight>
            </a:endParaRPr>
          </a:p>
          <a:p>
            <a:pPr indent="0" lvl="0" marL="0" marR="38100" rtl="0" algn="l">
              <a:lnSpc>
                <a:spcPct val="114285"/>
              </a:lnSpc>
              <a:spcBef>
                <a:spcPts val="0"/>
              </a:spcBef>
              <a:spcAft>
                <a:spcPts val="0"/>
              </a:spcAft>
              <a:buClr>
                <a:schemeClr val="dk1"/>
              </a:buClr>
              <a:buSzPts val="1100"/>
              <a:buFont typeface="Arial"/>
              <a:buNone/>
            </a:pPr>
            <a:r>
              <a:rPr lang="de-DE" sz="2600">
                <a:solidFill>
                  <a:srgbClr val="202124"/>
                </a:solidFill>
                <a:highlight>
                  <a:srgbClr val="F8F9FA"/>
                </a:highlight>
              </a:rPr>
              <a:t>इमेलमा जर्मन पाठ्यक्रम बारे जानकारी समावेश छ - भ्रमित नगर्नुहोस्;)</a:t>
            </a:r>
            <a:endParaRPr sz="2600">
              <a:solidFill>
                <a:srgbClr val="202124"/>
              </a:solidFill>
              <a:highlight>
                <a:srgbClr val="F8F9FA"/>
              </a:highlight>
            </a:endParaRPr>
          </a:p>
          <a:p>
            <a:pPr indent="-50800" lvl="0" marL="228600" rtl="0" algn="l">
              <a:lnSpc>
                <a:spcPct val="90000"/>
              </a:lnSpc>
              <a:spcBef>
                <a:spcPts val="1000"/>
              </a:spcBef>
              <a:spcAft>
                <a:spcPts val="0"/>
              </a:spcAft>
              <a:buClr>
                <a:schemeClr val="dk1"/>
              </a:buClr>
              <a:buSzPts val="2800"/>
              <a:buNone/>
            </a:pPr>
            <a:r>
              <a:t/>
            </a:r>
            <a:endParaRPr b="1"/>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27" name="Google Shape;327;p24"/>
          <p:cNvPicPr preferRelativeResize="0"/>
          <p:nvPr/>
        </p:nvPicPr>
        <p:blipFill rotWithShape="1">
          <a:blip r:embed="rId3">
            <a:alphaModFix/>
          </a:blip>
          <a:srcRect b="8260" l="7391" r="8261" t="6521"/>
          <a:stretch/>
        </p:blipFill>
        <p:spPr>
          <a:xfrm>
            <a:off x="6649278" y="4248624"/>
            <a:ext cx="2218753" cy="22416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5"/>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de-DE"/>
              <a:t>Learning platform - Moodle</a:t>
            </a:r>
            <a:endParaRPr/>
          </a:p>
        </p:txBody>
      </p:sp>
      <p:sp>
        <p:nvSpPr>
          <p:cNvPr id="333" name="Google Shape;333;p25"/>
          <p:cNvSpPr txBox="1"/>
          <p:nvPr>
            <p:ph idx="1" type="body"/>
          </p:nvPr>
        </p:nvSpPr>
        <p:spPr>
          <a:xfrm>
            <a:off x="628650" y="2534771"/>
            <a:ext cx="7886699" cy="715325"/>
          </a:xfrm>
          <a:prstGeom prst="rect">
            <a:avLst/>
          </a:prstGeom>
          <a:noFill/>
          <a:ln>
            <a:noFill/>
          </a:ln>
        </p:spPr>
        <p:txBody>
          <a:bodyPr anchorCtr="0" anchor="t" bIns="45700" lIns="91425" spcFirstLastPara="1" rIns="91425" wrap="square" tIns="45700">
            <a:normAutofit fontScale="25000" lnSpcReduction="2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केहि </a:t>
            </a:r>
            <a:r>
              <a:rPr lang="de-DE" sz="17700">
                <a:solidFill>
                  <a:srgbClr val="202124"/>
                </a:solidFill>
                <a:highlight>
                  <a:srgbClr val="F8F9FA"/>
                </a:highlight>
              </a:rPr>
              <a:t>अन्तर्दृष्टि </a:t>
            </a:r>
            <a:r>
              <a:rPr lang="de-DE" sz="2100">
                <a:solidFill>
                  <a:srgbClr val="202124"/>
                </a:solidFill>
                <a:highlight>
                  <a:srgbClr val="F8F9FA"/>
                </a:highlight>
              </a:rPr>
              <a:t>;)</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275"/>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None/>
            </a:pPr>
            <a:r>
              <a:t/>
            </a:r>
            <a:endParaRPr b="1"/>
          </a:p>
          <a:p>
            <a:pPr indent="0" lvl="0" marL="0" rtl="0" algn="l">
              <a:lnSpc>
                <a:spcPct val="90000"/>
              </a:lnSpc>
              <a:spcBef>
                <a:spcPts val="1000"/>
              </a:spcBef>
              <a:spcAft>
                <a:spcPts val="0"/>
              </a:spcAft>
              <a:buClr>
                <a:schemeClr val="dk1"/>
              </a:buClr>
              <a:buSzPct val="100000"/>
              <a:buNone/>
            </a:pPr>
            <a:r>
              <a:t/>
            </a:r>
            <a:endParaRPr/>
          </a:p>
          <a:p>
            <a:pPr indent="-50800" lvl="0" marL="228600" rtl="0" algn="l">
              <a:lnSpc>
                <a:spcPct val="90000"/>
              </a:lnSpc>
              <a:spcBef>
                <a:spcPts val="1000"/>
              </a:spcBef>
              <a:spcAft>
                <a:spcPts val="0"/>
              </a:spcAft>
              <a:buClr>
                <a:schemeClr val="dk1"/>
              </a:buClr>
              <a:buSzPct val="100000"/>
              <a:buNone/>
            </a:pPr>
            <a:r>
              <a:t/>
            </a:r>
            <a:endParaRPr/>
          </a:p>
        </p:txBody>
      </p:sp>
      <p:pic>
        <p:nvPicPr>
          <p:cNvPr id="334" name="Google Shape;334;p25"/>
          <p:cNvPicPr preferRelativeResize="0"/>
          <p:nvPr/>
        </p:nvPicPr>
        <p:blipFill rotWithShape="1">
          <a:blip r:embed="rId3">
            <a:alphaModFix/>
          </a:blip>
          <a:srcRect b="0" l="0" r="0" t="0"/>
          <a:stretch/>
        </p:blipFill>
        <p:spPr>
          <a:xfrm>
            <a:off x="3082570" y="2795188"/>
            <a:ext cx="5733440" cy="371494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6"/>
          <p:cNvSpPr txBox="1"/>
          <p:nvPr>
            <p:ph type="title"/>
          </p:nvPr>
        </p:nvSpPr>
        <p:spPr>
          <a:xfrm>
            <a:off x="628650" y="2766218"/>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37024"/>
              <a:buFont typeface="Arial"/>
              <a:buNone/>
            </a:pPr>
            <a:r>
              <a:rPr lang="de-DE" sz="3211">
                <a:solidFill>
                  <a:srgbClr val="202124"/>
                </a:solidFill>
                <a:highlight>
                  <a:srgbClr val="F8F9FA"/>
                </a:highlight>
              </a:rPr>
              <a:t>टोली परिचय</a:t>
            </a:r>
            <a:endParaRPr sz="3211">
              <a:solidFill>
                <a:srgbClr val="202124"/>
              </a:solidFill>
              <a:highlight>
                <a:srgbClr val="F8F9FA"/>
              </a:highlight>
            </a:endParaRPr>
          </a:p>
          <a:p>
            <a:pPr indent="0" lvl="0" marL="0" marR="38100" rtl="0" algn="l">
              <a:lnSpc>
                <a:spcPct val="114285"/>
              </a:lnSpc>
              <a:spcBef>
                <a:spcPts val="0"/>
              </a:spcBef>
              <a:spcAft>
                <a:spcPts val="0"/>
              </a:spcAft>
              <a:buClr>
                <a:schemeClr val="dk1"/>
              </a:buClr>
              <a:buSzPct val="34256"/>
              <a:buFont typeface="Arial"/>
              <a:buNone/>
            </a:pPr>
            <a:r>
              <a:rPr lang="de-DE" sz="3211">
                <a:solidFill>
                  <a:srgbClr val="202124"/>
                </a:solidFill>
                <a:highlight>
                  <a:srgbClr val="F8F9FA"/>
                </a:highlight>
              </a:rPr>
              <a:t>"एउटै र फरक</a:t>
            </a:r>
            <a:endParaRPr sz="3211">
              <a:solidFill>
                <a:srgbClr val="202124"/>
              </a:solidFill>
              <a:highlight>
                <a:srgbClr val="F8F9FA"/>
              </a:highlight>
            </a:endParaRPr>
          </a:p>
          <a:p>
            <a:pPr indent="0" lvl="0" marL="0" rtl="0" algn="ctr">
              <a:lnSpc>
                <a:spcPct val="90000"/>
              </a:lnSpc>
              <a:spcBef>
                <a:spcPts val="0"/>
              </a:spcBef>
              <a:spcAft>
                <a:spcPts val="0"/>
              </a:spcAft>
              <a:buClr>
                <a:schemeClr val="dk1"/>
              </a:buClr>
              <a:buSzPct val="100000"/>
              <a:buFont typeface="Arial"/>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7"/>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4256"/>
              <a:buFont typeface="Arial"/>
              <a:buNone/>
            </a:pPr>
            <a:r>
              <a:rPr b="1" lang="de-DE" sz="3211">
                <a:solidFill>
                  <a:srgbClr val="202124"/>
                </a:solidFill>
                <a:highlight>
                  <a:srgbClr val="F8F9FA"/>
                </a:highlight>
              </a:rPr>
              <a:t>समान र फरक</a:t>
            </a:r>
            <a:endParaRPr b="1" sz="3211">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345" name="Google Shape;345;p27"/>
          <p:cNvSpPr txBox="1"/>
          <p:nvPr>
            <p:ph idx="1" type="body"/>
          </p:nvPr>
        </p:nvSpPr>
        <p:spPr>
          <a:xfrm>
            <a:off x="1536971" y="2534771"/>
            <a:ext cx="6978378" cy="2311549"/>
          </a:xfrm>
          <a:prstGeom prst="rect">
            <a:avLst/>
          </a:prstGeom>
          <a:noFill/>
          <a:ln>
            <a:noFill/>
          </a:ln>
        </p:spPr>
        <p:txBody>
          <a:bodyPr anchorCtr="0" anchor="t" bIns="45700" lIns="91425" spcFirstLastPara="1" rIns="91425" wrap="square" tIns="45700">
            <a:normAutofit lnSpcReduction="10000"/>
          </a:bodyPr>
          <a:lstStyle/>
          <a:p>
            <a:pPr indent="0" lvl="0" marL="228600" rtl="0" algn="l">
              <a:lnSpc>
                <a:spcPct val="90000"/>
              </a:lnSpc>
              <a:spcBef>
                <a:spcPts val="1000"/>
              </a:spcBef>
              <a:spcAft>
                <a:spcPts val="0"/>
              </a:spcAft>
              <a:buNone/>
            </a:pPr>
            <a:r>
              <a:rPr lang="de-DE" sz="2100">
                <a:solidFill>
                  <a:srgbClr val="202124"/>
                </a:solidFill>
                <a:highlight>
                  <a:srgbClr val="F8F9FA"/>
                </a:highlight>
              </a:rPr>
              <a:t>लक्ष्य</a:t>
            </a:r>
            <a:endParaRPr sz="2100">
              <a:solidFill>
                <a:srgbClr val="202124"/>
              </a:solidFill>
              <a:highlight>
                <a:srgbClr val="F8F9FA"/>
              </a:highlight>
            </a:endParaRPr>
          </a:p>
          <a:p>
            <a:pPr indent="0" lvl="0" marL="228600" rtl="0" algn="l">
              <a:lnSpc>
                <a:spcPct val="90000"/>
              </a:lnSpc>
              <a:spcBef>
                <a:spcPts val="1000"/>
              </a:spcBef>
              <a:spcAft>
                <a:spcPts val="0"/>
              </a:spcAft>
              <a:buNone/>
            </a:pPr>
            <a:r>
              <a:rPr lang="de-DE" sz="2100">
                <a:solidFill>
                  <a:srgbClr val="202124"/>
                </a:solidFill>
                <a:highlight>
                  <a:srgbClr val="F8F9FA"/>
                </a:highlight>
              </a:rPr>
              <a:t>आफ्नो टोलीका सदस्यहरूलाई चिन्ने (प्रति देशमा ब्रेक-आउट कोठा)</a:t>
            </a:r>
            <a:endParaRPr sz="2100">
              <a:solidFill>
                <a:srgbClr val="202124"/>
              </a:solidFill>
              <a:highlight>
                <a:srgbClr val="F8F9FA"/>
              </a:highlight>
            </a:endParaRPr>
          </a:p>
          <a:p>
            <a:pPr indent="0" lvl="0" marL="0" marR="38100" rtl="0" algn="l">
              <a:lnSpc>
                <a:spcPct val="114285"/>
              </a:lnSpc>
              <a:spcBef>
                <a:spcPts val="0"/>
              </a:spcBef>
              <a:spcAft>
                <a:spcPts val="0"/>
              </a:spcAft>
              <a:buClr>
                <a:schemeClr val="dk1"/>
              </a:buClr>
              <a:buSzPts val="1100"/>
              <a:buFont typeface="Arial"/>
              <a:buNone/>
            </a:pPr>
            <a:r>
              <a:rPr lang="de-DE" sz="2100">
                <a:solidFill>
                  <a:srgbClr val="202124"/>
                </a:solidFill>
                <a:highlight>
                  <a:srgbClr val="F8F9FA"/>
                </a:highlight>
              </a:rPr>
              <a:t>पहिले नै स्थापित टोलीहरूमा मानिसहरूको बारेमा नयाँ चीजहरू पत्ता लगाउन पनि रोचक;)</a:t>
            </a:r>
            <a:endParaRPr sz="2100">
              <a:solidFill>
                <a:srgbClr val="202124"/>
              </a:solidFill>
              <a:highlight>
                <a:srgbClr val="F8F9FA"/>
              </a:highlight>
            </a:endParaRPr>
          </a:p>
          <a:p>
            <a:pPr indent="0" lvl="0" marL="228600" rtl="0" algn="l">
              <a:lnSpc>
                <a:spcPct val="90000"/>
              </a:lnSpc>
              <a:spcBef>
                <a:spcPts val="1000"/>
              </a:spcBef>
              <a:spcAft>
                <a:spcPts val="0"/>
              </a:spcAft>
              <a:buNone/>
            </a:pPr>
            <a:r>
              <a:t/>
            </a:r>
            <a:endParaRPr b="1"/>
          </a:p>
        </p:txBody>
      </p:sp>
      <p:pic>
        <p:nvPicPr>
          <p:cNvPr id="346" name="Google Shape;346;p27"/>
          <p:cNvPicPr preferRelativeResize="0"/>
          <p:nvPr/>
        </p:nvPicPr>
        <p:blipFill rotWithShape="1">
          <a:blip r:embed="rId3">
            <a:alphaModFix/>
          </a:blip>
          <a:srcRect b="0" l="0" r="0" t="0"/>
          <a:stretch/>
        </p:blipFill>
        <p:spPr>
          <a:xfrm>
            <a:off x="628649" y="2534771"/>
            <a:ext cx="636335" cy="63633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8"/>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6802"/>
              <a:buFont typeface="Arial"/>
              <a:buNone/>
            </a:pPr>
            <a:r>
              <a:rPr lang="de-DE" sz="2988">
                <a:solidFill>
                  <a:srgbClr val="202124"/>
                </a:solidFill>
                <a:highlight>
                  <a:srgbClr val="F8F9FA"/>
                </a:highlight>
              </a:rPr>
              <a:t>समान र फरक</a:t>
            </a:r>
            <a:endParaRPr sz="2988">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352" name="Google Shape;352;p28"/>
          <p:cNvSpPr txBox="1"/>
          <p:nvPr/>
        </p:nvSpPr>
        <p:spPr>
          <a:xfrm>
            <a:off x="1536971" y="2551176"/>
            <a:ext cx="7286016" cy="3898262"/>
          </a:xfrm>
          <a:prstGeom prst="rect">
            <a:avLst/>
          </a:prstGeom>
          <a:noFill/>
          <a:ln>
            <a:noFill/>
          </a:ln>
        </p:spPr>
        <p:txBody>
          <a:bodyPr anchorCtr="0" anchor="t" bIns="45700" lIns="91425" spcFirstLastPara="1" rIns="91425" wrap="square" tIns="45700">
            <a:normAutofit fontScale="70000" lnSpcReduction="20000"/>
          </a:bodyPr>
          <a:lstStyle/>
          <a:p>
            <a:pPr indent="-237026" lvl="0" marL="228600" marR="0" rtl="0" algn="l">
              <a:lnSpc>
                <a:spcPct val="90000"/>
              </a:lnSpc>
              <a:spcBef>
                <a:spcPts val="1000"/>
              </a:spcBef>
              <a:spcAft>
                <a:spcPts val="0"/>
              </a:spcAft>
              <a:buClr>
                <a:srgbClr val="0C0C0C"/>
              </a:buClr>
              <a:buSzPct val="130813"/>
              <a:buFont typeface="Arial"/>
              <a:buChar char="•"/>
            </a:pPr>
            <a:r>
              <a:rPr lang="de-DE" sz="2973">
                <a:solidFill>
                  <a:srgbClr val="202124"/>
                </a:solidFill>
                <a:highlight>
                  <a:srgbClr val="F8F9FA"/>
                </a:highlight>
              </a:rPr>
              <a:t>के गर्ने?</a:t>
            </a:r>
            <a:endParaRPr sz="2973">
              <a:solidFill>
                <a:srgbClr val="202124"/>
              </a:solidFill>
              <a:highlight>
                <a:srgbClr val="F8F9FA"/>
              </a:highlight>
            </a:endParaRPr>
          </a:p>
          <a:p>
            <a:pPr indent="-237026" lvl="0" marL="228600" marR="0" rtl="0" algn="l">
              <a:lnSpc>
                <a:spcPct val="90000"/>
              </a:lnSpc>
              <a:spcBef>
                <a:spcPts val="1000"/>
              </a:spcBef>
              <a:spcAft>
                <a:spcPts val="0"/>
              </a:spcAft>
              <a:buClr>
                <a:srgbClr val="0C0C0C"/>
              </a:buClr>
              <a:buSzPct val="130813"/>
              <a:buFont typeface="Arial"/>
              <a:buChar char="•"/>
            </a:pPr>
            <a:r>
              <a:rPr lang="de-DE" sz="2973">
                <a:solidFill>
                  <a:srgbClr val="202124"/>
                </a:solidFill>
                <a:highlight>
                  <a:srgbClr val="F8F9FA"/>
                </a:highlight>
              </a:rPr>
              <a:t>तपाईंको ब्रेक-आउट कोठाहरूमा जानुहोस्</a:t>
            </a:r>
            <a:endParaRPr sz="2973">
              <a:solidFill>
                <a:srgbClr val="202124"/>
              </a:solidFill>
              <a:highlight>
                <a:srgbClr val="F8F9FA"/>
              </a:highlight>
            </a:endParaRPr>
          </a:p>
          <a:p>
            <a:pPr indent="-237026" lvl="0" marL="228600" marR="0" rtl="0" algn="l">
              <a:lnSpc>
                <a:spcPct val="90000"/>
              </a:lnSpc>
              <a:spcBef>
                <a:spcPts val="1000"/>
              </a:spcBef>
              <a:spcAft>
                <a:spcPts val="0"/>
              </a:spcAft>
              <a:buClr>
                <a:srgbClr val="0C0C0C"/>
              </a:buClr>
              <a:buSzPct val="130813"/>
              <a:buFont typeface="Arial"/>
              <a:buChar char="•"/>
            </a:pPr>
            <a:r>
              <a:rPr lang="de-DE" sz="2973">
                <a:solidFill>
                  <a:srgbClr val="202124"/>
                </a:solidFill>
                <a:highlight>
                  <a:srgbClr val="F8F9FA"/>
                </a:highlight>
              </a:rPr>
              <a:t>अनलाइन ह्वाइटबोर्डमा (जस्तै प्याडलेट वा तपाईंले चिन्नुभएको कुनै अन्य) वा कागजको टुक्रामा सूची लेख्नुहोस् जुन तपाईं सबैमा समान छन् र प्रत्येक सहभागीको लागि अद्वितीय कुराहरू छन्।</a:t>
            </a:r>
            <a:endParaRPr sz="2973">
              <a:solidFill>
                <a:srgbClr val="202124"/>
              </a:solidFill>
              <a:highlight>
                <a:srgbClr val="F8F9FA"/>
              </a:highlight>
            </a:endParaRPr>
          </a:p>
          <a:p>
            <a:pPr indent="-237026" lvl="0" marL="228600" marR="0" rtl="0" algn="l">
              <a:lnSpc>
                <a:spcPct val="90000"/>
              </a:lnSpc>
              <a:spcBef>
                <a:spcPts val="1000"/>
              </a:spcBef>
              <a:spcAft>
                <a:spcPts val="0"/>
              </a:spcAft>
              <a:buClr>
                <a:srgbClr val="0C0C0C"/>
              </a:buClr>
              <a:buSzPct val="130813"/>
              <a:buFont typeface="Arial"/>
              <a:buChar char="•"/>
            </a:pPr>
            <a:r>
              <a:rPr lang="de-DE" sz="2973">
                <a:solidFill>
                  <a:srgbClr val="202124"/>
                </a:solidFill>
                <a:highlight>
                  <a:srgbClr val="F8F9FA"/>
                </a:highlight>
              </a:rPr>
              <a:t>एक उपकरण जान्न र सामान्य र व्यक्तिगत चीजहरू पहिचान गर्न 15 मिनेट समय लिनुहोस्</a:t>
            </a:r>
            <a:endParaRPr sz="2973">
              <a:solidFill>
                <a:srgbClr val="202124"/>
              </a:solidFill>
              <a:highlight>
                <a:srgbClr val="F8F9FA"/>
              </a:highlight>
            </a:endParaRPr>
          </a:p>
          <a:p>
            <a:pPr indent="-401491" lvl="0" marL="457200" marR="38100" rtl="0" algn="l">
              <a:lnSpc>
                <a:spcPct val="114285"/>
              </a:lnSpc>
              <a:spcBef>
                <a:spcPts val="0"/>
              </a:spcBef>
              <a:spcAft>
                <a:spcPts val="0"/>
              </a:spcAft>
              <a:buClr>
                <a:srgbClr val="0C0C0C"/>
              </a:buClr>
              <a:buSzPct val="130813"/>
              <a:buChar char="•"/>
            </a:pPr>
            <a:r>
              <a:rPr lang="de-DE" sz="2973">
                <a:solidFill>
                  <a:srgbClr val="202124"/>
                </a:solidFill>
                <a:highlight>
                  <a:srgbClr val="F8F9FA"/>
                </a:highlight>
              </a:rPr>
              <a:t> कृपया 5 मिनेटमा आफ्नो टोली प्रस्तुत गर्नुहोस्</a:t>
            </a:r>
            <a:endParaRPr sz="2973">
              <a:solidFill>
                <a:srgbClr val="202124"/>
              </a:solidFill>
              <a:highlight>
                <a:srgbClr val="F8F9FA"/>
              </a:highlight>
            </a:endParaRPr>
          </a:p>
          <a:p>
            <a:pPr indent="0" lvl="0" marL="0" marR="0" rtl="0" algn="l">
              <a:lnSpc>
                <a:spcPct val="90000"/>
              </a:lnSpc>
              <a:spcBef>
                <a:spcPts val="1000"/>
              </a:spcBef>
              <a:spcAft>
                <a:spcPts val="0"/>
              </a:spcAft>
              <a:buNone/>
            </a:pPr>
            <a:r>
              <a:t/>
            </a:r>
            <a:endParaRPr sz="2800">
              <a:solidFill>
                <a:schemeClr val="dk1"/>
              </a:solidFill>
              <a:latin typeface="Arial"/>
              <a:ea typeface="Arial"/>
              <a:cs typeface="Arial"/>
              <a:sym typeface="Arial"/>
            </a:endParaRPr>
          </a:p>
          <a:p>
            <a:pPr indent="-64135" lvl="0" marL="228600" marR="0" rtl="0" algn="l">
              <a:lnSpc>
                <a:spcPct val="90000"/>
              </a:lnSpc>
              <a:spcBef>
                <a:spcPts val="1000"/>
              </a:spcBef>
              <a:spcAft>
                <a:spcPts val="0"/>
              </a:spcAft>
              <a:buClr>
                <a:schemeClr val="dk1"/>
              </a:buClr>
              <a:buSzPct val="100000"/>
              <a:buFont typeface="Arial"/>
              <a:buNone/>
            </a:pPr>
            <a:r>
              <a:t/>
            </a:r>
            <a:endParaRPr sz="2800">
              <a:solidFill>
                <a:schemeClr val="dk1"/>
              </a:solidFill>
              <a:latin typeface="Arial"/>
              <a:ea typeface="Arial"/>
              <a:cs typeface="Arial"/>
              <a:sym typeface="Arial"/>
            </a:endParaRPr>
          </a:p>
          <a:p>
            <a:pPr indent="-64135" lvl="0" marL="228600" marR="0" rtl="0" algn="l">
              <a:lnSpc>
                <a:spcPct val="90000"/>
              </a:lnSpc>
              <a:spcBef>
                <a:spcPts val="1000"/>
              </a:spcBef>
              <a:spcAft>
                <a:spcPts val="0"/>
              </a:spcAft>
              <a:buClr>
                <a:schemeClr val="dk1"/>
              </a:buClr>
              <a:buSzPct val="100000"/>
              <a:buFont typeface="Arial"/>
              <a:buNone/>
            </a:pPr>
            <a:r>
              <a:t/>
            </a:r>
            <a:endParaRPr sz="2800">
              <a:solidFill>
                <a:schemeClr val="dk1"/>
              </a:solidFill>
              <a:latin typeface="Arial"/>
              <a:ea typeface="Arial"/>
              <a:cs typeface="Arial"/>
              <a:sym typeface="Arial"/>
            </a:endParaRPr>
          </a:p>
        </p:txBody>
      </p:sp>
      <p:pic>
        <p:nvPicPr>
          <p:cNvPr id="353" name="Google Shape;353;p28"/>
          <p:cNvPicPr preferRelativeResize="0"/>
          <p:nvPr/>
        </p:nvPicPr>
        <p:blipFill rotWithShape="1">
          <a:blip r:embed="rId3">
            <a:alphaModFix/>
          </a:blip>
          <a:srcRect b="0" l="0" r="0" t="0"/>
          <a:stretch/>
        </p:blipFill>
        <p:spPr>
          <a:xfrm>
            <a:off x="628650" y="2551176"/>
            <a:ext cx="636335" cy="63633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9"/>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3110"/>
              <a:buFont typeface="Arial"/>
              <a:buNone/>
            </a:pPr>
            <a:r>
              <a:rPr lang="de-DE" sz="3322">
                <a:solidFill>
                  <a:srgbClr val="202124"/>
                </a:solidFill>
                <a:highlight>
                  <a:srgbClr val="F8F9FA"/>
                </a:highlight>
              </a:rPr>
              <a:t>समान र फरक</a:t>
            </a:r>
            <a:endParaRPr sz="3322">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359" name="Google Shape;359;p29"/>
          <p:cNvSpPr txBox="1"/>
          <p:nvPr/>
        </p:nvSpPr>
        <p:spPr>
          <a:xfrm>
            <a:off x="628651" y="2551176"/>
            <a:ext cx="2087118" cy="224028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None/>
            </a:pPr>
            <a:r>
              <a:rPr b="1" lang="de-DE" sz="2400">
                <a:solidFill>
                  <a:schemeClr val="dk1"/>
                </a:solidFill>
                <a:latin typeface="Arial"/>
                <a:ea typeface="Arial"/>
                <a:cs typeface="Arial"/>
                <a:sym typeface="Arial"/>
              </a:rPr>
              <a:t>Tools that could be used:</a:t>
            </a:r>
            <a:endParaRPr/>
          </a:p>
          <a:p>
            <a:pPr indent="-228600" lvl="0" marL="228600" marR="0" rtl="0" algn="l">
              <a:lnSpc>
                <a:spcPct val="90000"/>
              </a:lnSpc>
              <a:spcBef>
                <a:spcPts val="1000"/>
              </a:spcBef>
              <a:spcAft>
                <a:spcPts val="0"/>
              </a:spcAft>
              <a:buClr>
                <a:schemeClr val="dk1"/>
              </a:buClr>
              <a:buSzPts val="2400"/>
              <a:buFont typeface="Arial"/>
              <a:buChar char="•"/>
            </a:pPr>
            <a:r>
              <a:rPr lang="de-DE" sz="2400" u="sng">
                <a:solidFill>
                  <a:schemeClr val="dk1"/>
                </a:solidFill>
                <a:latin typeface="Arial"/>
                <a:ea typeface="Arial"/>
                <a:cs typeface="Arial"/>
                <a:sym typeface="Arial"/>
                <a:hlinkClick r:id="rId3">
                  <a:extLst>
                    <a:ext uri="{A12FA001-AC4F-418D-AE19-62706E023703}">
                      <ahyp:hlinkClr val="tx"/>
                    </a:ext>
                  </a:extLst>
                </a:hlinkClick>
              </a:rPr>
              <a:t>Padlet</a:t>
            </a:r>
            <a:endParaRPr sz="24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pic>
        <p:nvPicPr>
          <p:cNvPr id="360" name="Google Shape;360;p29"/>
          <p:cNvPicPr preferRelativeResize="0"/>
          <p:nvPr/>
        </p:nvPicPr>
        <p:blipFill rotWithShape="1">
          <a:blip r:embed="rId4">
            <a:alphaModFix/>
          </a:blip>
          <a:srcRect b="0" l="0" r="0" t="0"/>
          <a:stretch/>
        </p:blipFill>
        <p:spPr>
          <a:xfrm>
            <a:off x="3273552" y="2551176"/>
            <a:ext cx="4994910" cy="24373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
          <p:cNvSpPr txBox="1"/>
          <p:nvPr>
            <p:ph type="title"/>
          </p:nvPr>
        </p:nvSpPr>
        <p:spPr>
          <a:xfrm>
            <a:off x="628650" y="1349864"/>
            <a:ext cx="7886700" cy="1325563"/>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2352"/>
              <a:buFont typeface="Arial"/>
              <a:buNone/>
            </a:pPr>
            <a:r>
              <a:rPr lang="de-DE" sz="3400">
                <a:solidFill>
                  <a:srgbClr val="202124"/>
                </a:solidFill>
                <a:highlight>
                  <a:srgbClr val="F8F9FA"/>
                </a:highlight>
              </a:rPr>
              <a:t>एजेन्डा</a:t>
            </a:r>
            <a:endParaRPr sz="34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127" name="Google Shape;127;p3"/>
          <p:cNvSpPr txBox="1"/>
          <p:nvPr>
            <p:ph idx="1" type="body"/>
          </p:nvPr>
        </p:nvSpPr>
        <p:spPr>
          <a:xfrm>
            <a:off x="628650" y="3103685"/>
            <a:ext cx="7886700" cy="2584939"/>
          </a:xfrm>
          <a:prstGeom prst="rect">
            <a:avLst/>
          </a:prstGeom>
          <a:noFill/>
          <a:ln>
            <a:noFill/>
          </a:ln>
        </p:spPr>
        <p:txBody>
          <a:bodyPr anchorCtr="0" anchor="t" bIns="45700" lIns="91425" spcFirstLastPara="1" rIns="91425" wrap="square" tIns="45700">
            <a:normAutofit fontScale="70000" lnSpcReduction="20000"/>
          </a:bodyPr>
          <a:lstStyle/>
          <a:p>
            <a:pPr indent="-218501" lvl="0" marL="228600" rtl="0" algn="l">
              <a:lnSpc>
                <a:spcPct val="90000"/>
              </a:lnSpc>
              <a:spcBef>
                <a:spcPts val="1000"/>
              </a:spcBef>
              <a:spcAft>
                <a:spcPts val="0"/>
              </a:spcAft>
              <a:buClr>
                <a:schemeClr val="dk1"/>
              </a:buClr>
              <a:buSzPct val="125245"/>
              <a:buChar char="•"/>
            </a:pPr>
            <a:r>
              <a:rPr lang="de-DE" sz="2772">
                <a:solidFill>
                  <a:srgbClr val="202124"/>
                </a:solidFill>
                <a:highlight>
                  <a:srgbClr val="F8F9FA"/>
                </a:highlight>
              </a:rPr>
              <a:t>स्वागत र अपेक्षा जाँच</a:t>
            </a:r>
            <a:endParaRPr sz="2772">
              <a:solidFill>
                <a:srgbClr val="202124"/>
              </a:solidFill>
              <a:highlight>
                <a:srgbClr val="F8F9FA"/>
              </a:highlight>
            </a:endParaRPr>
          </a:p>
          <a:p>
            <a:pPr indent="-218501" lvl="0" marL="228600" rtl="0" algn="l">
              <a:lnSpc>
                <a:spcPct val="90000"/>
              </a:lnSpc>
              <a:spcBef>
                <a:spcPts val="1000"/>
              </a:spcBef>
              <a:spcAft>
                <a:spcPts val="0"/>
              </a:spcAft>
              <a:buClr>
                <a:schemeClr val="dk1"/>
              </a:buClr>
              <a:buSzPct val="125245"/>
              <a:buChar char="•"/>
            </a:pPr>
            <a:r>
              <a:rPr lang="de-DE" sz="2772">
                <a:solidFill>
                  <a:srgbClr val="202124"/>
                </a:solidFill>
                <a:highlight>
                  <a:srgbClr val="F8F9FA"/>
                </a:highlight>
              </a:rPr>
              <a:t>तालिमको परिचय</a:t>
            </a:r>
            <a:endParaRPr sz="2772">
              <a:solidFill>
                <a:srgbClr val="202124"/>
              </a:solidFill>
              <a:highlight>
                <a:srgbClr val="F8F9FA"/>
              </a:highlight>
            </a:endParaRPr>
          </a:p>
          <a:p>
            <a:pPr indent="-218501" lvl="0" marL="228600" rtl="0" algn="l">
              <a:lnSpc>
                <a:spcPct val="90000"/>
              </a:lnSpc>
              <a:spcBef>
                <a:spcPts val="1000"/>
              </a:spcBef>
              <a:spcAft>
                <a:spcPts val="0"/>
              </a:spcAft>
              <a:buClr>
                <a:schemeClr val="dk1"/>
              </a:buClr>
              <a:buSzPct val="125245"/>
              <a:buChar char="•"/>
            </a:pPr>
            <a:r>
              <a:rPr lang="de-DE" sz="2772">
                <a:solidFill>
                  <a:srgbClr val="202124"/>
                </a:solidFill>
                <a:highlight>
                  <a:srgbClr val="F8F9FA"/>
                </a:highlight>
              </a:rPr>
              <a:t>सिकाइ प्लेटफर्मको परिचय</a:t>
            </a:r>
            <a:endParaRPr sz="2772">
              <a:solidFill>
                <a:srgbClr val="202124"/>
              </a:solidFill>
              <a:highlight>
                <a:srgbClr val="F8F9FA"/>
              </a:highlight>
            </a:endParaRPr>
          </a:p>
          <a:p>
            <a:pPr indent="-218501" lvl="0" marL="228600" rtl="0" algn="l">
              <a:lnSpc>
                <a:spcPct val="90000"/>
              </a:lnSpc>
              <a:spcBef>
                <a:spcPts val="1000"/>
              </a:spcBef>
              <a:spcAft>
                <a:spcPts val="0"/>
              </a:spcAft>
              <a:buClr>
                <a:schemeClr val="dk1"/>
              </a:buClr>
              <a:buSzPct val="125245"/>
              <a:buChar char="•"/>
            </a:pPr>
            <a:r>
              <a:rPr lang="de-DE" sz="2772">
                <a:solidFill>
                  <a:srgbClr val="202124"/>
                </a:solidFill>
                <a:highlight>
                  <a:srgbClr val="F8F9FA"/>
                </a:highlight>
              </a:rPr>
              <a:t>टोली परिचय</a:t>
            </a:r>
            <a:endParaRPr sz="2772">
              <a:solidFill>
                <a:srgbClr val="202124"/>
              </a:solidFill>
              <a:highlight>
                <a:srgbClr val="F8F9FA"/>
              </a:highlight>
            </a:endParaRPr>
          </a:p>
          <a:p>
            <a:pPr indent="-205166" lvl="0" marL="228600" marR="38100" rtl="0" algn="l">
              <a:lnSpc>
                <a:spcPct val="114285"/>
              </a:lnSpc>
              <a:spcBef>
                <a:spcPts val="0"/>
              </a:spcBef>
              <a:spcAft>
                <a:spcPts val="0"/>
              </a:spcAft>
              <a:buSzPct val="125245"/>
              <a:buChar char="•"/>
            </a:pPr>
            <a:r>
              <a:rPr lang="de-DE" sz="2772">
                <a:solidFill>
                  <a:srgbClr val="202124"/>
                </a:solidFill>
                <a:highlight>
                  <a:srgbClr val="F8F9FA"/>
                </a:highlight>
              </a:rPr>
              <a:t>व्यापार मोडलिङ र व्यापार मोडेल क्यानभास को परिचय</a:t>
            </a:r>
            <a:endParaRPr sz="2772">
              <a:solidFill>
                <a:srgbClr val="202124"/>
              </a:solidFill>
              <a:highlight>
                <a:srgbClr val="F8F9FA"/>
              </a:highlight>
            </a:endParaRPr>
          </a:p>
          <a:p>
            <a:pPr indent="0" lvl="0" marL="228600" rtl="0" algn="l">
              <a:lnSpc>
                <a:spcPct val="90000"/>
              </a:lnSpc>
              <a:spcBef>
                <a:spcPts val="1000"/>
              </a:spcBef>
              <a:spcAft>
                <a:spcPts val="0"/>
              </a:spcAft>
              <a:buNone/>
            </a:pPr>
            <a:r>
              <a:t/>
            </a:r>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0"/>
          <p:cNvSpPr txBox="1"/>
          <p:nvPr>
            <p:ph type="title"/>
          </p:nvPr>
        </p:nvSpPr>
        <p:spPr>
          <a:xfrm>
            <a:off x="590550" y="3884894"/>
            <a:ext cx="7886700" cy="2262982"/>
          </a:xfrm>
          <a:prstGeom prst="rect">
            <a:avLst/>
          </a:prstGeom>
          <a:noFill/>
          <a:ln>
            <a:noFill/>
          </a:ln>
        </p:spPr>
        <p:txBody>
          <a:bodyPr anchorCtr="0" anchor="ctr" bIns="45700" lIns="91425" spcFirstLastPara="1" rIns="91425" wrap="square" tIns="45700">
            <a:normAutofit/>
          </a:bodyPr>
          <a:lstStyle/>
          <a:p>
            <a:pPr indent="0" lvl="0" marL="0" marR="38100" rtl="0" algn="l">
              <a:lnSpc>
                <a:spcPct val="114285"/>
              </a:lnSpc>
              <a:spcBef>
                <a:spcPts val="0"/>
              </a:spcBef>
              <a:spcAft>
                <a:spcPts val="0"/>
              </a:spcAft>
              <a:buClr>
                <a:schemeClr val="dk1"/>
              </a:buClr>
              <a:buSzPts val="1100"/>
              <a:buFont typeface="Arial"/>
              <a:buNone/>
            </a:pPr>
            <a:r>
              <a:rPr lang="de-DE" sz="2100">
                <a:solidFill>
                  <a:srgbClr val="202124"/>
                </a:solidFill>
                <a:highlight>
                  <a:srgbClr val="F8F9FA"/>
                </a:highlight>
              </a:rPr>
              <a:t>व्यापार मोडलिङ र मोडेल क्यानभास व्यापार परिचय</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1100"/>
              <a:buFont typeface="Arial"/>
              <a:buNone/>
            </a:pPr>
            <a:r>
              <a:t/>
            </a:r>
            <a:endParaRPr sz="100">
              <a:solidFill>
                <a:srgbClr val="202124"/>
              </a:solidFill>
              <a:highlight>
                <a:srgbClr val="F8F9FA"/>
              </a:highlight>
            </a:endParaRPr>
          </a:p>
          <a:p>
            <a:pPr indent="0" lvl="0" marL="0" rtl="0" algn="ctr">
              <a:lnSpc>
                <a:spcPct val="90000"/>
              </a:lnSpc>
              <a:spcBef>
                <a:spcPts val="0"/>
              </a:spcBef>
              <a:spcAft>
                <a:spcPts val="0"/>
              </a:spcAft>
              <a:buClr>
                <a:schemeClr val="dk1"/>
              </a:buClr>
              <a:buSzPts val="4400"/>
              <a:buFont typeface="Arial"/>
              <a:buNone/>
            </a:pPr>
            <a:r>
              <a:t/>
            </a:r>
            <a:endParaRPr/>
          </a:p>
        </p:txBody>
      </p:sp>
      <p:pic>
        <p:nvPicPr>
          <p:cNvPr id="366" name="Google Shape;366;p30"/>
          <p:cNvPicPr preferRelativeResize="0"/>
          <p:nvPr/>
        </p:nvPicPr>
        <p:blipFill rotWithShape="1">
          <a:blip r:embed="rId3">
            <a:alphaModFix/>
          </a:blip>
          <a:srcRect b="0" l="0" r="0" t="0"/>
          <a:stretch/>
        </p:blipFill>
        <p:spPr>
          <a:xfrm>
            <a:off x="2736715" y="1277886"/>
            <a:ext cx="3670570" cy="275292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1"/>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43231"/>
              <a:buFont typeface="Arial"/>
              <a:buNone/>
            </a:pPr>
            <a:r>
              <a:rPr lang="de-DE" sz="2544">
                <a:solidFill>
                  <a:srgbClr val="202124"/>
                </a:solidFill>
                <a:highlight>
                  <a:srgbClr val="F8F9FA"/>
                </a:highlight>
              </a:rPr>
              <a:t>सिक्ने उद्देश्यहरू</a:t>
            </a:r>
            <a:endParaRPr sz="2544">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372" name="Google Shape;372;p31"/>
          <p:cNvSpPr txBox="1"/>
          <p:nvPr>
            <p:ph idx="1" type="body"/>
          </p:nvPr>
        </p:nvSpPr>
        <p:spPr>
          <a:xfrm>
            <a:off x="695552" y="3681991"/>
            <a:ext cx="1384977" cy="1473669"/>
          </a:xfrm>
          <a:prstGeom prst="rect">
            <a:avLst/>
          </a:prstGeom>
          <a:noFill/>
          <a:ln>
            <a:noFill/>
          </a:ln>
        </p:spPr>
        <p:txBody>
          <a:bodyPr anchorCtr="0" anchor="t" bIns="45700" lIns="91425" spcFirstLastPara="1" rIns="91425" wrap="square" tIns="45700">
            <a:normAutofit fontScale="775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व्यापार मोडेल सोच को मुख्य अवधारणाहरु को समझ।</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853"/>
              <a:buFont typeface="Arial"/>
              <a:buNone/>
            </a:pPr>
            <a:r>
              <a:t/>
            </a:r>
            <a:endParaRPr sz="100">
              <a:solidFill>
                <a:srgbClr val="202124"/>
              </a:solidFill>
              <a:highlight>
                <a:srgbClr val="F8F9FA"/>
              </a:highlight>
            </a:endParaRPr>
          </a:p>
          <a:p>
            <a:pPr indent="0" lvl="0" marL="0" rtl="0" algn="ctr">
              <a:lnSpc>
                <a:spcPct val="90000"/>
              </a:lnSpc>
              <a:spcBef>
                <a:spcPts val="0"/>
              </a:spcBef>
              <a:spcAft>
                <a:spcPts val="0"/>
              </a:spcAft>
              <a:buClr>
                <a:schemeClr val="dk1"/>
              </a:buClr>
              <a:buSzPct val="100000"/>
              <a:buNone/>
            </a:pPr>
            <a:r>
              <a:t/>
            </a:r>
            <a:endParaRPr sz="1400"/>
          </a:p>
        </p:txBody>
      </p:sp>
      <p:pic>
        <p:nvPicPr>
          <p:cNvPr id="373" name="Google Shape;373;p31"/>
          <p:cNvPicPr preferRelativeResize="0"/>
          <p:nvPr/>
        </p:nvPicPr>
        <p:blipFill rotWithShape="1">
          <a:blip r:embed="rId3">
            <a:alphaModFix/>
          </a:blip>
          <a:srcRect b="0" l="0" r="0" t="0"/>
          <a:stretch/>
        </p:blipFill>
        <p:spPr>
          <a:xfrm>
            <a:off x="1016566" y="2686050"/>
            <a:ext cx="742950" cy="742950"/>
          </a:xfrm>
          <a:prstGeom prst="rect">
            <a:avLst/>
          </a:prstGeom>
          <a:noFill/>
          <a:ln>
            <a:noFill/>
          </a:ln>
        </p:spPr>
      </p:pic>
      <p:pic>
        <p:nvPicPr>
          <p:cNvPr id="374" name="Google Shape;374;p31"/>
          <p:cNvPicPr preferRelativeResize="0"/>
          <p:nvPr/>
        </p:nvPicPr>
        <p:blipFill rotWithShape="1">
          <a:blip r:embed="rId4">
            <a:alphaModFix/>
          </a:blip>
          <a:srcRect b="0" l="0" r="0" t="0"/>
          <a:stretch/>
        </p:blipFill>
        <p:spPr>
          <a:xfrm>
            <a:off x="2768548" y="2429231"/>
            <a:ext cx="1085494" cy="1085494"/>
          </a:xfrm>
          <a:prstGeom prst="rect">
            <a:avLst/>
          </a:prstGeom>
          <a:noFill/>
          <a:ln>
            <a:noFill/>
          </a:ln>
        </p:spPr>
      </p:pic>
      <p:pic>
        <p:nvPicPr>
          <p:cNvPr id="375" name="Google Shape;375;p31"/>
          <p:cNvPicPr preferRelativeResize="0"/>
          <p:nvPr/>
        </p:nvPicPr>
        <p:blipFill rotWithShape="1">
          <a:blip r:embed="rId5">
            <a:alphaModFix/>
          </a:blip>
          <a:srcRect b="0" l="0" r="0" t="0"/>
          <a:stretch/>
        </p:blipFill>
        <p:spPr>
          <a:xfrm>
            <a:off x="4863074" y="2356022"/>
            <a:ext cx="1085495" cy="1085495"/>
          </a:xfrm>
          <a:prstGeom prst="rect">
            <a:avLst/>
          </a:prstGeom>
          <a:noFill/>
          <a:ln>
            <a:noFill/>
          </a:ln>
        </p:spPr>
      </p:pic>
      <p:pic>
        <p:nvPicPr>
          <p:cNvPr id="376" name="Google Shape;376;p31"/>
          <p:cNvPicPr preferRelativeResize="0"/>
          <p:nvPr/>
        </p:nvPicPr>
        <p:blipFill rotWithShape="1">
          <a:blip r:embed="rId6">
            <a:alphaModFix/>
          </a:blip>
          <a:srcRect b="0" l="0" r="0" t="0"/>
          <a:stretch/>
        </p:blipFill>
        <p:spPr>
          <a:xfrm>
            <a:off x="6957601" y="2415811"/>
            <a:ext cx="952500" cy="952500"/>
          </a:xfrm>
          <a:prstGeom prst="rect">
            <a:avLst/>
          </a:prstGeom>
          <a:noFill/>
          <a:ln>
            <a:noFill/>
          </a:ln>
        </p:spPr>
      </p:pic>
      <p:sp>
        <p:nvSpPr>
          <p:cNvPr id="377" name="Google Shape;377;p31"/>
          <p:cNvSpPr txBox="1"/>
          <p:nvPr/>
        </p:nvSpPr>
        <p:spPr>
          <a:xfrm>
            <a:off x="6741362" y="3681990"/>
            <a:ext cx="1384977" cy="2311549"/>
          </a:xfrm>
          <a:prstGeom prst="rect">
            <a:avLst/>
          </a:prstGeom>
          <a:noFill/>
          <a:ln>
            <a:noFill/>
          </a:ln>
        </p:spPr>
        <p:txBody>
          <a:bodyPr anchorCtr="0" anchor="t" bIns="45700" lIns="91425" spcFirstLastPara="1" rIns="91425" wrap="square" tIns="45700">
            <a:normAutofit fontScale="77500" lnSpcReduction="2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HEI शिक्षणमा व्यवसायिक मोडेल क्यानभास कसरी लागू गर्ने भन्ने बारे आधारभूत ज्ञान प्राप्त गर्नुहोस्।</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853"/>
              <a:buFont typeface="Arial"/>
              <a:buNone/>
            </a:pPr>
            <a:r>
              <a:t/>
            </a:r>
            <a:endParaRPr sz="100">
              <a:solidFill>
                <a:srgbClr val="202124"/>
              </a:solidFill>
              <a:highlight>
                <a:srgbClr val="F8F9FA"/>
              </a:highlight>
            </a:endParaRPr>
          </a:p>
          <a:p>
            <a:pPr indent="0" lvl="0" marL="0" marR="0" rtl="0" algn="ctr">
              <a:lnSpc>
                <a:spcPct val="90000"/>
              </a:lnSpc>
              <a:spcBef>
                <a:spcPts val="0"/>
              </a:spcBef>
              <a:spcAft>
                <a:spcPts val="0"/>
              </a:spcAft>
              <a:buClr>
                <a:schemeClr val="dk1"/>
              </a:buClr>
              <a:buSzPct val="100000"/>
              <a:buFont typeface="Arial"/>
              <a:buNone/>
            </a:pPr>
            <a:r>
              <a:t/>
            </a:r>
            <a:endParaRPr>
              <a:solidFill>
                <a:schemeClr val="dk1"/>
              </a:solidFill>
            </a:endParaRPr>
          </a:p>
        </p:txBody>
      </p:sp>
      <p:sp>
        <p:nvSpPr>
          <p:cNvPr id="378" name="Google Shape;378;p31"/>
          <p:cNvSpPr txBox="1"/>
          <p:nvPr/>
        </p:nvSpPr>
        <p:spPr>
          <a:xfrm>
            <a:off x="4713332" y="3681991"/>
            <a:ext cx="1384977" cy="2311549"/>
          </a:xfrm>
          <a:prstGeom prst="rect">
            <a:avLst/>
          </a:prstGeom>
          <a:noFill/>
          <a:ln>
            <a:noFill/>
          </a:ln>
        </p:spPr>
        <p:txBody>
          <a:bodyPr anchorCtr="0" anchor="t" bIns="45700" lIns="91425" spcFirstLastPara="1" rIns="91425" wrap="square" tIns="45700">
            <a:normAutofit fontScale="7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हालको व्यापार मोडेल बुझाइ र विश्लेषण नक्सा गर्न व्यवसाय मोडेल क्यानभास कसरी लागू गर्ने सिक्दै।</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770"/>
              <a:buFont typeface="Arial"/>
              <a:buNone/>
            </a:pPr>
            <a:r>
              <a:t/>
            </a:r>
            <a:endParaRPr sz="100">
              <a:solidFill>
                <a:srgbClr val="202124"/>
              </a:solidFill>
              <a:highlight>
                <a:srgbClr val="F8F9FA"/>
              </a:highlight>
            </a:endParaRPr>
          </a:p>
          <a:p>
            <a:pPr indent="0" lvl="0" marL="0" marR="0" rtl="0" algn="ctr">
              <a:lnSpc>
                <a:spcPct val="90000"/>
              </a:lnSpc>
              <a:spcBef>
                <a:spcPts val="0"/>
              </a:spcBef>
              <a:spcAft>
                <a:spcPts val="0"/>
              </a:spcAft>
              <a:buClr>
                <a:schemeClr val="dk1"/>
              </a:buClr>
              <a:buSzPct val="100000"/>
              <a:buFont typeface="Arial"/>
              <a:buNone/>
            </a:pPr>
            <a:r>
              <a:t/>
            </a:r>
            <a:endParaRPr>
              <a:solidFill>
                <a:schemeClr val="dk1"/>
              </a:solidFill>
            </a:endParaRPr>
          </a:p>
        </p:txBody>
      </p:sp>
      <p:sp>
        <p:nvSpPr>
          <p:cNvPr id="379" name="Google Shape;379;p31"/>
          <p:cNvSpPr txBox="1"/>
          <p:nvPr/>
        </p:nvSpPr>
        <p:spPr>
          <a:xfrm>
            <a:off x="2768548" y="3681991"/>
            <a:ext cx="1384977" cy="2311549"/>
          </a:xfrm>
          <a:prstGeom prst="rect">
            <a:avLst/>
          </a:prstGeom>
          <a:noFill/>
          <a:ln>
            <a:noFill/>
          </a:ln>
        </p:spPr>
        <p:txBody>
          <a:bodyPr anchorCtr="0" anchor="t" bIns="45700" lIns="91425" spcFirstLastPara="1" rIns="91425" wrap="square" tIns="45700">
            <a:normAutofit fontScale="775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मूल्य सृजनको लागि Busines Model Canvas को 9 ब्लकहरूको ज्ञान प्राप्त गर्दै।</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853"/>
              <a:buFont typeface="Arial"/>
              <a:buNone/>
            </a:pPr>
            <a:r>
              <a:t/>
            </a:r>
            <a:endParaRPr sz="100">
              <a:solidFill>
                <a:srgbClr val="202124"/>
              </a:solidFill>
              <a:highlight>
                <a:srgbClr val="F8F9FA"/>
              </a:highlight>
            </a:endParaRPr>
          </a:p>
          <a:p>
            <a:pPr indent="0" lvl="0" marL="0" marR="0" rtl="0" algn="ctr">
              <a:lnSpc>
                <a:spcPct val="90000"/>
              </a:lnSpc>
              <a:spcBef>
                <a:spcPts val="0"/>
              </a:spcBef>
              <a:spcAft>
                <a:spcPts val="0"/>
              </a:spcAft>
              <a:buClr>
                <a:schemeClr val="dk1"/>
              </a:buClr>
              <a:buSzPct val="100000"/>
              <a:buFont typeface="Arial"/>
              <a:buNone/>
            </a:pPr>
            <a:r>
              <a:t/>
            </a: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2"/>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8223"/>
              <a:buFont typeface="Arial"/>
              <a:buNone/>
            </a:pPr>
            <a:r>
              <a:rPr lang="de-DE" sz="2877">
                <a:solidFill>
                  <a:srgbClr val="202124"/>
                </a:solidFill>
                <a:highlight>
                  <a:srgbClr val="F8F9FA"/>
                </a:highlight>
              </a:rPr>
              <a:t>यस परिचय मोड्युलको सामग्री</a:t>
            </a:r>
            <a:endParaRPr sz="2877">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grpSp>
        <p:nvGrpSpPr>
          <p:cNvPr id="385" name="Google Shape;385;p32"/>
          <p:cNvGrpSpPr/>
          <p:nvPr/>
        </p:nvGrpSpPr>
        <p:grpSpPr>
          <a:xfrm>
            <a:off x="1524000" y="2876845"/>
            <a:ext cx="6096000" cy="1698841"/>
            <a:chOff x="0" y="483268"/>
            <a:chExt cx="6096000" cy="1698841"/>
          </a:xfrm>
        </p:grpSpPr>
        <p:sp>
          <p:nvSpPr>
            <p:cNvPr id="386" name="Google Shape;386;p32"/>
            <p:cNvSpPr/>
            <p:nvPr/>
          </p:nvSpPr>
          <p:spPr>
            <a:xfrm>
              <a:off x="0" y="675149"/>
              <a:ext cx="6096000" cy="327600"/>
            </a:xfrm>
            <a:prstGeom prst="rect">
              <a:avLst/>
            </a:prstGeom>
            <a:solidFill>
              <a:srgbClr val="CDCFD3">
                <a:alpha val="89803"/>
              </a:srgbClr>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2"/>
            <p:cNvSpPr/>
            <p:nvPr/>
          </p:nvSpPr>
          <p:spPr>
            <a:xfrm>
              <a:off x="304800" y="483268"/>
              <a:ext cx="4267200" cy="383760"/>
            </a:xfrm>
            <a:prstGeom prst="roundRect">
              <a:avLst>
                <a:gd fmla="val 16667" name="adj"/>
              </a:avLst>
            </a:prstGeom>
            <a:solidFill>
              <a:schemeClr val="lt1"/>
            </a:solidFill>
            <a:ln cap="flat" cmpd="sng" w="12700">
              <a:solidFill>
                <a:srgbClr val="3D4B5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2"/>
            <p:cNvSpPr txBox="1"/>
            <p:nvPr/>
          </p:nvSpPr>
          <p:spPr>
            <a:xfrm>
              <a:off x="323534" y="502002"/>
              <a:ext cx="4229732" cy="346292"/>
            </a:xfrm>
            <a:prstGeom prst="rect">
              <a:avLst/>
            </a:prstGeom>
            <a:noFill/>
            <a:ln>
              <a:noFill/>
            </a:ln>
          </p:spPr>
          <p:txBody>
            <a:bodyPr anchorCtr="0" anchor="ctr" bIns="0" lIns="161275" spcFirstLastPara="1" rIns="161275" wrap="square" tIns="0">
              <a:noAutofit/>
            </a:bodyPr>
            <a:lstStyle/>
            <a:p>
              <a:pPr indent="0" lvl="0" marL="0" marR="0" rtl="0" algn="l">
                <a:lnSpc>
                  <a:spcPct val="90000"/>
                </a:lnSpc>
                <a:spcBef>
                  <a:spcPts val="0"/>
                </a:spcBef>
                <a:spcAft>
                  <a:spcPts val="0"/>
                </a:spcAft>
                <a:buClr>
                  <a:schemeClr val="lt1"/>
                </a:buClr>
                <a:buSzPts val="1300"/>
                <a:buFont typeface="Calibri"/>
                <a:buNone/>
              </a:pPr>
              <a:r>
                <a:rPr lang="de-DE" sz="1300">
                  <a:solidFill>
                    <a:schemeClr val="lt1"/>
                  </a:solidFill>
                  <a:latin typeface="Calibri"/>
                  <a:ea typeface="Calibri"/>
                  <a:cs typeface="Calibri"/>
                  <a:sym typeface="Calibri"/>
                </a:rPr>
                <a:t>Introduction to business model thinking</a:t>
              </a:r>
              <a:endParaRPr sz="1300">
                <a:solidFill>
                  <a:schemeClr val="lt1"/>
                </a:solidFill>
                <a:latin typeface="Calibri"/>
                <a:ea typeface="Calibri"/>
                <a:cs typeface="Calibri"/>
                <a:sym typeface="Calibri"/>
              </a:endParaRPr>
            </a:p>
          </p:txBody>
        </p:sp>
        <p:sp>
          <p:nvSpPr>
            <p:cNvPr id="389" name="Google Shape;389;p32"/>
            <p:cNvSpPr/>
            <p:nvPr/>
          </p:nvSpPr>
          <p:spPr>
            <a:xfrm>
              <a:off x="0" y="1264828"/>
              <a:ext cx="6096000" cy="327600"/>
            </a:xfrm>
            <a:prstGeom prst="rect">
              <a:avLst/>
            </a:prstGeom>
            <a:solidFill>
              <a:srgbClr val="CDCFD3">
                <a:alpha val="89803"/>
              </a:srgbClr>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2"/>
            <p:cNvSpPr/>
            <p:nvPr/>
          </p:nvSpPr>
          <p:spPr>
            <a:xfrm>
              <a:off x="304800" y="1072949"/>
              <a:ext cx="4267200" cy="383760"/>
            </a:xfrm>
            <a:prstGeom prst="roundRect">
              <a:avLst>
                <a:gd fmla="val 16667" name="adj"/>
              </a:avLst>
            </a:prstGeom>
            <a:solidFill>
              <a:schemeClr val="lt1"/>
            </a:solidFill>
            <a:ln cap="flat" cmpd="sng" w="12700">
              <a:solidFill>
                <a:srgbClr val="3D4B5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2"/>
            <p:cNvSpPr txBox="1"/>
            <p:nvPr/>
          </p:nvSpPr>
          <p:spPr>
            <a:xfrm>
              <a:off x="323534" y="1091683"/>
              <a:ext cx="4229732" cy="346292"/>
            </a:xfrm>
            <a:prstGeom prst="rect">
              <a:avLst/>
            </a:prstGeom>
            <a:noFill/>
            <a:ln>
              <a:noFill/>
            </a:ln>
          </p:spPr>
          <p:txBody>
            <a:bodyPr anchorCtr="0" anchor="ctr" bIns="0" lIns="161275" spcFirstLastPara="1" rIns="161275" wrap="square" tIns="0">
              <a:noAutofit/>
            </a:bodyPr>
            <a:lstStyle/>
            <a:p>
              <a:pPr indent="0" lvl="0" marL="0" marR="0" rtl="0" algn="l">
                <a:lnSpc>
                  <a:spcPct val="90000"/>
                </a:lnSpc>
                <a:spcBef>
                  <a:spcPts val="0"/>
                </a:spcBef>
                <a:spcAft>
                  <a:spcPts val="0"/>
                </a:spcAft>
                <a:buClr>
                  <a:schemeClr val="lt1"/>
                </a:buClr>
                <a:buSzPts val="1300"/>
                <a:buFont typeface="Calibri"/>
                <a:buNone/>
              </a:pPr>
              <a:r>
                <a:rPr lang="de-DE" sz="1300">
                  <a:solidFill>
                    <a:schemeClr val="lt1"/>
                  </a:solidFill>
                  <a:latin typeface="Calibri"/>
                  <a:ea typeface="Calibri"/>
                  <a:cs typeface="Calibri"/>
                  <a:sym typeface="Calibri"/>
                </a:rPr>
                <a:t>The Business Model Canvas and the 9 building blocks</a:t>
              </a:r>
              <a:endParaRPr sz="1300">
                <a:solidFill>
                  <a:schemeClr val="lt1"/>
                </a:solidFill>
                <a:latin typeface="Calibri"/>
                <a:ea typeface="Calibri"/>
                <a:cs typeface="Calibri"/>
                <a:sym typeface="Calibri"/>
              </a:endParaRPr>
            </a:p>
          </p:txBody>
        </p:sp>
        <p:sp>
          <p:nvSpPr>
            <p:cNvPr id="392" name="Google Shape;392;p32"/>
            <p:cNvSpPr/>
            <p:nvPr/>
          </p:nvSpPr>
          <p:spPr>
            <a:xfrm>
              <a:off x="0" y="1854509"/>
              <a:ext cx="6096000" cy="327600"/>
            </a:xfrm>
            <a:prstGeom prst="rect">
              <a:avLst/>
            </a:prstGeom>
            <a:solidFill>
              <a:srgbClr val="CDCFD3">
                <a:alpha val="89803"/>
              </a:srgbClr>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2"/>
            <p:cNvSpPr/>
            <p:nvPr/>
          </p:nvSpPr>
          <p:spPr>
            <a:xfrm>
              <a:off x="304800" y="1662629"/>
              <a:ext cx="4267200" cy="383760"/>
            </a:xfrm>
            <a:prstGeom prst="roundRect">
              <a:avLst>
                <a:gd fmla="val 16667" name="adj"/>
              </a:avLst>
            </a:prstGeom>
            <a:solidFill>
              <a:schemeClr val="lt1"/>
            </a:solidFill>
            <a:ln cap="flat" cmpd="sng" w="12700">
              <a:solidFill>
                <a:srgbClr val="3D4B5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2"/>
            <p:cNvSpPr txBox="1"/>
            <p:nvPr/>
          </p:nvSpPr>
          <p:spPr>
            <a:xfrm>
              <a:off x="323534" y="1681363"/>
              <a:ext cx="4229732" cy="346292"/>
            </a:xfrm>
            <a:prstGeom prst="rect">
              <a:avLst/>
            </a:prstGeom>
            <a:noFill/>
            <a:ln>
              <a:noFill/>
            </a:ln>
          </p:spPr>
          <p:txBody>
            <a:bodyPr anchorCtr="0" anchor="ctr" bIns="0" lIns="161275" spcFirstLastPara="1" rIns="161275" wrap="square" tIns="0">
              <a:noAutofit/>
            </a:bodyPr>
            <a:lstStyle/>
            <a:p>
              <a:pPr indent="0" lvl="0" marL="0" marR="0" rtl="0" algn="l">
                <a:lnSpc>
                  <a:spcPct val="90000"/>
                </a:lnSpc>
                <a:spcBef>
                  <a:spcPts val="0"/>
                </a:spcBef>
                <a:spcAft>
                  <a:spcPts val="0"/>
                </a:spcAft>
                <a:buClr>
                  <a:schemeClr val="lt1"/>
                </a:buClr>
                <a:buSzPts val="1300"/>
                <a:buFont typeface="Calibri"/>
                <a:buNone/>
              </a:pPr>
              <a:r>
                <a:rPr lang="de-DE" sz="1300">
                  <a:solidFill>
                    <a:schemeClr val="lt1"/>
                  </a:solidFill>
                  <a:latin typeface="Calibri"/>
                  <a:ea typeface="Calibri"/>
                  <a:cs typeface="Calibri"/>
                  <a:sym typeface="Calibri"/>
                </a:rPr>
                <a:t>Application of the Business Model Cavas for HEI teaching</a:t>
              </a:r>
              <a:endParaRPr sz="1300">
                <a:solidFill>
                  <a:schemeClr val="lt1"/>
                </a:solidFill>
                <a:latin typeface="Calibri"/>
                <a:ea typeface="Calibri"/>
                <a:cs typeface="Calibri"/>
                <a:sym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3"/>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5483"/>
              <a:buFont typeface="Arial"/>
              <a:buNone/>
            </a:pPr>
            <a:r>
              <a:rPr lang="de-DE" sz="3100">
                <a:solidFill>
                  <a:srgbClr val="202124"/>
                </a:solidFill>
                <a:highlight>
                  <a:srgbClr val="F8F9FA"/>
                </a:highlight>
              </a:rPr>
              <a:t>सफल उद्यमीहरूको 3 विशेषताहरू</a:t>
            </a:r>
            <a:endParaRPr sz="31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400" name="Google Shape;400;p33"/>
          <p:cNvSpPr txBox="1"/>
          <p:nvPr>
            <p:ph idx="1" type="body"/>
          </p:nvPr>
        </p:nvSpPr>
        <p:spPr>
          <a:xfrm>
            <a:off x="1716958" y="4071102"/>
            <a:ext cx="1384977" cy="1473669"/>
          </a:xfrm>
          <a:prstGeom prst="rect">
            <a:avLst/>
          </a:prstGeom>
          <a:noFill/>
          <a:ln>
            <a:noFill/>
          </a:ln>
        </p:spPr>
        <p:txBody>
          <a:bodyPr anchorCtr="0" anchor="t" bIns="45700" lIns="91425" spcFirstLastPara="1" rIns="91425" wrap="square" tIns="45700">
            <a:normAutofit fontScale="775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उत्पादन नवाचारमा मात्र ध्यान केन्द्रित नगर्नुहोस्।</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853"/>
              <a:buFont typeface="Arial"/>
              <a:buNone/>
            </a:pPr>
            <a:r>
              <a:t/>
            </a:r>
            <a:endParaRPr sz="100">
              <a:solidFill>
                <a:srgbClr val="202124"/>
              </a:solidFill>
              <a:highlight>
                <a:srgbClr val="F8F9FA"/>
              </a:highlight>
            </a:endParaRPr>
          </a:p>
          <a:p>
            <a:pPr indent="0" lvl="0" marL="0" rtl="0" algn="ctr">
              <a:lnSpc>
                <a:spcPct val="90000"/>
              </a:lnSpc>
              <a:spcBef>
                <a:spcPts val="0"/>
              </a:spcBef>
              <a:spcAft>
                <a:spcPts val="0"/>
              </a:spcAft>
              <a:buClr>
                <a:schemeClr val="dk1"/>
              </a:buClr>
              <a:buSzPct val="100000"/>
              <a:buNone/>
            </a:pPr>
            <a:r>
              <a:t/>
            </a:r>
            <a:endParaRPr sz="1400"/>
          </a:p>
        </p:txBody>
      </p:sp>
      <p:pic>
        <p:nvPicPr>
          <p:cNvPr id="401" name="Google Shape;401;p33"/>
          <p:cNvPicPr preferRelativeResize="0"/>
          <p:nvPr/>
        </p:nvPicPr>
        <p:blipFill rotWithShape="1">
          <a:blip r:embed="rId3">
            <a:alphaModFix/>
          </a:blip>
          <a:srcRect b="0" l="0" r="0" t="0"/>
          <a:stretch/>
        </p:blipFill>
        <p:spPr>
          <a:xfrm>
            <a:off x="1856688" y="2951336"/>
            <a:ext cx="952500" cy="952500"/>
          </a:xfrm>
          <a:prstGeom prst="rect">
            <a:avLst/>
          </a:prstGeom>
          <a:noFill/>
          <a:ln>
            <a:noFill/>
          </a:ln>
        </p:spPr>
      </p:pic>
      <p:sp>
        <p:nvSpPr>
          <p:cNvPr id="402" name="Google Shape;402;p33"/>
          <p:cNvSpPr txBox="1"/>
          <p:nvPr/>
        </p:nvSpPr>
        <p:spPr>
          <a:xfrm>
            <a:off x="5734738" y="4071102"/>
            <a:ext cx="1384977" cy="2311549"/>
          </a:xfrm>
          <a:prstGeom prst="rect">
            <a:avLst/>
          </a:prstGeom>
          <a:noFill/>
          <a:ln>
            <a:noFill/>
          </a:ln>
        </p:spPr>
        <p:txBody>
          <a:bodyPr anchorCtr="0" anchor="t" bIns="45700" lIns="91425" spcFirstLastPara="1" rIns="91425" wrap="square" tIns="45700">
            <a:normAutofit fontScale="92500" lnSpcReduction="1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जोखिम लिन र आफ्नो व्यवसाय वृद्धि गर्न प्रयोग गर्न इच्छुक।</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1018"/>
              <a:buFont typeface="Arial"/>
              <a:buNone/>
            </a:pPr>
            <a:r>
              <a:t/>
            </a:r>
            <a:endParaRPr sz="100">
              <a:solidFill>
                <a:srgbClr val="202124"/>
              </a:solidFill>
              <a:highlight>
                <a:srgbClr val="F8F9FA"/>
              </a:highlight>
            </a:endParaRPr>
          </a:p>
          <a:p>
            <a:pPr indent="0" lvl="0" marL="0" marR="0" rtl="0" algn="ctr">
              <a:lnSpc>
                <a:spcPct val="90000"/>
              </a:lnSpc>
              <a:spcBef>
                <a:spcPts val="0"/>
              </a:spcBef>
              <a:spcAft>
                <a:spcPts val="0"/>
              </a:spcAft>
              <a:buClr>
                <a:schemeClr val="dk1"/>
              </a:buClr>
              <a:buSzPct val="100000"/>
              <a:buFont typeface="Arial"/>
              <a:buNone/>
            </a:pPr>
            <a:r>
              <a:t/>
            </a:r>
            <a:endParaRPr>
              <a:solidFill>
                <a:schemeClr val="dk1"/>
              </a:solidFill>
            </a:endParaRPr>
          </a:p>
        </p:txBody>
      </p:sp>
      <p:sp>
        <p:nvSpPr>
          <p:cNvPr id="403" name="Google Shape;403;p33"/>
          <p:cNvSpPr txBox="1"/>
          <p:nvPr/>
        </p:nvSpPr>
        <p:spPr>
          <a:xfrm>
            <a:off x="3754824" y="4071101"/>
            <a:ext cx="1384977" cy="2311549"/>
          </a:xfrm>
          <a:prstGeom prst="rect">
            <a:avLst/>
          </a:prstGeom>
          <a:noFill/>
          <a:ln>
            <a:noFill/>
          </a:ln>
        </p:spPr>
        <p:txBody>
          <a:bodyPr anchorCtr="0" anchor="t" bIns="45700" lIns="91425" spcFirstLastPara="1" rIns="91425" wrap="square" tIns="45700">
            <a:normAutofit/>
          </a:bodyPr>
          <a:lstStyle/>
          <a:p>
            <a:pPr indent="0" lvl="0" marL="0" marR="38100" rtl="0" algn="l">
              <a:lnSpc>
                <a:spcPct val="114285"/>
              </a:lnSpc>
              <a:spcBef>
                <a:spcPts val="0"/>
              </a:spcBef>
              <a:spcAft>
                <a:spcPts val="0"/>
              </a:spcAft>
              <a:buClr>
                <a:schemeClr val="dk1"/>
              </a:buClr>
              <a:buSzPts val="1100"/>
              <a:buFont typeface="Arial"/>
              <a:buNone/>
            </a:pPr>
            <a:r>
              <a:rPr lang="de-DE" sz="2100">
                <a:solidFill>
                  <a:srgbClr val="202124"/>
                </a:solidFill>
                <a:highlight>
                  <a:srgbClr val="F8F9FA"/>
                </a:highlight>
              </a:rPr>
              <a:t>अवस्थित व्यापार मोडेल प्रतिलिपि नगर्नुहोस्।</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1100"/>
              <a:buFont typeface="Arial"/>
              <a:buNone/>
            </a:pPr>
            <a:r>
              <a:t/>
            </a:r>
            <a:endParaRPr sz="100">
              <a:solidFill>
                <a:srgbClr val="202124"/>
              </a:solidFill>
              <a:highlight>
                <a:srgbClr val="F8F9FA"/>
              </a:highlight>
            </a:endParaRPr>
          </a:p>
          <a:p>
            <a:pPr indent="0" lvl="0" marL="0" marR="0" rtl="0" algn="ctr">
              <a:lnSpc>
                <a:spcPct val="90000"/>
              </a:lnSpc>
              <a:spcBef>
                <a:spcPts val="0"/>
              </a:spcBef>
              <a:spcAft>
                <a:spcPts val="0"/>
              </a:spcAft>
              <a:buClr>
                <a:schemeClr val="dk1"/>
              </a:buClr>
              <a:buSzPts val="1400"/>
              <a:buFont typeface="Arial"/>
              <a:buNone/>
            </a:pPr>
            <a:r>
              <a:t/>
            </a:r>
            <a:endParaRPr>
              <a:solidFill>
                <a:schemeClr val="dk1"/>
              </a:solidFill>
            </a:endParaRPr>
          </a:p>
        </p:txBody>
      </p:sp>
      <p:pic>
        <p:nvPicPr>
          <p:cNvPr id="404" name="Google Shape;404;p33"/>
          <p:cNvPicPr preferRelativeResize="0"/>
          <p:nvPr/>
        </p:nvPicPr>
        <p:blipFill rotWithShape="1">
          <a:blip r:embed="rId4">
            <a:alphaModFix/>
          </a:blip>
          <a:srcRect b="0" l="0" r="0" t="0"/>
          <a:stretch/>
        </p:blipFill>
        <p:spPr>
          <a:xfrm>
            <a:off x="4050894" y="3037250"/>
            <a:ext cx="793377" cy="793377"/>
          </a:xfrm>
          <a:prstGeom prst="rect">
            <a:avLst/>
          </a:prstGeom>
          <a:noFill/>
          <a:ln>
            <a:noFill/>
          </a:ln>
        </p:spPr>
      </p:pic>
      <p:pic>
        <p:nvPicPr>
          <p:cNvPr id="405" name="Google Shape;405;p33"/>
          <p:cNvPicPr preferRelativeResize="0"/>
          <p:nvPr/>
        </p:nvPicPr>
        <p:blipFill rotWithShape="1">
          <a:blip r:embed="rId5">
            <a:alphaModFix/>
          </a:blip>
          <a:srcRect b="0" l="0" r="0" t="0"/>
          <a:stretch/>
        </p:blipFill>
        <p:spPr>
          <a:xfrm>
            <a:off x="5792689" y="2918653"/>
            <a:ext cx="1152448" cy="115244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4"/>
          <p:cNvSpPr txBox="1"/>
          <p:nvPr/>
        </p:nvSpPr>
        <p:spPr>
          <a:xfrm>
            <a:off x="739303" y="2112625"/>
            <a:ext cx="4445540" cy="3898262"/>
          </a:xfrm>
          <a:prstGeom prst="rect">
            <a:avLst/>
          </a:prstGeom>
          <a:noFill/>
          <a:ln>
            <a:noFill/>
          </a:ln>
        </p:spPr>
        <p:txBody>
          <a:bodyPr anchorCtr="0" anchor="t" bIns="45700" lIns="91425" spcFirstLastPara="1" rIns="91425" wrap="square" tIns="45700">
            <a:normAutofit/>
          </a:bodyPr>
          <a:lstStyle/>
          <a:p>
            <a:pPr indent="0" lvl="0" marL="0" marR="38100" rtl="0" algn="l">
              <a:lnSpc>
                <a:spcPct val="114285"/>
              </a:lnSpc>
              <a:spcBef>
                <a:spcPts val="0"/>
              </a:spcBef>
              <a:spcAft>
                <a:spcPts val="0"/>
              </a:spcAft>
              <a:buClr>
                <a:schemeClr val="dk1"/>
              </a:buClr>
              <a:buSzPts val="1100"/>
              <a:buFont typeface="Arial"/>
              <a:buNone/>
            </a:pPr>
            <a:r>
              <a:rPr lang="de-DE" sz="2100">
                <a:solidFill>
                  <a:srgbClr val="202124"/>
                </a:solidFill>
                <a:highlight>
                  <a:srgbClr val="F8F9FA"/>
                </a:highlight>
              </a:rPr>
              <a:t>"उद्यम नवाचार र प्रक्रिया नवाचार उद्यमशीलतामा महत्त्वपूर्ण पक्षहरू भए तापनि, सही व्यापार मोडेलले सफलता र असफलता बीचको भिन्नतालाई धेरै चोटि पार्दैन।"</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1100"/>
              <a:buFont typeface="Arial"/>
              <a:buNone/>
            </a:pPr>
            <a:r>
              <a:t/>
            </a:r>
            <a:endParaRPr sz="100">
              <a:solidFill>
                <a:srgbClr val="202124"/>
              </a:solidFill>
              <a:highlight>
                <a:srgbClr val="F8F9FA"/>
              </a:highlight>
            </a:endParaRPr>
          </a:p>
          <a:p>
            <a:pPr indent="0" lvl="0" marL="0" marR="0" rtl="0" algn="l">
              <a:lnSpc>
                <a:spcPct val="90000"/>
              </a:lnSpc>
              <a:spcBef>
                <a:spcPts val="1000"/>
              </a:spcBef>
              <a:spcAft>
                <a:spcPts val="0"/>
              </a:spcAft>
              <a:buClr>
                <a:schemeClr val="dk1"/>
              </a:buClr>
              <a:buSzPts val="2800"/>
              <a:buFont typeface="Arial"/>
              <a:buNone/>
            </a:pPr>
            <a:r>
              <a:t/>
            </a:r>
            <a:endParaRPr i="1" sz="2800">
              <a:solidFill>
                <a:schemeClr val="dk1"/>
              </a:solidFill>
            </a:endParaRPr>
          </a:p>
          <a:p>
            <a:pPr indent="0" lvl="0" marL="0" marR="0" rtl="0" algn="ctr">
              <a:lnSpc>
                <a:spcPct val="90000"/>
              </a:lnSpc>
              <a:spcBef>
                <a:spcPts val="1000"/>
              </a:spcBef>
              <a:spcAft>
                <a:spcPts val="0"/>
              </a:spcAft>
              <a:buClr>
                <a:schemeClr val="dk1"/>
              </a:buClr>
              <a:buSzPts val="2800"/>
              <a:buFont typeface="Arial"/>
              <a:buNone/>
            </a:pPr>
            <a:r>
              <a:rPr lang="de-DE" sz="2800">
                <a:solidFill>
                  <a:schemeClr val="dk1"/>
                </a:solidFill>
                <a:latin typeface="Arial"/>
                <a:ea typeface="Arial"/>
                <a:cs typeface="Arial"/>
                <a:sym typeface="Arial"/>
              </a:rPr>
              <a:t>Yves Pigneur</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pic>
        <p:nvPicPr>
          <p:cNvPr descr="Yves Pigneur biography, quotes and books | ToolsHero" id="411" name="Google Shape;411;p34"/>
          <p:cNvPicPr preferRelativeResize="0"/>
          <p:nvPr/>
        </p:nvPicPr>
        <p:blipFill rotWithShape="1">
          <a:blip r:embed="rId3">
            <a:alphaModFix/>
          </a:blip>
          <a:srcRect b="0" l="0" r="0" t="0"/>
          <a:stretch/>
        </p:blipFill>
        <p:spPr>
          <a:xfrm>
            <a:off x="5351429" y="2112625"/>
            <a:ext cx="2857500" cy="38195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5" name="Shape 415"/>
        <p:cNvGrpSpPr/>
        <p:nvPr/>
      </p:nvGrpSpPr>
      <p:grpSpPr>
        <a:xfrm>
          <a:off x="0" y="0"/>
          <a:ext cx="0" cy="0"/>
          <a:chOff x="0" y="0"/>
          <a:chExt cx="0" cy="0"/>
        </a:xfrm>
      </p:grpSpPr>
      <p:sp>
        <p:nvSpPr>
          <p:cNvPr id="416" name="Google Shape;416;p35"/>
          <p:cNvSpPr/>
          <p:nvPr/>
        </p:nvSpPr>
        <p:spPr>
          <a:xfrm>
            <a:off x="0" y="0"/>
            <a:ext cx="9144000" cy="6858000"/>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17" name="Google Shape;417;p35"/>
          <p:cNvSpPr/>
          <p:nvPr/>
        </p:nvSpPr>
        <p:spPr>
          <a:xfrm>
            <a:off x="0" y="1762067"/>
            <a:ext cx="9144312" cy="5095933"/>
          </a:xfrm>
          <a:custGeom>
            <a:rect b="b" l="l" r="r" t="t"/>
            <a:pathLst>
              <a:path extrusionOk="0" h="5095933" w="12192417">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chemeClr val="lt1"/>
          </a:solidFill>
          <a:ln>
            <a:noFill/>
          </a:ln>
        </p:spPr>
      </p:sp>
      <p:sp>
        <p:nvSpPr>
          <p:cNvPr id="418" name="Google Shape;418;p35"/>
          <p:cNvSpPr txBox="1"/>
          <p:nvPr>
            <p:ph type="title"/>
          </p:nvPr>
        </p:nvSpPr>
        <p:spPr>
          <a:xfrm>
            <a:off x="720737" y="498143"/>
            <a:ext cx="7702210" cy="1278902"/>
          </a:xfrm>
          <a:prstGeom prst="rect">
            <a:avLst/>
          </a:prstGeom>
          <a:noFill/>
          <a:ln>
            <a:noFill/>
          </a:ln>
        </p:spPr>
        <p:txBody>
          <a:bodyPr anchorCtr="0" anchor="ctr" bIns="45700" lIns="91425" spcFirstLastPara="1" rIns="91425" wrap="square" tIns="45700">
            <a:normAutofit/>
          </a:bodyPr>
          <a:lstStyle/>
          <a:p>
            <a:pPr indent="0" lvl="0" marL="0" marR="38100" rtl="0" algn="l">
              <a:lnSpc>
                <a:spcPct val="114285"/>
              </a:lnSpc>
              <a:spcBef>
                <a:spcPts val="0"/>
              </a:spcBef>
              <a:spcAft>
                <a:spcPts val="0"/>
              </a:spcAft>
              <a:buClr>
                <a:schemeClr val="dk1"/>
              </a:buClr>
              <a:buSzPts val="1100"/>
              <a:buFont typeface="Arial"/>
              <a:buNone/>
            </a:pPr>
            <a:r>
              <a:rPr lang="de-DE" sz="2800">
                <a:solidFill>
                  <a:srgbClr val="202124"/>
                </a:solidFill>
                <a:highlight>
                  <a:srgbClr val="F8F9FA"/>
                </a:highlight>
              </a:rPr>
              <a:t>व्यापार मोडेल को परिभाषा</a:t>
            </a:r>
            <a:endParaRPr sz="2800">
              <a:solidFill>
                <a:srgbClr val="202124"/>
              </a:solidFill>
              <a:highlight>
                <a:srgbClr val="F8F9FA"/>
              </a:highlight>
            </a:endParaRPr>
          </a:p>
          <a:p>
            <a:pPr indent="0" lvl="0" marL="0" rtl="0" algn="l">
              <a:lnSpc>
                <a:spcPct val="115000"/>
              </a:lnSpc>
              <a:spcBef>
                <a:spcPts val="0"/>
              </a:spcBef>
              <a:spcAft>
                <a:spcPts val="0"/>
              </a:spcAft>
              <a:buClr>
                <a:schemeClr val="dk1"/>
              </a:buClr>
              <a:buSzPts val="110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lt1"/>
              </a:buClr>
              <a:buSzPts val="4400"/>
              <a:buFont typeface="Calibri"/>
              <a:buNone/>
            </a:pPr>
            <a:r>
              <a:t/>
            </a:r>
            <a:endParaRPr>
              <a:solidFill>
                <a:schemeClr val="lt1"/>
              </a:solidFill>
              <a:latin typeface="Calibri"/>
              <a:ea typeface="Calibri"/>
              <a:cs typeface="Calibri"/>
              <a:sym typeface="Calibri"/>
            </a:endParaRPr>
          </a:p>
        </p:txBody>
      </p:sp>
      <p:pic>
        <p:nvPicPr>
          <p:cNvPr id="419" name="Google Shape;419;p35"/>
          <p:cNvPicPr preferRelativeResize="0"/>
          <p:nvPr/>
        </p:nvPicPr>
        <p:blipFill rotWithShape="1">
          <a:blip r:embed="rId3">
            <a:alphaModFix/>
          </a:blip>
          <a:srcRect b="0" l="0" r="0" t="0"/>
          <a:stretch/>
        </p:blipFill>
        <p:spPr>
          <a:xfrm>
            <a:off x="720737" y="2717789"/>
            <a:ext cx="1954606" cy="1954606"/>
          </a:xfrm>
          <a:prstGeom prst="rect">
            <a:avLst/>
          </a:prstGeom>
          <a:noFill/>
          <a:ln>
            <a:noFill/>
          </a:ln>
        </p:spPr>
      </p:pic>
      <p:sp>
        <p:nvSpPr>
          <p:cNvPr id="420" name="Google Shape;420;p35"/>
          <p:cNvSpPr txBox="1"/>
          <p:nvPr/>
        </p:nvSpPr>
        <p:spPr>
          <a:xfrm>
            <a:off x="3291796" y="2944460"/>
            <a:ext cx="5131151" cy="2866318"/>
          </a:xfrm>
          <a:prstGeom prst="rect">
            <a:avLst/>
          </a:prstGeom>
          <a:noFill/>
          <a:ln>
            <a:noFill/>
          </a:ln>
        </p:spPr>
        <p:txBody>
          <a:bodyPr anchorCtr="0" anchor="t" bIns="45700" lIns="91425" spcFirstLastPara="1" rIns="91425" wrap="square" tIns="45700">
            <a:normAutofit/>
          </a:bodyPr>
          <a:lstStyle/>
          <a:p>
            <a:pPr indent="0" lvl="0" marL="0" marR="38100" rtl="0" algn="l">
              <a:lnSpc>
                <a:spcPct val="114285"/>
              </a:lnSpc>
              <a:spcBef>
                <a:spcPts val="0"/>
              </a:spcBef>
              <a:spcAft>
                <a:spcPts val="0"/>
              </a:spcAft>
              <a:buClr>
                <a:schemeClr val="dk1"/>
              </a:buClr>
              <a:buSzPts val="1100"/>
              <a:buFont typeface="Arial"/>
              <a:buNone/>
            </a:pPr>
            <a:r>
              <a:rPr lang="de-DE" sz="2100">
                <a:solidFill>
                  <a:srgbClr val="202124"/>
                </a:solidFill>
                <a:highlight>
                  <a:srgbClr val="F8F9FA"/>
                </a:highlight>
              </a:rPr>
              <a:t>"व्यवसाय मोडेलले संगठनले कसरी मूल्य सृजना, वितरण र क्याप्चर गर्छ भन्ने तर्कसंगत वर्णन गर्दछ।"</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1100"/>
              <a:buFont typeface="Arial"/>
              <a:buNone/>
            </a:pPr>
            <a:r>
              <a:t/>
            </a:r>
            <a:endParaRPr sz="100">
              <a:solidFill>
                <a:srgbClr val="202124"/>
              </a:solidFill>
              <a:highlight>
                <a:srgbClr val="F8F9FA"/>
              </a:highlight>
            </a:endParaRPr>
          </a:p>
          <a:p>
            <a:pPr indent="-127000" lvl="0" marL="228600" marR="0" rtl="0" algn="l">
              <a:lnSpc>
                <a:spcPct val="90000"/>
              </a:lnSpc>
              <a:spcBef>
                <a:spcPts val="1000"/>
              </a:spcBef>
              <a:spcAft>
                <a:spcPts val="0"/>
              </a:spcAft>
              <a:buClr>
                <a:schemeClr val="dk1"/>
              </a:buClr>
              <a:buSzPts val="1600"/>
              <a:buFont typeface="Arial"/>
              <a:buNone/>
            </a:pPr>
            <a:r>
              <a:t/>
            </a:r>
            <a:endParaRPr sz="2800">
              <a:solidFill>
                <a:schemeClr val="dk1"/>
              </a:solidFill>
            </a:endParaRPr>
          </a:p>
          <a:p>
            <a:pPr indent="0" lvl="0" marL="0" marR="0" rtl="0" algn="l">
              <a:lnSpc>
                <a:spcPct val="90000"/>
              </a:lnSpc>
              <a:spcBef>
                <a:spcPts val="100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800"/>
              <a:buFont typeface="Arial"/>
              <a:buNone/>
            </a:pPr>
            <a:r>
              <a:rPr lang="de-DE" sz="800">
                <a:solidFill>
                  <a:schemeClr val="dk1"/>
                </a:solidFill>
                <a:latin typeface="Calibri"/>
                <a:ea typeface="Calibri"/>
                <a:cs typeface="Calibri"/>
                <a:sym typeface="Calibri"/>
              </a:rPr>
              <a:t>				                     Source: Strategyzer</a:t>
            </a:r>
            <a:endParaRPr sz="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4" name="Shape 424"/>
        <p:cNvGrpSpPr/>
        <p:nvPr/>
      </p:nvGrpSpPr>
      <p:grpSpPr>
        <a:xfrm>
          <a:off x="0" y="0"/>
          <a:ext cx="0" cy="0"/>
          <a:chOff x="0" y="0"/>
          <a:chExt cx="0" cy="0"/>
        </a:xfrm>
      </p:grpSpPr>
      <p:sp>
        <p:nvSpPr>
          <p:cNvPr id="425" name="Google Shape;425;p36"/>
          <p:cNvSpPr/>
          <p:nvPr/>
        </p:nvSpPr>
        <p:spPr>
          <a:xfrm rot="-5400000">
            <a:off x="183356" y="1928731"/>
            <a:ext cx="3333749" cy="2624327"/>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36"/>
          <p:cNvSpPr txBox="1"/>
          <p:nvPr>
            <p:ph type="title"/>
          </p:nvPr>
        </p:nvSpPr>
        <p:spPr>
          <a:xfrm>
            <a:off x="654793" y="1967266"/>
            <a:ext cx="1971675" cy="2547257"/>
          </a:xfrm>
          <a:prstGeom prst="rect">
            <a:avLst/>
          </a:prstGeom>
          <a:noFill/>
          <a:ln>
            <a:noFill/>
          </a:ln>
        </p:spPr>
        <p:txBody>
          <a:bodyPr anchorCtr="0" anchor="ctr" bIns="45700" lIns="91425" spcFirstLastPara="1" rIns="91425" wrap="square" tIns="45700">
            <a:normAutofit/>
          </a:bodyPr>
          <a:lstStyle/>
          <a:p>
            <a:pPr indent="0" lvl="0" marL="0" marR="38100" rtl="0" algn="l">
              <a:lnSpc>
                <a:spcPct val="114285"/>
              </a:lnSpc>
              <a:spcBef>
                <a:spcPts val="0"/>
              </a:spcBef>
              <a:spcAft>
                <a:spcPts val="0"/>
              </a:spcAft>
              <a:buClr>
                <a:schemeClr val="dk1"/>
              </a:buClr>
              <a:buSzPts val="1100"/>
              <a:buFont typeface="Arial"/>
              <a:buNone/>
            </a:pPr>
            <a:r>
              <a:rPr lang="de-DE" sz="2100">
                <a:solidFill>
                  <a:srgbClr val="202124"/>
                </a:solidFill>
                <a:highlight>
                  <a:srgbClr val="F8F9FA"/>
                </a:highlight>
              </a:rPr>
              <a:t>व्यापार मोडेल (बनाउनुहोस्, वितरण र क्याप्चर मान)</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1100"/>
              <a:buFont typeface="Arial"/>
              <a:buNone/>
            </a:pPr>
            <a:r>
              <a:t/>
            </a:r>
            <a:endParaRPr sz="100">
              <a:solidFill>
                <a:srgbClr val="202124"/>
              </a:solidFill>
              <a:highlight>
                <a:srgbClr val="F8F9FA"/>
              </a:highlight>
            </a:endParaRPr>
          </a:p>
          <a:p>
            <a:pPr indent="0" lvl="0" marL="0" rtl="0" algn="ctr">
              <a:lnSpc>
                <a:spcPct val="90000"/>
              </a:lnSpc>
              <a:spcBef>
                <a:spcPts val="0"/>
              </a:spcBef>
              <a:spcAft>
                <a:spcPts val="0"/>
              </a:spcAft>
              <a:buClr>
                <a:srgbClr val="FFFFFF"/>
              </a:buClr>
              <a:buSzPts val="3100"/>
              <a:buFont typeface="Calibri"/>
              <a:buNone/>
            </a:pPr>
            <a:r>
              <a:t/>
            </a:r>
            <a:endParaRPr sz="3100">
              <a:solidFill>
                <a:srgbClr val="FFFFFF"/>
              </a:solidFill>
              <a:latin typeface="Calibri"/>
              <a:ea typeface="Calibri"/>
              <a:cs typeface="Calibri"/>
              <a:sym typeface="Calibri"/>
            </a:endParaRPr>
          </a:p>
        </p:txBody>
      </p:sp>
      <p:pic>
        <p:nvPicPr>
          <p:cNvPr id="427" name="Google Shape;427;p36"/>
          <p:cNvPicPr preferRelativeResize="0"/>
          <p:nvPr/>
        </p:nvPicPr>
        <p:blipFill rotWithShape="1">
          <a:blip r:embed="rId3">
            <a:alphaModFix/>
          </a:blip>
          <a:srcRect b="0" l="0" r="0" t="0"/>
          <a:stretch/>
        </p:blipFill>
        <p:spPr>
          <a:xfrm>
            <a:off x="3582987" y="885073"/>
            <a:ext cx="5085525" cy="5085525"/>
          </a:xfrm>
          <a:prstGeom prst="rect">
            <a:avLst/>
          </a:prstGeom>
          <a:noFill/>
          <a:ln>
            <a:noFill/>
          </a:ln>
        </p:spPr>
      </p:pic>
      <p:sp>
        <p:nvSpPr>
          <p:cNvPr id="428" name="Google Shape;428;p36"/>
          <p:cNvSpPr txBox="1"/>
          <p:nvPr/>
        </p:nvSpPr>
        <p:spPr>
          <a:xfrm>
            <a:off x="4854102" y="5933872"/>
            <a:ext cx="360896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000">
                <a:solidFill>
                  <a:schemeClr val="dk1"/>
                </a:solidFill>
                <a:latin typeface="Calibri"/>
                <a:ea typeface="Calibri"/>
                <a:cs typeface="Calibri"/>
                <a:sym typeface="Calibri"/>
              </a:rPr>
              <a:t>Source: The Camebridge Business Model Innovation Process, 2017</a:t>
            </a:r>
            <a:endParaRPr sz="10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7"/>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8223"/>
              <a:buFont typeface="Arial"/>
              <a:buNone/>
            </a:pPr>
            <a:r>
              <a:rPr lang="de-DE" sz="2877">
                <a:solidFill>
                  <a:srgbClr val="202124"/>
                </a:solidFill>
                <a:highlight>
                  <a:srgbClr val="F8F9FA"/>
                </a:highlight>
              </a:rPr>
              <a:t>यी कम्पनीहरूले मूल्य कसरी सिर्जना गर्छन्?</a:t>
            </a:r>
            <a:endParaRPr sz="2877">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434" name="Google Shape;434;p37"/>
          <p:cNvSpPr txBox="1"/>
          <p:nvPr>
            <p:ph idx="1" type="body"/>
          </p:nvPr>
        </p:nvSpPr>
        <p:spPr>
          <a:xfrm>
            <a:off x="385449" y="4402908"/>
            <a:ext cx="2339827" cy="587381"/>
          </a:xfrm>
          <a:prstGeom prst="rect">
            <a:avLst/>
          </a:prstGeom>
          <a:noFill/>
          <a:ln>
            <a:noFill/>
          </a:ln>
        </p:spPr>
        <p:txBody>
          <a:bodyPr anchorCtr="0" anchor="t" bIns="45700" lIns="91425" spcFirstLastPara="1" rIns="91425" wrap="square" tIns="45700">
            <a:normAutofit fontScale="47500" lnSpcReduction="20000"/>
          </a:bodyPr>
          <a:lstStyle/>
          <a:p>
            <a:pPr indent="0" lvl="0" marL="0" rtl="0" algn="ctr">
              <a:lnSpc>
                <a:spcPct val="90000"/>
              </a:lnSpc>
              <a:spcBef>
                <a:spcPts val="0"/>
              </a:spcBef>
              <a:spcAft>
                <a:spcPts val="0"/>
              </a:spcAft>
              <a:buClr>
                <a:schemeClr val="dk1"/>
              </a:buClr>
              <a:buSzPct val="100000"/>
              <a:buNone/>
            </a:pPr>
            <a:r>
              <a:rPr b="1" lang="de-DE" sz="4400"/>
              <a:t>Product &amp; service sales</a:t>
            </a:r>
            <a:endParaRPr b="1" sz="4400"/>
          </a:p>
        </p:txBody>
      </p:sp>
      <p:pic>
        <p:nvPicPr>
          <p:cNvPr descr="Automotive Logo and Vehicle Logo Design Services in USA | Pixels logo design" id="435" name="Google Shape;435;p37"/>
          <p:cNvPicPr preferRelativeResize="0"/>
          <p:nvPr/>
        </p:nvPicPr>
        <p:blipFill rotWithShape="1">
          <a:blip r:embed="rId3">
            <a:alphaModFix/>
          </a:blip>
          <a:srcRect b="0" l="0" r="0" t="0"/>
          <a:stretch/>
        </p:blipFill>
        <p:spPr>
          <a:xfrm>
            <a:off x="385451" y="2735629"/>
            <a:ext cx="2339826" cy="1320806"/>
          </a:xfrm>
          <a:prstGeom prst="rect">
            <a:avLst/>
          </a:prstGeom>
          <a:noFill/>
          <a:ln>
            <a:noFill/>
          </a:ln>
        </p:spPr>
      </p:pic>
      <p:pic>
        <p:nvPicPr>
          <p:cNvPr id="436" name="Google Shape;436;p37"/>
          <p:cNvPicPr preferRelativeResize="0"/>
          <p:nvPr/>
        </p:nvPicPr>
        <p:blipFill rotWithShape="1">
          <a:blip r:embed="rId4">
            <a:alphaModFix/>
          </a:blip>
          <a:srcRect b="16922" l="5406" r="6388" t="15938"/>
          <a:stretch/>
        </p:blipFill>
        <p:spPr>
          <a:xfrm>
            <a:off x="3374701" y="2969907"/>
            <a:ext cx="2360071" cy="918186"/>
          </a:xfrm>
          <a:prstGeom prst="rect">
            <a:avLst/>
          </a:prstGeom>
          <a:noFill/>
          <a:ln>
            <a:noFill/>
          </a:ln>
        </p:spPr>
      </p:pic>
      <p:sp>
        <p:nvSpPr>
          <p:cNvPr id="437" name="Google Shape;437;p37"/>
          <p:cNvSpPr txBox="1"/>
          <p:nvPr/>
        </p:nvSpPr>
        <p:spPr>
          <a:xfrm>
            <a:off x="3374701" y="4402908"/>
            <a:ext cx="2360071" cy="58738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100"/>
              <a:buFont typeface="Arial"/>
              <a:buNone/>
            </a:pPr>
            <a:r>
              <a:rPr b="1" lang="de-DE" sz="2100">
                <a:solidFill>
                  <a:schemeClr val="dk1"/>
                </a:solidFill>
                <a:latin typeface="Arial"/>
                <a:ea typeface="Arial"/>
                <a:cs typeface="Arial"/>
                <a:sym typeface="Arial"/>
              </a:rPr>
              <a:t>Ad revenues</a:t>
            </a:r>
            <a:endParaRPr b="1" sz="2100">
              <a:solidFill>
                <a:schemeClr val="dk1"/>
              </a:solidFill>
              <a:latin typeface="Arial"/>
              <a:ea typeface="Arial"/>
              <a:cs typeface="Arial"/>
              <a:sym typeface="Arial"/>
            </a:endParaRPr>
          </a:p>
        </p:txBody>
      </p:sp>
      <p:pic>
        <p:nvPicPr>
          <p:cNvPr descr="Mobile Phone Brand - Mobile Phone Brand Logo, HD Png Download , Transparent  Png Image - PNGitem" id="438" name="Google Shape;438;p37"/>
          <p:cNvPicPr preferRelativeResize="0"/>
          <p:nvPr/>
        </p:nvPicPr>
        <p:blipFill rotWithShape="1">
          <a:blip r:embed="rId5">
            <a:alphaModFix/>
          </a:blip>
          <a:srcRect b="0" l="0" r="0" t="0"/>
          <a:stretch/>
        </p:blipFill>
        <p:spPr>
          <a:xfrm>
            <a:off x="6257114" y="2735630"/>
            <a:ext cx="2258236" cy="1320806"/>
          </a:xfrm>
          <a:prstGeom prst="rect">
            <a:avLst/>
          </a:prstGeom>
          <a:noFill/>
          <a:ln>
            <a:noFill/>
          </a:ln>
        </p:spPr>
      </p:pic>
      <p:sp>
        <p:nvSpPr>
          <p:cNvPr id="439" name="Google Shape;439;p37"/>
          <p:cNvSpPr txBox="1"/>
          <p:nvPr/>
        </p:nvSpPr>
        <p:spPr>
          <a:xfrm>
            <a:off x="6206196" y="4398489"/>
            <a:ext cx="2360071" cy="793377"/>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ctr">
              <a:lnSpc>
                <a:spcPct val="90000"/>
              </a:lnSpc>
              <a:spcBef>
                <a:spcPts val="0"/>
              </a:spcBef>
              <a:spcAft>
                <a:spcPts val="0"/>
              </a:spcAft>
              <a:buClr>
                <a:schemeClr val="dk1"/>
              </a:buClr>
              <a:buSzPct val="100000"/>
              <a:buFont typeface="Arial"/>
              <a:buNone/>
            </a:pPr>
            <a:r>
              <a:rPr b="1" lang="de-DE" sz="2100">
                <a:solidFill>
                  <a:schemeClr val="dk1"/>
                </a:solidFill>
                <a:latin typeface="Arial"/>
                <a:ea typeface="Arial"/>
                <a:cs typeface="Arial"/>
                <a:sym typeface="Arial"/>
              </a:rPr>
              <a:t>Product sale &amp; subscription to a service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38"/>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8223"/>
              <a:buFont typeface="Arial"/>
              <a:buNone/>
            </a:pPr>
            <a:r>
              <a:rPr lang="de-DE" sz="2877">
                <a:solidFill>
                  <a:srgbClr val="202124"/>
                </a:solidFill>
                <a:highlight>
                  <a:srgbClr val="F8F9FA"/>
                </a:highlight>
              </a:rPr>
              <a:t>व्यापार मोडेल क्यानभास</a:t>
            </a:r>
            <a:endParaRPr sz="2877">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pic>
        <p:nvPicPr>
          <p:cNvPr id="445" name="Google Shape;445;p38"/>
          <p:cNvPicPr preferRelativeResize="0"/>
          <p:nvPr/>
        </p:nvPicPr>
        <p:blipFill rotWithShape="1">
          <a:blip r:embed="rId3">
            <a:alphaModFix/>
          </a:blip>
          <a:srcRect b="0" l="0" r="0" t="0"/>
          <a:stretch/>
        </p:blipFill>
        <p:spPr>
          <a:xfrm>
            <a:off x="730385" y="2378449"/>
            <a:ext cx="5562600" cy="4171950"/>
          </a:xfrm>
          <a:prstGeom prst="rect">
            <a:avLst/>
          </a:prstGeom>
          <a:noFill/>
          <a:ln>
            <a:noFill/>
          </a:ln>
        </p:spPr>
      </p:pic>
      <p:sp>
        <p:nvSpPr>
          <p:cNvPr id="446" name="Google Shape;446;p38"/>
          <p:cNvSpPr txBox="1"/>
          <p:nvPr/>
        </p:nvSpPr>
        <p:spPr>
          <a:xfrm>
            <a:off x="6468894" y="5985222"/>
            <a:ext cx="246109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200" u="sng">
                <a:solidFill>
                  <a:schemeClr val="dk1"/>
                </a:solidFill>
                <a:latin typeface="Arial"/>
                <a:ea typeface="Arial"/>
                <a:cs typeface="Arial"/>
                <a:sym typeface="Arial"/>
                <a:hlinkClick r:id="rId4">
                  <a:extLst>
                    <a:ext uri="{A12FA001-AC4F-418D-AE19-62706E023703}">
                      <ahyp:hlinkClr val="tx"/>
                    </a:ext>
                  </a:extLst>
                </a:hlinkClick>
              </a:rPr>
              <a:t>Source: Strategyzer | Corporate Innovation Strategy, Tools &amp; Training</a:t>
            </a:r>
            <a:endParaRPr sz="120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9"/>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41422"/>
              <a:buFont typeface="Arial"/>
              <a:buNone/>
            </a:pPr>
            <a:r>
              <a:rPr lang="de-DE" sz="2655">
                <a:solidFill>
                  <a:srgbClr val="202124"/>
                </a:solidFill>
                <a:highlight>
                  <a:srgbClr val="F8F9FA"/>
                </a:highlight>
              </a:rPr>
              <a:t>व्यापार मोडेल क्यानभास</a:t>
            </a:r>
            <a:endParaRPr sz="2655">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452" name="Google Shape;452;p39"/>
          <p:cNvSpPr txBox="1"/>
          <p:nvPr>
            <p:ph idx="1" type="body"/>
          </p:nvPr>
        </p:nvSpPr>
        <p:spPr>
          <a:xfrm>
            <a:off x="628649" y="2534771"/>
            <a:ext cx="8018394" cy="3836846"/>
          </a:xfrm>
          <a:prstGeom prst="rect">
            <a:avLst/>
          </a:prstGeom>
          <a:noFill/>
          <a:ln>
            <a:noFill/>
          </a:ln>
        </p:spPr>
        <p:txBody>
          <a:bodyPr anchorCtr="0" anchor="t" bIns="45700" lIns="91425" spcFirstLastPara="1" rIns="91425" wrap="square" tIns="45700">
            <a:normAutofit fontScale="85000" lnSpcReduction="20000"/>
          </a:bodyPr>
          <a:lstStyle/>
          <a:p>
            <a:pPr indent="-376047" lvl="0" marL="342900" rtl="0" algn="l">
              <a:lnSpc>
                <a:spcPct val="150000"/>
              </a:lnSpc>
              <a:spcBef>
                <a:spcPts val="1000"/>
              </a:spcBef>
              <a:spcAft>
                <a:spcPts val="0"/>
              </a:spcAft>
              <a:buClr>
                <a:schemeClr val="dk2"/>
              </a:buClr>
              <a:buSzPct val="165714"/>
              <a:buFont typeface="Arial"/>
              <a:buChar char="•"/>
            </a:pPr>
            <a:r>
              <a:rPr lang="de-DE" sz="2100">
                <a:solidFill>
                  <a:srgbClr val="202124"/>
                </a:solidFill>
                <a:highlight>
                  <a:srgbClr val="F8F9FA"/>
                </a:highlight>
              </a:rPr>
              <a:t>नयाँ व्यापार मोडेलहरू सिर्जना गर्न वा अवस्थित व्यापार मोडेलहरू अद्यावधिक गर्न व्यापार मोडेलहरू विकास गर्न रणनीतिक व्यवस्थापन ढाँचा</a:t>
            </a:r>
            <a:endParaRPr sz="2100">
              <a:solidFill>
                <a:srgbClr val="202124"/>
              </a:solidFill>
              <a:highlight>
                <a:srgbClr val="F8F9FA"/>
              </a:highlight>
            </a:endParaRPr>
          </a:p>
          <a:p>
            <a:pPr indent="-376047" lvl="0" marL="342900" rtl="0" algn="l">
              <a:lnSpc>
                <a:spcPct val="150000"/>
              </a:lnSpc>
              <a:spcBef>
                <a:spcPts val="1000"/>
              </a:spcBef>
              <a:spcAft>
                <a:spcPts val="0"/>
              </a:spcAft>
              <a:buClr>
                <a:schemeClr val="dk2"/>
              </a:buClr>
              <a:buSzPct val="165714"/>
              <a:buFont typeface="Arial"/>
              <a:buChar char="•"/>
            </a:pPr>
            <a:r>
              <a:rPr lang="de-DE" sz="2100">
                <a:solidFill>
                  <a:srgbClr val="202124"/>
                </a:solidFill>
                <a:highlight>
                  <a:srgbClr val="F8F9FA"/>
                </a:highlight>
              </a:rPr>
              <a:t>तपाईंको व्यापार मोडेल को विभिन्न तत्व को एक दृश्य प्रतिनिधित्व</a:t>
            </a:r>
            <a:endParaRPr sz="2100">
              <a:solidFill>
                <a:srgbClr val="202124"/>
              </a:solidFill>
              <a:highlight>
                <a:srgbClr val="F8F9FA"/>
              </a:highlight>
            </a:endParaRPr>
          </a:p>
          <a:p>
            <a:pPr indent="-376047" lvl="0" marL="342900" rtl="0" algn="l">
              <a:lnSpc>
                <a:spcPct val="150000"/>
              </a:lnSpc>
              <a:spcBef>
                <a:spcPts val="1000"/>
              </a:spcBef>
              <a:spcAft>
                <a:spcPts val="0"/>
              </a:spcAft>
              <a:buClr>
                <a:schemeClr val="dk2"/>
              </a:buClr>
              <a:buSzPct val="165714"/>
              <a:buFont typeface="Arial"/>
              <a:buChar char="•"/>
            </a:pPr>
            <a:r>
              <a:rPr lang="de-DE" sz="2100">
                <a:solidFill>
                  <a:srgbClr val="202124"/>
                </a:solidFill>
                <a:highlight>
                  <a:srgbClr val="F8F9FA"/>
                </a:highlight>
              </a:rPr>
              <a:t>वास्तविक जीवन र शिक्षणमा पनि प्रयोग गरियो</a:t>
            </a:r>
            <a:endParaRPr sz="2100">
              <a:solidFill>
                <a:srgbClr val="202124"/>
              </a:solidFill>
              <a:highlight>
                <a:srgbClr val="F8F9FA"/>
              </a:highlight>
            </a:endParaRPr>
          </a:p>
          <a:p>
            <a:pPr indent="-238633" lvl="0" marL="228600" marR="38100" rtl="0" algn="l">
              <a:lnSpc>
                <a:spcPct val="114285"/>
              </a:lnSpc>
              <a:spcBef>
                <a:spcPts val="0"/>
              </a:spcBef>
              <a:spcAft>
                <a:spcPts val="0"/>
              </a:spcAft>
              <a:buClr>
                <a:schemeClr val="dk2"/>
              </a:buClr>
              <a:buSzPct val="165714"/>
              <a:buChar char="•"/>
            </a:pPr>
            <a:r>
              <a:rPr lang="de-DE" sz="2100">
                <a:solidFill>
                  <a:srgbClr val="202124"/>
                </a:solidFill>
                <a:highlight>
                  <a:srgbClr val="F8F9FA"/>
                </a:highlight>
              </a:rPr>
              <a:t>पोस्ट-यो तपाईंका सबैभन्दा मिल्ने साथीहरू हुन् (उदाहरणका लागि मिरो मार्फत अनलाइन पनि सम्भव छ)</a:t>
            </a:r>
            <a:endParaRPr sz="2100">
              <a:solidFill>
                <a:srgbClr val="202124"/>
              </a:solidFill>
              <a:highlight>
                <a:srgbClr val="F8F9FA"/>
              </a:highlight>
            </a:endParaRPr>
          </a:p>
          <a:p>
            <a:pPr indent="-344741" lvl="0" marL="342900" rtl="0" algn="l">
              <a:lnSpc>
                <a:spcPct val="150000"/>
              </a:lnSpc>
              <a:spcBef>
                <a:spcPts val="1000"/>
              </a:spcBef>
              <a:spcAft>
                <a:spcPts val="0"/>
              </a:spcAft>
              <a:buSzPct val="100000"/>
              <a:buChar char="•"/>
            </a:pPr>
            <a:r>
              <a:t/>
            </a:r>
            <a:endParaRPr sz="2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4"/>
          <p:cNvSpPr txBox="1"/>
          <p:nvPr>
            <p:ph type="title"/>
          </p:nvPr>
        </p:nvSpPr>
        <p:spPr>
          <a:xfrm>
            <a:off x="628650" y="2766218"/>
            <a:ext cx="7886700" cy="1325563"/>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ts val="990"/>
              <a:buFont typeface="Arial"/>
              <a:buNone/>
            </a:pPr>
            <a:r>
              <a:rPr lang="de-DE" sz="6177">
                <a:solidFill>
                  <a:srgbClr val="202124"/>
                </a:solidFill>
                <a:highlight>
                  <a:srgbClr val="F8F9FA"/>
                </a:highlight>
              </a:rPr>
              <a:t>अपेक्षा जाँच</a:t>
            </a:r>
            <a:endParaRPr sz="6177">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ctr">
              <a:lnSpc>
                <a:spcPct val="90000"/>
              </a:lnSpc>
              <a:spcBef>
                <a:spcPts val="0"/>
              </a:spcBef>
              <a:spcAft>
                <a:spcPts val="0"/>
              </a:spcAft>
              <a:buClr>
                <a:schemeClr val="dk1"/>
              </a:buClr>
              <a:buSzPct val="100000"/>
              <a:buFont typeface="Arial"/>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0"/>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41422"/>
              <a:buFont typeface="Arial"/>
              <a:buNone/>
            </a:pPr>
            <a:r>
              <a:rPr lang="de-DE" sz="2655">
                <a:solidFill>
                  <a:srgbClr val="202124"/>
                </a:solidFill>
                <a:highlight>
                  <a:srgbClr val="F8F9FA"/>
                </a:highlight>
              </a:rPr>
              <a:t>व्यापार मोडेल क्यानभास</a:t>
            </a:r>
            <a:endParaRPr sz="2655">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458" name="Google Shape;458;p40"/>
          <p:cNvSpPr txBox="1"/>
          <p:nvPr>
            <p:ph idx="1" type="body"/>
          </p:nvPr>
        </p:nvSpPr>
        <p:spPr>
          <a:xfrm>
            <a:off x="628649" y="2534771"/>
            <a:ext cx="7886699" cy="3836846"/>
          </a:xfrm>
          <a:prstGeom prst="rect">
            <a:avLst/>
          </a:prstGeom>
          <a:noFill/>
          <a:ln>
            <a:noFill/>
          </a:ln>
        </p:spPr>
        <p:txBody>
          <a:bodyPr anchorCtr="0" anchor="t" bIns="45700" lIns="91425" spcFirstLastPara="1" rIns="91425" wrap="square" tIns="45700">
            <a:normAutofit lnSpcReduction="20000"/>
          </a:bodyPr>
          <a:lstStyle/>
          <a:p>
            <a:pPr indent="-342900" lvl="0" marL="342900" rtl="0" algn="l">
              <a:lnSpc>
                <a:spcPct val="130000"/>
              </a:lnSpc>
              <a:spcBef>
                <a:spcPts val="0"/>
              </a:spcBef>
              <a:spcAft>
                <a:spcPts val="0"/>
              </a:spcAft>
              <a:buClr>
                <a:schemeClr val="dk2"/>
              </a:buClr>
              <a:buSzPts val="3120"/>
              <a:buChar char="•"/>
            </a:pPr>
            <a:r>
              <a:rPr lang="de-DE" sz="2100">
                <a:solidFill>
                  <a:srgbClr val="202124"/>
                </a:solidFill>
                <a:highlight>
                  <a:srgbClr val="F8F9FA"/>
                </a:highlight>
              </a:rPr>
              <a:t>क्यानभासले तपाईंलाई अनुमति दिन्छ:</a:t>
            </a:r>
            <a:endParaRPr sz="2100">
              <a:solidFill>
                <a:srgbClr val="202124"/>
              </a:solidFill>
              <a:highlight>
                <a:srgbClr val="F8F9FA"/>
              </a:highlight>
            </a:endParaRPr>
          </a:p>
          <a:p>
            <a:pPr indent="-342900" lvl="0" marL="342900" rtl="0" algn="l">
              <a:lnSpc>
                <a:spcPct val="130000"/>
              </a:lnSpc>
              <a:spcBef>
                <a:spcPts val="0"/>
              </a:spcBef>
              <a:spcAft>
                <a:spcPts val="0"/>
              </a:spcAft>
              <a:buClr>
                <a:schemeClr val="dk2"/>
              </a:buClr>
              <a:buSzPts val="3120"/>
              <a:buChar char="•"/>
            </a:pPr>
            <a:r>
              <a:rPr lang="de-DE" sz="2100">
                <a:solidFill>
                  <a:srgbClr val="202124"/>
                </a:solidFill>
                <a:highlight>
                  <a:srgbClr val="F8F9FA"/>
                </a:highlight>
              </a:rPr>
              <a:t>तपाईंको मोडेलका भागहरू बीचको सम्बन्ध हेर्नुहोस्</a:t>
            </a:r>
            <a:endParaRPr sz="2100">
              <a:solidFill>
                <a:srgbClr val="202124"/>
              </a:solidFill>
              <a:highlight>
                <a:srgbClr val="F8F9FA"/>
              </a:highlight>
            </a:endParaRPr>
          </a:p>
          <a:p>
            <a:pPr indent="-342900" lvl="0" marL="342900" rtl="0" algn="l">
              <a:lnSpc>
                <a:spcPct val="130000"/>
              </a:lnSpc>
              <a:spcBef>
                <a:spcPts val="0"/>
              </a:spcBef>
              <a:spcAft>
                <a:spcPts val="0"/>
              </a:spcAft>
              <a:buClr>
                <a:schemeClr val="dk2"/>
              </a:buClr>
              <a:buSzPts val="3120"/>
              <a:buChar char="•"/>
            </a:pPr>
            <a:r>
              <a:rPr lang="de-DE" sz="2100">
                <a:solidFill>
                  <a:srgbClr val="202124"/>
                </a:solidFill>
                <a:highlight>
                  <a:srgbClr val="F8F9FA"/>
                </a:highlight>
              </a:rPr>
              <a:t>परिकल्पना, अनुमान र जोखिमहरू पहिचान गर्नुहोस्</a:t>
            </a:r>
            <a:endParaRPr sz="2100">
              <a:solidFill>
                <a:srgbClr val="202124"/>
              </a:solidFill>
              <a:highlight>
                <a:srgbClr val="F8F9FA"/>
              </a:highlight>
            </a:endParaRPr>
          </a:p>
          <a:p>
            <a:pPr indent="-342900" lvl="0" marL="342900" rtl="0" algn="l">
              <a:lnSpc>
                <a:spcPct val="130000"/>
              </a:lnSpc>
              <a:spcBef>
                <a:spcPts val="0"/>
              </a:spcBef>
              <a:spcAft>
                <a:spcPts val="0"/>
              </a:spcAft>
              <a:buClr>
                <a:schemeClr val="dk2"/>
              </a:buClr>
              <a:buSzPts val="3120"/>
              <a:buChar char="•"/>
            </a:pPr>
            <a:r>
              <a:rPr lang="de-DE" sz="2100">
                <a:solidFill>
                  <a:srgbClr val="202124"/>
                </a:solidFill>
                <a:highlight>
                  <a:srgbClr val="F8F9FA"/>
                </a:highlight>
              </a:rPr>
              <a:t>योजना प्रमाणीकरण परीक्षण (बजार, च्यानल र मूल्य निर्धारण)</a:t>
            </a:r>
            <a:endParaRPr sz="2100">
              <a:solidFill>
                <a:srgbClr val="202124"/>
              </a:solidFill>
              <a:highlight>
                <a:srgbClr val="F8F9FA"/>
              </a:highlight>
            </a:endParaRPr>
          </a:p>
          <a:p>
            <a:pPr indent="-342900" lvl="0" marL="342900" rtl="0" algn="l">
              <a:lnSpc>
                <a:spcPct val="130000"/>
              </a:lnSpc>
              <a:spcBef>
                <a:spcPts val="0"/>
              </a:spcBef>
              <a:spcAft>
                <a:spcPts val="0"/>
              </a:spcAft>
              <a:buClr>
                <a:schemeClr val="dk2"/>
              </a:buClr>
              <a:buSzPts val="3120"/>
              <a:buChar char="•"/>
            </a:pPr>
            <a:r>
              <a:rPr lang="de-DE" sz="2100">
                <a:solidFill>
                  <a:srgbClr val="202124"/>
                </a:solidFill>
                <a:highlight>
                  <a:srgbClr val="F8F9FA"/>
                </a:highlight>
              </a:rPr>
              <a:t>मूल्य थप्न वा लागत घटाउने तरिकाहरू खोज्नुहोस्</a:t>
            </a:r>
            <a:endParaRPr sz="2100">
              <a:solidFill>
                <a:srgbClr val="202124"/>
              </a:solidFill>
              <a:highlight>
                <a:srgbClr val="F8F9FA"/>
              </a:highlight>
            </a:endParaRPr>
          </a:p>
          <a:p>
            <a:pPr indent="-248920" lvl="0" marL="228600" marR="38100" rtl="0" algn="l">
              <a:lnSpc>
                <a:spcPct val="114285"/>
              </a:lnSpc>
              <a:spcBef>
                <a:spcPts val="0"/>
              </a:spcBef>
              <a:spcAft>
                <a:spcPts val="0"/>
              </a:spcAft>
              <a:buClr>
                <a:schemeClr val="dk2"/>
              </a:buClr>
              <a:buSzPts val="3120"/>
              <a:buChar char="•"/>
            </a:pPr>
            <a:r>
              <a:rPr lang="de-DE" sz="2100">
                <a:solidFill>
                  <a:srgbClr val="202124"/>
                </a:solidFill>
                <a:highlight>
                  <a:srgbClr val="F8F9FA"/>
                </a:highlight>
              </a:rPr>
              <a:t>मंथन बजार अवरोध रणनीतिहरू</a:t>
            </a:r>
            <a:endParaRPr sz="2100">
              <a:solidFill>
                <a:srgbClr val="202124"/>
              </a:solidFill>
              <a:highlight>
                <a:srgbClr val="F8F9FA"/>
              </a:highlight>
            </a:endParaRPr>
          </a:p>
          <a:p>
            <a:pPr indent="-328930" lvl="0" marL="342900" rtl="0" algn="l">
              <a:lnSpc>
                <a:spcPct val="130000"/>
              </a:lnSpc>
              <a:spcBef>
                <a:spcPts val="0"/>
              </a:spcBef>
              <a:spcAft>
                <a:spcPts val="0"/>
              </a:spcAft>
              <a:buSzPts val="2900"/>
              <a:buChar char="•"/>
            </a:pPr>
            <a:r>
              <a:t/>
            </a:r>
            <a:endParaRPr sz="29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1"/>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व्यापार मोडेल क्यानभास - उपकरणहरूको एक एकीकृत सूट</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464" name="Google Shape;464;p41"/>
          <p:cNvSpPr txBox="1"/>
          <p:nvPr>
            <p:ph idx="1" type="body"/>
          </p:nvPr>
        </p:nvSpPr>
        <p:spPr>
          <a:xfrm>
            <a:off x="3657600" y="2534771"/>
            <a:ext cx="3252684" cy="1171467"/>
          </a:xfrm>
          <a:prstGeom prst="rect">
            <a:avLst/>
          </a:prstGeom>
          <a:noFill/>
          <a:ln>
            <a:noFill/>
          </a:ln>
        </p:spPr>
        <p:txBody>
          <a:bodyPr anchorCtr="0" anchor="t" bIns="45700" lIns="91425" spcFirstLastPara="1" rIns="91425" wrap="square" tIns="45700">
            <a:normAutofit fontScale="77500" lnSpcReduction="1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वातावरण नक्साले तपाईलाई कुन सन्दर्भमा = उद्योग विश्लेषण सिर्जना गर्नुहुन्छ भनेर बुझ्न मद्दत गर्दछ</a:t>
            </a:r>
            <a:endParaRPr sz="2100">
              <a:solidFill>
                <a:srgbClr val="202124"/>
              </a:solidFill>
              <a:highlight>
                <a:srgbClr val="F8F9FA"/>
              </a:highlight>
            </a:endParaRPr>
          </a:p>
          <a:p>
            <a:pPr indent="0" lvl="0" marL="0" rtl="0" algn="l">
              <a:lnSpc>
                <a:spcPct val="150000"/>
              </a:lnSpc>
              <a:spcBef>
                <a:spcPts val="0"/>
              </a:spcBef>
              <a:spcAft>
                <a:spcPts val="0"/>
              </a:spcAft>
              <a:buClr>
                <a:schemeClr val="dk2"/>
              </a:buClr>
              <a:buSzPct val="120000"/>
              <a:buNone/>
            </a:pPr>
            <a:r>
              <a:t/>
            </a:r>
            <a:endParaRPr sz="2500"/>
          </a:p>
        </p:txBody>
      </p:sp>
      <p:pic>
        <p:nvPicPr>
          <p:cNvPr id="465" name="Google Shape;465;p41"/>
          <p:cNvPicPr preferRelativeResize="0"/>
          <p:nvPr/>
        </p:nvPicPr>
        <p:blipFill rotWithShape="1">
          <a:blip r:embed="rId3">
            <a:alphaModFix/>
          </a:blip>
          <a:srcRect b="0" l="0" r="0" t="0"/>
          <a:stretch/>
        </p:blipFill>
        <p:spPr>
          <a:xfrm>
            <a:off x="628650" y="2525042"/>
            <a:ext cx="1997818" cy="4083261"/>
          </a:xfrm>
          <a:prstGeom prst="rect">
            <a:avLst/>
          </a:prstGeom>
          <a:noFill/>
          <a:ln>
            <a:noFill/>
          </a:ln>
        </p:spPr>
      </p:pic>
      <p:sp>
        <p:nvSpPr>
          <p:cNvPr id="466" name="Google Shape;466;p41"/>
          <p:cNvSpPr txBox="1"/>
          <p:nvPr/>
        </p:nvSpPr>
        <p:spPr>
          <a:xfrm>
            <a:off x="3657600" y="3931787"/>
            <a:ext cx="3252684" cy="1171467"/>
          </a:xfrm>
          <a:prstGeom prst="rect">
            <a:avLst/>
          </a:prstGeom>
          <a:noFill/>
          <a:ln>
            <a:noFill/>
          </a:ln>
        </p:spPr>
        <p:txBody>
          <a:bodyPr anchorCtr="0" anchor="t" bIns="45700" lIns="91425" spcFirstLastPara="1" rIns="91425" wrap="square" tIns="45700">
            <a:normAutofit fontScale="85000" lnSpcReduction="2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व्यापार मोडेल क्यानभासले तपाईंलाई तपाईंको व्यवसायको लागि मूल्य सिर्जना गर्न मद्दत गर्दछ।</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935"/>
              <a:buFont typeface="Arial"/>
              <a:buNone/>
            </a:pPr>
            <a:r>
              <a:t/>
            </a:r>
            <a:endParaRPr sz="100">
              <a:solidFill>
                <a:srgbClr val="202124"/>
              </a:solidFill>
              <a:highlight>
                <a:srgbClr val="F8F9FA"/>
              </a:highlight>
            </a:endParaRPr>
          </a:p>
          <a:p>
            <a:pPr indent="0" lvl="0" marL="0" marR="0" rtl="0" algn="l">
              <a:lnSpc>
                <a:spcPct val="150000"/>
              </a:lnSpc>
              <a:spcBef>
                <a:spcPts val="0"/>
              </a:spcBef>
              <a:spcAft>
                <a:spcPts val="0"/>
              </a:spcAft>
              <a:buClr>
                <a:schemeClr val="dk2"/>
              </a:buClr>
              <a:buSzPct val="120000"/>
              <a:buFont typeface="Arial"/>
              <a:buNone/>
            </a:pPr>
            <a:r>
              <a:t/>
            </a:r>
            <a:endParaRPr sz="1600">
              <a:solidFill>
                <a:schemeClr val="dk1"/>
              </a:solidFill>
            </a:endParaRPr>
          </a:p>
        </p:txBody>
      </p:sp>
      <p:sp>
        <p:nvSpPr>
          <p:cNvPr id="467" name="Google Shape;467;p41"/>
          <p:cNvSpPr txBox="1"/>
          <p:nvPr/>
        </p:nvSpPr>
        <p:spPr>
          <a:xfrm>
            <a:off x="3657600" y="5328803"/>
            <a:ext cx="3252684" cy="1171467"/>
          </a:xfrm>
          <a:prstGeom prst="rect">
            <a:avLst/>
          </a:prstGeom>
          <a:noFill/>
          <a:ln>
            <a:noFill/>
          </a:ln>
        </p:spPr>
        <p:txBody>
          <a:bodyPr anchorCtr="0" anchor="t" bIns="45700" lIns="91425" spcFirstLastPara="1" rIns="91425" wrap="square" tIns="45700">
            <a:normAutofit fontScale="85000" lnSpcReduction="2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मूल्य प्रस्ताव क्यानभासले तपाईंलाई आफ्नो ग्राहकहरूको लागि मूल्य सिर्जना गर्न मद्दत गर्दछ।</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935"/>
              <a:buFont typeface="Arial"/>
              <a:buNone/>
            </a:pPr>
            <a:r>
              <a:t/>
            </a:r>
            <a:endParaRPr sz="100">
              <a:solidFill>
                <a:srgbClr val="202124"/>
              </a:solidFill>
              <a:highlight>
                <a:srgbClr val="F8F9FA"/>
              </a:highlight>
            </a:endParaRPr>
          </a:p>
          <a:p>
            <a:pPr indent="0" lvl="0" marL="0" marR="0" rtl="0" algn="l">
              <a:lnSpc>
                <a:spcPct val="150000"/>
              </a:lnSpc>
              <a:spcBef>
                <a:spcPts val="0"/>
              </a:spcBef>
              <a:spcAft>
                <a:spcPts val="0"/>
              </a:spcAft>
              <a:buClr>
                <a:schemeClr val="dk2"/>
              </a:buClr>
              <a:buSzPct val="120000"/>
              <a:buFont typeface="Arial"/>
              <a:buNone/>
            </a:pPr>
            <a:r>
              <a:t/>
            </a:r>
            <a:endParaRPr sz="21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2"/>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व्यापार मोडेल क्यानभास को आवेदन</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graphicFrame>
        <p:nvGraphicFramePr>
          <p:cNvPr id="473" name="Google Shape;473;p42"/>
          <p:cNvGraphicFramePr/>
          <p:nvPr/>
        </p:nvGraphicFramePr>
        <p:xfrm>
          <a:off x="1019580" y="2914617"/>
          <a:ext cx="3000000" cy="3000000"/>
        </p:xfrm>
        <a:graphic>
          <a:graphicData uri="http://schemas.openxmlformats.org/drawingml/2006/table">
            <a:tbl>
              <a:tblPr bandRow="1" firstRow="1">
                <a:noFill/>
                <a:tableStyleId>{52C678B9-C4DD-4247-8B89-238BE16ABA2F}</a:tableStyleId>
              </a:tblPr>
              <a:tblGrid>
                <a:gridCol w="3552425"/>
                <a:gridCol w="3552425"/>
              </a:tblGrid>
              <a:tr h="370850">
                <a:tc>
                  <a:txBody>
                    <a:bodyPr/>
                    <a:lstStyle/>
                    <a:p>
                      <a:pPr indent="0" lvl="0" marL="0" marR="0" rtl="0" algn="ctr">
                        <a:spcBef>
                          <a:spcPts val="0"/>
                        </a:spcBef>
                        <a:spcAft>
                          <a:spcPts val="0"/>
                        </a:spcAft>
                        <a:buNone/>
                      </a:pPr>
                      <a:r>
                        <a:rPr b="0" lang="de-DE" sz="1800"/>
                        <a:t>रणनीति निर्माण</a:t>
                      </a:r>
                      <a:endParaRPr b="0" sz="1800" u="none" cap="none" strike="noStrike"/>
                    </a:p>
                  </a:txBody>
                  <a:tcPr marT="45725" marB="45725" marR="91450" marL="91450"/>
                </a:tc>
                <a:tc>
                  <a:txBody>
                    <a:bodyPr/>
                    <a:lstStyle/>
                    <a:p>
                      <a:pPr indent="0" lvl="0" marL="0" marR="0" rtl="0" algn="ctr">
                        <a:spcBef>
                          <a:spcPts val="0"/>
                        </a:spcBef>
                        <a:spcAft>
                          <a:spcPts val="0"/>
                        </a:spcAft>
                        <a:buNone/>
                      </a:pPr>
                      <a:r>
                        <a:rPr b="0" lang="de-DE" sz="1800"/>
                        <a:t>संगठनात्मक पङ्क्तिबद्धता</a:t>
                      </a:r>
                      <a:endParaRPr b="0" sz="1800" u="none" cap="none" strike="noStrike"/>
                    </a:p>
                  </a:txBody>
                  <a:tcPr marT="45725" marB="45725" marR="91450" marL="91450"/>
                </a:tc>
              </a:tr>
              <a:tr h="370850">
                <a:tc>
                  <a:txBody>
                    <a:bodyPr/>
                    <a:lstStyle/>
                    <a:p>
                      <a:pPr indent="0" lvl="0" marL="0" marR="0" rtl="0" algn="ctr">
                        <a:spcBef>
                          <a:spcPts val="0"/>
                        </a:spcBef>
                        <a:spcAft>
                          <a:spcPts val="0"/>
                        </a:spcAft>
                        <a:buNone/>
                      </a:pPr>
                      <a:r>
                        <a:rPr b="0" lang="de-DE" sz="1800" u="none" cap="none" strike="noStrike"/>
                        <a:t>Dashboard</a:t>
                      </a:r>
                      <a:endParaRPr b="0" sz="1800" u="none" cap="none" strike="noStrike"/>
                    </a:p>
                  </a:txBody>
                  <a:tcPr marT="45725" marB="45725" marR="91450" marL="91450"/>
                </a:tc>
                <a:tc>
                  <a:txBody>
                    <a:bodyPr/>
                    <a:lstStyle/>
                    <a:p>
                      <a:pPr indent="0" lvl="0" marL="0" marR="0" rtl="0" algn="ctr">
                        <a:spcBef>
                          <a:spcPts val="0"/>
                        </a:spcBef>
                        <a:spcAft>
                          <a:spcPts val="0"/>
                        </a:spcAft>
                        <a:buNone/>
                      </a:pPr>
                      <a:r>
                        <a:rPr lang="de-DE" sz="1800"/>
                        <a:t>रणनीति सह-निर्माण</a:t>
                      </a:r>
                      <a:endParaRPr b="0" sz="1800" u="none" cap="none" strike="noStrike"/>
                    </a:p>
                  </a:txBody>
                  <a:tcPr marT="45725" marB="45725" marR="91450" marL="91450"/>
                </a:tc>
              </a:tr>
              <a:tr h="370850">
                <a:tc>
                  <a:txBody>
                    <a:bodyPr/>
                    <a:lstStyle/>
                    <a:p>
                      <a:pPr indent="0" lvl="0" marL="0" marR="0" rtl="0" algn="ctr">
                        <a:spcBef>
                          <a:spcPts val="0"/>
                        </a:spcBef>
                        <a:spcAft>
                          <a:spcPts val="0"/>
                        </a:spcAft>
                        <a:buNone/>
                      </a:pPr>
                      <a:r>
                        <a:rPr lang="de-DE" sz="1800"/>
                        <a:t>प्रतिस्पर्धा को समझना</a:t>
                      </a:r>
                      <a:endParaRPr b="0" sz="1800" u="none" cap="none" strike="noStrike"/>
                    </a:p>
                  </a:txBody>
                  <a:tcPr marT="45725" marB="45725" marR="91450" marL="91450"/>
                </a:tc>
                <a:tc>
                  <a:txBody>
                    <a:bodyPr/>
                    <a:lstStyle/>
                    <a:p>
                      <a:pPr indent="0" lvl="0" marL="0" marR="0" rtl="0" algn="ctr">
                        <a:spcBef>
                          <a:spcPts val="0"/>
                        </a:spcBef>
                        <a:spcAft>
                          <a:spcPts val="0"/>
                        </a:spcAft>
                        <a:buNone/>
                      </a:pPr>
                      <a:r>
                        <a:rPr lang="de-DE" sz="1800"/>
                        <a:t>प्रकार्यहरूमा साझा गरिएको भाषा</a:t>
                      </a:r>
                      <a:endParaRPr b="0" sz="1800" u="none" cap="none" strike="noStrike"/>
                    </a:p>
                  </a:txBody>
                  <a:tcPr marT="45725" marB="45725" marR="91450" marL="91450"/>
                </a:tc>
              </a:tr>
              <a:tr h="370850">
                <a:tc>
                  <a:txBody>
                    <a:bodyPr/>
                    <a:lstStyle/>
                    <a:p>
                      <a:pPr indent="0" lvl="0" marL="0" marR="0" rtl="0" algn="ctr">
                        <a:spcBef>
                          <a:spcPts val="0"/>
                        </a:spcBef>
                        <a:spcAft>
                          <a:spcPts val="0"/>
                        </a:spcAft>
                        <a:buNone/>
                      </a:pPr>
                      <a:r>
                        <a:rPr lang="de-DE" sz="1800"/>
                        <a:t>व्यापार मोडेलको पोर्टफोलियो</a:t>
                      </a:r>
                      <a:endParaRPr b="0" sz="1800" u="none" cap="none" strike="noStrike"/>
                    </a:p>
                  </a:txBody>
                  <a:tcPr marT="45725" marB="45725" marR="91450" marL="91450"/>
                </a:tc>
                <a:tc>
                  <a:txBody>
                    <a:bodyPr/>
                    <a:lstStyle/>
                    <a:p>
                      <a:pPr indent="0" lvl="0" marL="0" marR="0" rtl="0" algn="ctr">
                        <a:spcBef>
                          <a:spcPts val="0"/>
                        </a:spcBef>
                        <a:spcAft>
                          <a:spcPts val="0"/>
                        </a:spcAft>
                        <a:buNone/>
                      </a:pPr>
                      <a:r>
                        <a:rPr lang="de-DE" sz="1800"/>
                        <a:t>लगानी</a:t>
                      </a:r>
                      <a:endParaRPr b="0" sz="1800" u="none" cap="none" strike="noStrike"/>
                    </a:p>
                  </a:txBody>
                  <a:tcPr marT="45725" marB="45725" marR="91450" marL="91450"/>
                </a:tc>
              </a:tr>
              <a:tr h="370850">
                <a:tc>
                  <a:txBody>
                    <a:bodyPr/>
                    <a:lstStyle/>
                    <a:p>
                      <a:pPr indent="0" lvl="0" marL="0" marR="0" rtl="0" algn="ctr">
                        <a:spcBef>
                          <a:spcPts val="0"/>
                        </a:spcBef>
                        <a:spcAft>
                          <a:spcPts val="0"/>
                        </a:spcAft>
                        <a:buNone/>
                      </a:pPr>
                      <a:r>
                        <a:rPr lang="de-DE" sz="1800"/>
                        <a:t>नवीनता</a:t>
                      </a:r>
                      <a:endParaRPr b="0" sz="1800" u="none" cap="none" strike="noStrike"/>
                    </a:p>
                  </a:txBody>
                  <a:tcPr marT="45725" marB="45725" marR="91450" marL="91450"/>
                </a:tc>
                <a:tc>
                  <a:txBody>
                    <a:bodyPr/>
                    <a:lstStyle/>
                    <a:p>
                      <a:pPr indent="0" lvl="0" marL="0" marR="0" rtl="0" algn="ctr">
                        <a:spcBef>
                          <a:spcPts val="0"/>
                        </a:spcBef>
                        <a:spcAft>
                          <a:spcPts val="0"/>
                        </a:spcAft>
                        <a:buNone/>
                      </a:pPr>
                      <a:r>
                        <a:rPr lang="de-DE" sz="1800"/>
                        <a:t>एम एण्ड ए एस </a:t>
                      </a:r>
                      <a:endParaRPr b="0" sz="1800" u="none" cap="none" strike="noStrike"/>
                    </a:p>
                  </a:txBody>
                  <a:tcPr marT="45725" marB="45725" marR="91450" marL="91450"/>
                </a:tc>
              </a:tr>
              <a:tr h="370850">
                <a:tc>
                  <a:txBody>
                    <a:bodyPr/>
                    <a:lstStyle/>
                    <a:p>
                      <a:pPr indent="0" lvl="0" marL="0" marR="0" rtl="0" algn="ctr">
                        <a:spcBef>
                          <a:spcPts val="0"/>
                        </a:spcBef>
                        <a:spcAft>
                          <a:spcPts val="0"/>
                        </a:spcAft>
                        <a:buNone/>
                      </a:pPr>
                      <a:r>
                        <a:rPr lang="de-DE" sz="1800"/>
                        <a:t>नयाँ विचार टेम्प्लेट</a:t>
                      </a:r>
                      <a:endParaRPr b="0" sz="1800" u="none" cap="none" strike="noStrike"/>
                    </a:p>
                  </a:txBody>
                  <a:tcPr marT="45725" marB="45725" marR="91450" marL="91450"/>
                </a:tc>
                <a:tc>
                  <a:txBody>
                    <a:bodyPr/>
                    <a:lstStyle/>
                    <a:p>
                      <a:pPr indent="0" lvl="0" marL="0" marR="0" rtl="0" algn="ctr">
                        <a:spcBef>
                          <a:spcPts val="0"/>
                        </a:spcBef>
                        <a:spcAft>
                          <a:spcPts val="0"/>
                        </a:spcAft>
                        <a:buNone/>
                      </a:pPr>
                      <a:r>
                        <a:rPr lang="de-DE" sz="1800"/>
                        <a:t>निकास रणनीतिहरू</a:t>
                      </a:r>
                      <a:endParaRPr b="0" sz="1800" u="none" cap="none" strike="noStrike"/>
                    </a:p>
                  </a:txBody>
                  <a:tcPr marT="45725" marB="45725" marR="91450" marL="91450"/>
                </a:tc>
              </a:tr>
              <a:tr h="370850">
                <a:tc>
                  <a:txBody>
                    <a:bodyPr/>
                    <a:lstStyle/>
                    <a:p>
                      <a:pPr indent="0" lvl="0" marL="0" marR="0" rtl="0" algn="ctr">
                        <a:spcBef>
                          <a:spcPts val="0"/>
                        </a:spcBef>
                        <a:spcAft>
                          <a:spcPts val="0"/>
                        </a:spcAft>
                        <a:buNone/>
                      </a:pPr>
                      <a:r>
                        <a:rPr lang="de-DE" sz="1800"/>
                        <a:t>समझना</a:t>
                      </a:r>
                      <a:endParaRPr b="0" sz="1800" u="none" cap="none" strike="noStrike"/>
                    </a:p>
                  </a:txBody>
                  <a:tcPr marT="45725" marB="45725" marR="91450" marL="91450"/>
                </a:tc>
                <a:tc>
                  <a:txBody>
                    <a:bodyPr/>
                    <a:lstStyle/>
                    <a:p>
                      <a:pPr indent="0" lvl="0" marL="0" marR="0" rtl="0" algn="ctr">
                        <a:spcBef>
                          <a:spcPts val="0"/>
                        </a:spcBef>
                        <a:spcAft>
                          <a:spcPts val="0"/>
                        </a:spcAft>
                        <a:buNone/>
                      </a:pPr>
                      <a:r>
                        <a:t/>
                      </a:r>
                      <a:endParaRPr b="0" sz="1800" u="none" cap="none" strike="noStrike"/>
                    </a:p>
                  </a:txBody>
                  <a:tcPr marT="45725" marB="45725" marR="91450" marL="91450"/>
                </a:tc>
              </a:tr>
            </a:tbl>
          </a:graphicData>
        </a:graphic>
      </p:graphicFrame>
      <p:sp>
        <p:nvSpPr>
          <p:cNvPr id="474" name="Google Shape;474;p42"/>
          <p:cNvSpPr/>
          <p:nvPr/>
        </p:nvSpPr>
        <p:spPr>
          <a:xfrm>
            <a:off x="1973353" y="2914618"/>
            <a:ext cx="1520700" cy="385200"/>
          </a:xfrm>
          <a:prstGeom prst="ellipse">
            <a:avLst/>
          </a:prstGeom>
          <a:noFill/>
          <a:ln cap="flat" cmpd="sng" w="12700">
            <a:solidFill>
              <a:srgbClr val="189B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Calibri"/>
              <a:ea typeface="Calibri"/>
              <a:cs typeface="Calibri"/>
              <a:sym typeface="Calibri"/>
            </a:endParaRPr>
          </a:p>
        </p:txBody>
      </p:sp>
      <p:sp>
        <p:nvSpPr>
          <p:cNvPr id="475" name="Google Shape;475;p42"/>
          <p:cNvSpPr/>
          <p:nvPr/>
        </p:nvSpPr>
        <p:spPr>
          <a:xfrm>
            <a:off x="1726118" y="4768884"/>
            <a:ext cx="2223000" cy="385200"/>
          </a:xfrm>
          <a:prstGeom prst="ellipse">
            <a:avLst/>
          </a:prstGeom>
          <a:noFill/>
          <a:ln cap="flat" cmpd="sng" w="12700">
            <a:solidFill>
              <a:srgbClr val="189B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3"/>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व्यापार मोडेल को विकास को लागी 9 सामान्य भवन ब्लक</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pic>
        <p:nvPicPr>
          <p:cNvPr descr="Business Model Canvas" id="481" name="Google Shape;481;p43"/>
          <p:cNvPicPr preferRelativeResize="0"/>
          <p:nvPr/>
        </p:nvPicPr>
        <p:blipFill rotWithShape="1">
          <a:blip r:embed="rId3">
            <a:alphaModFix/>
          </a:blip>
          <a:srcRect b="0" l="0" r="0" t="0"/>
          <a:stretch/>
        </p:blipFill>
        <p:spPr>
          <a:xfrm>
            <a:off x="1421657" y="2665609"/>
            <a:ext cx="6300686" cy="386142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44"/>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बायाँ क्यानभास बनाम दायाँ क्यानभास</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pic>
        <p:nvPicPr>
          <p:cNvPr descr="Business Model Canvas" id="487" name="Google Shape;487;p44"/>
          <p:cNvPicPr preferRelativeResize="0"/>
          <p:nvPr/>
        </p:nvPicPr>
        <p:blipFill rotWithShape="1">
          <a:blip r:embed="rId3">
            <a:alphaModFix/>
          </a:blip>
          <a:srcRect b="0" l="0" r="0" t="0"/>
          <a:stretch/>
        </p:blipFill>
        <p:spPr>
          <a:xfrm>
            <a:off x="1334105" y="2665609"/>
            <a:ext cx="6300686" cy="3861420"/>
          </a:xfrm>
          <a:prstGeom prst="rect">
            <a:avLst/>
          </a:prstGeom>
          <a:noFill/>
          <a:ln>
            <a:noFill/>
          </a:ln>
        </p:spPr>
      </p:pic>
      <p:cxnSp>
        <p:nvCxnSpPr>
          <p:cNvPr id="488" name="Google Shape;488;p44"/>
          <p:cNvCxnSpPr>
            <a:stCxn id="487" idx="0"/>
            <a:endCxn id="487" idx="2"/>
          </p:cNvCxnSpPr>
          <p:nvPr/>
        </p:nvCxnSpPr>
        <p:spPr>
          <a:xfrm>
            <a:off x="4484448" y="2665609"/>
            <a:ext cx="0" cy="3861300"/>
          </a:xfrm>
          <a:prstGeom prst="straightConnector1">
            <a:avLst/>
          </a:prstGeom>
          <a:noFill/>
          <a:ln cap="flat" cmpd="sng" w="38100">
            <a:solidFill>
              <a:srgbClr val="189BB5"/>
            </a:solidFill>
            <a:prstDash val="solid"/>
            <a:miter lim="800000"/>
            <a:headEnd len="sm" w="sm" type="none"/>
            <a:tailEnd len="sm" w="sm" type="none"/>
          </a:ln>
        </p:spPr>
      </p:cxnSp>
      <p:sp>
        <p:nvSpPr>
          <p:cNvPr id="489" name="Google Shape;489;p44"/>
          <p:cNvSpPr txBox="1"/>
          <p:nvPr/>
        </p:nvSpPr>
        <p:spPr>
          <a:xfrm>
            <a:off x="126453" y="3121782"/>
            <a:ext cx="1099229" cy="923330"/>
          </a:xfrm>
          <a:prstGeom prst="rect">
            <a:avLst/>
          </a:prstGeom>
          <a:noFill/>
          <a:ln cap="flat" cmpd="sng" w="12700">
            <a:solidFill>
              <a:srgbClr val="189BB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alibri"/>
                <a:ea typeface="Calibri"/>
                <a:cs typeface="Calibri"/>
                <a:sym typeface="Calibri"/>
              </a:rPr>
              <a:t>Left canvas = efficiency</a:t>
            </a:r>
            <a:endParaRPr sz="1800">
              <a:solidFill>
                <a:schemeClr val="dk1"/>
              </a:solidFill>
              <a:latin typeface="Calibri"/>
              <a:ea typeface="Calibri"/>
              <a:cs typeface="Calibri"/>
              <a:sym typeface="Calibri"/>
            </a:endParaRPr>
          </a:p>
        </p:txBody>
      </p:sp>
      <p:sp>
        <p:nvSpPr>
          <p:cNvPr id="490" name="Google Shape;490;p44"/>
          <p:cNvSpPr txBox="1"/>
          <p:nvPr/>
        </p:nvSpPr>
        <p:spPr>
          <a:xfrm>
            <a:off x="7743214" y="3122579"/>
            <a:ext cx="1040863" cy="923330"/>
          </a:xfrm>
          <a:prstGeom prst="rect">
            <a:avLst/>
          </a:prstGeom>
          <a:noFill/>
          <a:ln cap="flat" cmpd="sng" w="12700">
            <a:solidFill>
              <a:srgbClr val="189BB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alibri"/>
                <a:ea typeface="Calibri"/>
                <a:cs typeface="Calibri"/>
                <a:sym typeface="Calibri"/>
              </a:rPr>
              <a:t>Right canvas = value</a:t>
            </a: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5"/>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9758"/>
              <a:buFont typeface="Arial"/>
              <a:buNone/>
            </a:pPr>
            <a:r>
              <a:rPr lang="de-DE" sz="2766">
                <a:solidFill>
                  <a:srgbClr val="202124"/>
                </a:solidFill>
                <a:highlight>
                  <a:srgbClr val="F8F9FA"/>
                </a:highlight>
              </a:rPr>
              <a:t>9 जेनेरिक भवन ब्लकहरू</a:t>
            </a:r>
            <a:endParaRPr sz="2766">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497" name="Google Shape;497;p45"/>
          <p:cNvSpPr txBox="1"/>
          <p:nvPr>
            <p:ph idx="1" type="body"/>
          </p:nvPr>
        </p:nvSpPr>
        <p:spPr>
          <a:xfrm>
            <a:off x="885242" y="3946709"/>
            <a:ext cx="2024246" cy="2541639"/>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90000"/>
              </a:lnSpc>
              <a:spcBef>
                <a:spcPts val="0"/>
              </a:spcBef>
              <a:spcAft>
                <a:spcPts val="0"/>
              </a:spcAft>
              <a:buClr>
                <a:schemeClr val="dk1"/>
              </a:buClr>
              <a:buSzPct val="100000"/>
              <a:buNone/>
            </a:pPr>
            <a:r>
              <a:rPr b="1" lang="de-DE" sz="1400"/>
              <a:t>1</a:t>
            </a:r>
            <a:endParaRPr/>
          </a:p>
          <a:p>
            <a:pPr indent="0" lvl="0" marL="0" rtl="0" algn="ctr">
              <a:lnSpc>
                <a:spcPct val="90000"/>
              </a:lnSpc>
              <a:spcBef>
                <a:spcPts val="1000"/>
              </a:spcBef>
              <a:spcAft>
                <a:spcPts val="0"/>
              </a:spcAft>
              <a:buClr>
                <a:schemeClr val="dk1"/>
              </a:buClr>
              <a:buSzPct val="66666"/>
              <a:buNone/>
            </a:pPr>
            <a:r>
              <a:rPr lang="de-DE" sz="2100">
                <a:solidFill>
                  <a:srgbClr val="202124"/>
                </a:solidFill>
                <a:highlight>
                  <a:srgbClr val="F8F9FA"/>
                </a:highlight>
              </a:rPr>
              <a:t>ग्राहक खण्डहरू</a:t>
            </a:r>
            <a:endParaRPr sz="2100">
              <a:solidFill>
                <a:srgbClr val="202124"/>
              </a:solidFill>
              <a:highlight>
                <a:srgbClr val="F8F9FA"/>
              </a:highlight>
            </a:endParaRPr>
          </a:p>
          <a:p>
            <a:pPr indent="0" lvl="0" marL="0" rtl="0" algn="ctr">
              <a:lnSpc>
                <a:spcPct val="90000"/>
              </a:lnSpc>
              <a:spcBef>
                <a:spcPts val="1000"/>
              </a:spcBef>
              <a:spcAft>
                <a:spcPts val="0"/>
              </a:spcAft>
              <a:buClr>
                <a:schemeClr val="dk1"/>
              </a:buClr>
              <a:buSzPct val="66666"/>
              <a:buNone/>
            </a:pPr>
            <a:r>
              <a:rPr lang="de-DE" sz="2100">
                <a:solidFill>
                  <a:srgbClr val="202124"/>
                </a:solidFill>
                <a:highlight>
                  <a:srgbClr val="F8F9FA"/>
                </a:highlight>
              </a:rPr>
              <a:t>हामी कसको लागि मूल्य सिर्जना गर्दैछौं? हाम्रा सबैभन्दा महत्त्वपूर्ण ग्राहक/प्रयोगकर्ताहरू को हुन्?</a:t>
            </a:r>
            <a:endParaRPr sz="2100">
              <a:solidFill>
                <a:srgbClr val="202124"/>
              </a:solidFill>
              <a:highlight>
                <a:srgbClr val="F8F9FA"/>
              </a:highlight>
            </a:endParaRPr>
          </a:p>
          <a:p>
            <a:pPr indent="0" lvl="0" marL="0" rtl="0" algn="ctr">
              <a:lnSpc>
                <a:spcPct val="90000"/>
              </a:lnSpc>
              <a:spcBef>
                <a:spcPts val="1000"/>
              </a:spcBef>
              <a:spcAft>
                <a:spcPts val="0"/>
              </a:spcAft>
              <a:buClr>
                <a:schemeClr val="dk1"/>
              </a:buClr>
              <a:buSzPct val="66666"/>
              <a:buNone/>
            </a:pPr>
            <a:r>
              <a:t/>
            </a:r>
            <a:endParaRPr sz="2100">
              <a:solidFill>
                <a:srgbClr val="202124"/>
              </a:solidFill>
              <a:highlight>
                <a:srgbClr val="F8F9FA"/>
              </a:highlight>
            </a:endParaRPr>
          </a:p>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बजार निर्णय (मास वा आला बजार), विभाजन (व्यक्तिगत)</a:t>
            </a:r>
            <a:endParaRPr sz="2100">
              <a:solidFill>
                <a:srgbClr val="202124"/>
              </a:solidFill>
              <a:highlight>
                <a:srgbClr val="F8F9FA"/>
              </a:highlight>
            </a:endParaRPr>
          </a:p>
          <a:p>
            <a:pPr indent="0" lvl="0" marL="0" rtl="0" algn="ctr">
              <a:lnSpc>
                <a:spcPct val="90000"/>
              </a:lnSpc>
              <a:spcBef>
                <a:spcPts val="1000"/>
              </a:spcBef>
              <a:spcAft>
                <a:spcPts val="0"/>
              </a:spcAft>
              <a:buClr>
                <a:schemeClr val="dk1"/>
              </a:buClr>
              <a:buSzPct val="100000"/>
              <a:buNone/>
            </a:pPr>
            <a:r>
              <a:t/>
            </a:r>
            <a:endParaRPr b="1" sz="1400"/>
          </a:p>
        </p:txBody>
      </p:sp>
      <p:sp>
        <p:nvSpPr>
          <p:cNvPr id="498" name="Google Shape;498;p45"/>
          <p:cNvSpPr txBox="1"/>
          <p:nvPr/>
        </p:nvSpPr>
        <p:spPr>
          <a:xfrm>
            <a:off x="5705561" y="3946709"/>
            <a:ext cx="2024245" cy="2541639"/>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ctr">
              <a:lnSpc>
                <a:spcPct val="90000"/>
              </a:lnSpc>
              <a:spcBef>
                <a:spcPts val="1000"/>
              </a:spcBef>
              <a:spcAft>
                <a:spcPts val="0"/>
              </a:spcAft>
              <a:buClr>
                <a:schemeClr val="dk1"/>
              </a:buClr>
              <a:buSzPct val="66666"/>
              <a:buFont typeface="Arial"/>
              <a:buNone/>
            </a:pPr>
            <a:r>
              <a:rPr lang="de-DE" sz="2100">
                <a:solidFill>
                  <a:srgbClr val="202124"/>
                </a:solidFill>
                <a:highlight>
                  <a:srgbClr val="F8F9FA"/>
                </a:highlight>
              </a:rPr>
              <a:t>३</a:t>
            </a:r>
            <a:endParaRPr sz="2100">
              <a:solidFill>
                <a:srgbClr val="202124"/>
              </a:solidFill>
              <a:highlight>
                <a:srgbClr val="F8F9FA"/>
              </a:highlight>
            </a:endParaRPr>
          </a:p>
          <a:p>
            <a:pPr indent="0" lvl="0" marL="0" marR="0" rtl="0" algn="ctr">
              <a:lnSpc>
                <a:spcPct val="90000"/>
              </a:lnSpc>
              <a:spcBef>
                <a:spcPts val="1000"/>
              </a:spcBef>
              <a:spcAft>
                <a:spcPts val="0"/>
              </a:spcAft>
              <a:buClr>
                <a:schemeClr val="dk1"/>
              </a:buClr>
              <a:buSzPct val="66666"/>
              <a:buFont typeface="Arial"/>
              <a:buNone/>
            </a:pPr>
            <a:r>
              <a:rPr lang="de-DE" sz="2100">
                <a:solidFill>
                  <a:srgbClr val="202124"/>
                </a:solidFill>
                <a:highlight>
                  <a:srgbClr val="F8F9FA"/>
                </a:highlight>
              </a:rPr>
              <a:t>च्यानलहरू (सञ्चार र वितरण)</a:t>
            </a:r>
            <a:endParaRPr sz="2100">
              <a:solidFill>
                <a:srgbClr val="202124"/>
              </a:solidFill>
              <a:highlight>
                <a:srgbClr val="F8F9FA"/>
              </a:highlight>
            </a:endParaRPr>
          </a:p>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कुन च्यानलहरू मार्फत हाम्रा ग्राहकहरू पुग्न चाहन्छन्? हामी तिनीहरूलाई कसरी पुग्न सक्छौं? कुन काम राम्रो? कुन लागत-कुशल छन्? हामी तिनीहरूलाई ग्राहक दिनचर्यासँग कसरी एकीकृत गर्छौं?</a:t>
            </a:r>
            <a:endParaRPr sz="2100">
              <a:solidFill>
                <a:srgbClr val="202124"/>
              </a:solidFill>
              <a:highlight>
                <a:srgbClr val="F8F9FA"/>
              </a:highlight>
            </a:endParaRPr>
          </a:p>
          <a:p>
            <a:pPr indent="0" lvl="0" marL="0" marR="0" rtl="0" algn="ctr">
              <a:lnSpc>
                <a:spcPct val="90000"/>
              </a:lnSpc>
              <a:spcBef>
                <a:spcPts val="1000"/>
              </a:spcBef>
              <a:spcAft>
                <a:spcPts val="0"/>
              </a:spcAft>
              <a:buClr>
                <a:schemeClr val="dk1"/>
              </a:buClr>
              <a:buSzPct val="100000"/>
              <a:buFont typeface="Arial"/>
              <a:buNone/>
            </a:pPr>
            <a:r>
              <a:t/>
            </a:r>
            <a:endParaRPr b="1">
              <a:solidFill>
                <a:schemeClr val="dk1"/>
              </a:solidFill>
            </a:endParaRPr>
          </a:p>
        </p:txBody>
      </p:sp>
      <p:sp>
        <p:nvSpPr>
          <p:cNvPr id="499" name="Google Shape;499;p45"/>
          <p:cNvSpPr txBox="1"/>
          <p:nvPr/>
        </p:nvSpPr>
        <p:spPr>
          <a:xfrm>
            <a:off x="3332479" y="3946709"/>
            <a:ext cx="2024245" cy="2541639"/>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ctr">
              <a:lnSpc>
                <a:spcPct val="90000"/>
              </a:lnSpc>
              <a:spcBef>
                <a:spcPts val="1000"/>
              </a:spcBef>
              <a:spcAft>
                <a:spcPts val="0"/>
              </a:spcAft>
              <a:buClr>
                <a:schemeClr val="dk1"/>
              </a:buClr>
              <a:buSzPct val="66666"/>
              <a:buFont typeface="Arial"/>
              <a:buNone/>
            </a:pPr>
            <a:r>
              <a:rPr lang="de-DE" sz="2100">
                <a:solidFill>
                  <a:srgbClr val="202124"/>
                </a:solidFill>
                <a:highlight>
                  <a:srgbClr val="F8F9FA"/>
                </a:highlight>
              </a:rPr>
              <a:t>२</a:t>
            </a:r>
            <a:endParaRPr sz="2100">
              <a:solidFill>
                <a:srgbClr val="202124"/>
              </a:solidFill>
              <a:highlight>
                <a:srgbClr val="F8F9FA"/>
              </a:highlight>
            </a:endParaRPr>
          </a:p>
          <a:p>
            <a:pPr indent="0" lvl="0" marL="0" marR="0" rtl="0" algn="ctr">
              <a:lnSpc>
                <a:spcPct val="90000"/>
              </a:lnSpc>
              <a:spcBef>
                <a:spcPts val="1000"/>
              </a:spcBef>
              <a:spcAft>
                <a:spcPts val="0"/>
              </a:spcAft>
              <a:buClr>
                <a:schemeClr val="dk1"/>
              </a:buClr>
              <a:buSzPct val="66666"/>
              <a:buFont typeface="Arial"/>
              <a:buNone/>
            </a:pPr>
            <a:r>
              <a:rPr lang="de-DE" sz="2100">
                <a:solidFill>
                  <a:srgbClr val="202124"/>
                </a:solidFill>
                <a:highlight>
                  <a:srgbClr val="F8F9FA"/>
                </a:highlight>
              </a:rPr>
              <a:t>मूल्य प्रस्ताव</a:t>
            </a:r>
            <a:endParaRPr sz="2100">
              <a:solidFill>
                <a:srgbClr val="202124"/>
              </a:solidFill>
              <a:highlight>
                <a:srgbClr val="F8F9FA"/>
              </a:highlight>
            </a:endParaRPr>
          </a:p>
          <a:p>
            <a:pPr indent="0" lvl="0" marL="0" marR="0" rtl="0" algn="ctr">
              <a:lnSpc>
                <a:spcPct val="90000"/>
              </a:lnSpc>
              <a:spcBef>
                <a:spcPts val="1000"/>
              </a:spcBef>
              <a:spcAft>
                <a:spcPts val="0"/>
              </a:spcAft>
              <a:buClr>
                <a:schemeClr val="dk1"/>
              </a:buClr>
              <a:buSzPct val="66666"/>
              <a:buFont typeface="Arial"/>
              <a:buNone/>
            </a:pPr>
            <a:r>
              <a:t/>
            </a:r>
            <a:endParaRPr sz="2100">
              <a:solidFill>
                <a:srgbClr val="202124"/>
              </a:solidFill>
              <a:highlight>
                <a:srgbClr val="F8F9FA"/>
              </a:highlight>
            </a:endParaRPr>
          </a:p>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हामीले ग्राहकहरूलाई के मूल्य प्रदान गर्छौं? हामी कुन समस्याहरू समाधान गर्छौं? हामीले कुन कुरा पूरा गर्नुपर्छ? प्रत्येक खण्डमा कुन उत्पादन/सेवाहरू?</a:t>
            </a:r>
            <a:endParaRPr sz="2100">
              <a:solidFill>
                <a:srgbClr val="202124"/>
              </a:solidFill>
              <a:highlight>
                <a:srgbClr val="F8F9FA"/>
              </a:highlight>
            </a:endParaRPr>
          </a:p>
          <a:p>
            <a:pPr indent="0" lvl="0" marL="0" marR="0" rtl="0" algn="ctr">
              <a:lnSpc>
                <a:spcPct val="90000"/>
              </a:lnSpc>
              <a:spcBef>
                <a:spcPts val="1000"/>
              </a:spcBef>
              <a:spcAft>
                <a:spcPts val="0"/>
              </a:spcAft>
              <a:buClr>
                <a:schemeClr val="dk1"/>
              </a:buClr>
              <a:buSzPct val="100000"/>
              <a:buFont typeface="Arial"/>
              <a:buNone/>
            </a:pPr>
            <a:r>
              <a:t/>
            </a:r>
            <a:endParaRPr b="1">
              <a:solidFill>
                <a:schemeClr val="dk1"/>
              </a:solidFill>
            </a:endParaRPr>
          </a:p>
        </p:txBody>
      </p:sp>
      <p:pic>
        <p:nvPicPr>
          <p:cNvPr id="500" name="Google Shape;500;p45"/>
          <p:cNvPicPr preferRelativeResize="0"/>
          <p:nvPr/>
        </p:nvPicPr>
        <p:blipFill rotWithShape="1">
          <a:blip r:embed="rId3">
            <a:alphaModFix/>
          </a:blip>
          <a:srcRect b="10501" l="0" r="0" t="20655"/>
          <a:stretch/>
        </p:blipFill>
        <p:spPr>
          <a:xfrm>
            <a:off x="1321141" y="3032310"/>
            <a:ext cx="1152448" cy="793378"/>
          </a:xfrm>
          <a:prstGeom prst="rect">
            <a:avLst/>
          </a:prstGeom>
          <a:noFill/>
          <a:ln>
            <a:noFill/>
          </a:ln>
        </p:spPr>
      </p:pic>
      <p:pic>
        <p:nvPicPr>
          <p:cNvPr id="501" name="Google Shape;501;p45"/>
          <p:cNvPicPr preferRelativeResize="0"/>
          <p:nvPr/>
        </p:nvPicPr>
        <p:blipFill rotWithShape="1">
          <a:blip r:embed="rId4">
            <a:alphaModFix/>
          </a:blip>
          <a:srcRect b="0" l="0" r="0" t="0"/>
          <a:stretch/>
        </p:blipFill>
        <p:spPr>
          <a:xfrm>
            <a:off x="3931700" y="3032310"/>
            <a:ext cx="793377" cy="793377"/>
          </a:xfrm>
          <a:prstGeom prst="rect">
            <a:avLst/>
          </a:prstGeom>
          <a:noFill/>
          <a:ln>
            <a:noFill/>
          </a:ln>
        </p:spPr>
      </p:pic>
      <p:pic>
        <p:nvPicPr>
          <p:cNvPr id="502" name="Google Shape;502;p45"/>
          <p:cNvPicPr preferRelativeResize="0"/>
          <p:nvPr/>
        </p:nvPicPr>
        <p:blipFill rotWithShape="1">
          <a:blip r:embed="rId5">
            <a:alphaModFix/>
          </a:blip>
          <a:srcRect b="0" l="0" r="0" t="0"/>
          <a:stretch/>
        </p:blipFill>
        <p:spPr>
          <a:xfrm>
            <a:off x="6260484" y="3032310"/>
            <a:ext cx="914400" cy="914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6"/>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९ जेनेरिक भवन ब्लकहरू - सारांश ब्लकहरू १-३</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pic>
        <p:nvPicPr>
          <p:cNvPr id="508" name="Google Shape;508;p46"/>
          <p:cNvPicPr preferRelativeResize="0"/>
          <p:nvPr/>
        </p:nvPicPr>
        <p:blipFill rotWithShape="1">
          <a:blip r:embed="rId3">
            <a:alphaModFix/>
          </a:blip>
          <a:srcRect b="0" l="0" r="0" t="0"/>
          <a:stretch/>
        </p:blipFill>
        <p:spPr>
          <a:xfrm>
            <a:off x="1313234" y="2847929"/>
            <a:ext cx="6517532" cy="292421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48"/>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९ जेनेरिक भवन ब्लकहरू - सारांश ब्लकहरू १-३</a:t>
            </a:r>
            <a:endParaRPr sz="2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pic>
        <p:nvPicPr>
          <p:cNvPr id="514" name="Google Shape;514;p48"/>
          <p:cNvPicPr preferRelativeResize="0"/>
          <p:nvPr/>
        </p:nvPicPr>
        <p:blipFill rotWithShape="1">
          <a:blip r:embed="rId3">
            <a:alphaModFix/>
          </a:blip>
          <a:srcRect b="0" l="0" r="0" t="0"/>
          <a:stretch/>
        </p:blipFill>
        <p:spPr>
          <a:xfrm>
            <a:off x="954405" y="2596823"/>
            <a:ext cx="7235190" cy="349689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50"/>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de-DE"/>
              <a:t>9 generic building blocks – summary blocks 1-9</a:t>
            </a:r>
            <a:endParaRPr/>
          </a:p>
        </p:txBody>
      </p:sp>
      <p:pic>
        <p:nvPicPr>
          <p:cNvPr id="520" name="Google Shape;520;p50"/>
          <p:cNvPicPr preferRelativeResize="0"/>
          <p:nvPr/>
        </p:nvPicPr>
        <p:blipFill rotWithShape="1">
          <a:blip r:embed="rId3">
            <a:alphaModFix/>
          </a:blip>
          <a:srcRect b="16439" l="0" r="0" t="18125"/>
          <a:stretch/>
        </p:blipFill>
        <p:spPr>
          <a:xfrm>
            <a:off x="679174" y="2553977"/>
            <a:ext cx="7785652" cy="382089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4" name="Shape 524"/>
        <p:cNvGrpSpPr/>
        <p:nvPr/>
      </p:nvGrpSpPr>
      <p:grpSpPr>
        <a:xfrm>
          <a:off x="0" y="0"/>
          <a:ext cx="0" cy="0"/>
          <a:chOff x="0" y="0"/>
          <a:chExt cx="0" cy="0"/>
        </a:xfrm>
      </p:grpSpPr>
      <p:sp>
        <p:nvSpPr>
          <p:cNvPr id="525" name="Google Shape;525;p51"/>
          <p:cNvSpPr/>
          <p:nvPr/>
        </p:nvSpPr>
        <p:spPr>
          <a:xfrm rot="-5400000">
            <a:off x="183356" y="1928731"/>
            <a:ext cx="3333749" cy="2624327"/>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51"/>
          <p:cNvSpPr txBox="1"/>
          <p:nvPr>
            <p:ph type="title"/>
          </p:nvPr>
        </p:nvSpPr>
        <p:spPr>
          <a:xfrm>
            <a:off x="771525" y="1967266"/>
            <a:ext cx="1971675" cy="2547257"/>
          </a:xfrm>
          <a:prstGeom prst="rect">
            <a:avLst/>
          </a:prstGeom>
          <a:noFill/>
          <a:ln>
            <a:noFill/>
          </a:ln>
        </p:spPr>
        <p:txBody>
          <a:bodyPr anchorCtr="0" anchor="ctr" bIns="45700" lIns="91425" spcFirstLastPara="1" rIns="91425" wrap="square" tIns="45700">
            <a:normAutofit/>
          </a:bodyPr>
          <a:lstStyle/>
          <a:p>
            <a:pPr indent="0" lvl="0" marL="0" marR="38100" rtl="0" algn="l">
              <a:lnSpc>
                <a:spcPct val="114285"/>
              </a:lnSpc>
              <a:spcBef>
                <a:spcPts val="0"/>
              </a:spcBef>
              <a:spcAft>
                <a:spcPts val="0"/>
              </a:spcAft>
              <a:buClr>
                <a:schemeClr val="dk1"/>
              </a:buClr>
              <a:buSzPts val="1100"/>
              <a:buFont typeface="Arial"/>
              <a:buNone/>
            </a:pPr>
            <a:r>
              <a:rPr lang="de-DE" sz="2100">
                <a:solidFill>
                  <a:srgbClr val="202124"/>
                </a:solidFill>
                <a:highlight>
                  <a:srgbClr val="F8F9FA"/>
                </a:highlight>
              </a:rPr>
              <a:t>व्यापार मोडेल क्यानभास - एक्लो मोडेल होइन</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1100"/>
              <a:buFont typeface="Arial"/>
              <a:buNone/>
            </a:pPr>
            <a:r>
              <a:t/>
            </a:r>
            <a:endParaRPr sz="100">
              <a:solidFill>
                <a:srgbClr val="202124"/>
              </a:solidFill>
              <a:highlight>
                <a:srgbClr val="F8F9FA"/>
              </a:highlight>
            </a:endParaRPr>
          </a:p>
          <a:p>
            <a:pPr indent="0" lvl="0" marL="0" rtl="0" algn="ctr">
              <a:lnSpc>
                <a:spcPct val="90000"/>
              </a:lnSpc>
              <a:spcBef>
                <a:spcPts val="0"/>
              </a:spcBef>
              <a:spcAft>
                <a:spcPts val="0"/>
              </a:spcAft>
              <a:buClr>
                <a:srgbClr val="FFFFFF"/>
              </a:buClr>
              <a:buSzPts val="2400"/>
              <a:buFont typeface="Calibri"/>
              <a:buNone/>
            </a:pPr>
            <a:r>
              <a:t/>
            </a:r>
            <a:endParaRPr sz="2400">
              <a:solidFill>
                <a:srgbClr val="FFFFFF"/>
              </a:solidFill>
              <a:latin typeface="Calibri"/>
              <a:ea typeface="Calibri"/>
              <a:cs typeface="Calibri"/>
              <a:sym typeface="Calibri"/>
            </a:endParaRPr>
          </a:p>
        </p:txBody>
      </p:sp>
      <p:pic>
        <p:nvPicPr>
          <p:cNvPr id="527" name="Google Shape;527;p51"/>
          <p:cNvPicPr preferRelativeResize="0"/>
          <p:nvPr/>
        </p:nvPicPr>
        <p:blipFill rotWithShape="1">
          <a:blip r:embed="rId3">
            <a:alphaModFix/>
          </a:blip>
          <a:srcRect b="0" l="0" r="0" t="0"/>
          <a:stretch/>
        </p:blipFill>
        <p:spPr>
          <a:xfrm>
            <a:off x="3249446" y="1418830"/>
            <a:ext cx="5784660" cy="4020339"/>
          </a:xfrm>
          <a:prstGeom prst="rect">
            <a:avLst/>
          </a:prstGeom>
          <a:noFill/>
          <a:ln>
            <a:noFill/>
          </a:ln>
        </p:spPr>
      </p:pic>
      <p:sp>
        <p:nvSpPr>
          <p:cNvPr id="528" name="Google Shape;528;p51"/>
          <p:cNvSpPr txBox="1"/>
          <p:nvPr/>
        </p:nvSpPr>
        <p:spPr>
          <a:xfrm>
            <a:off x="3162395" y="5807414"/>
            <a:ext cx="578466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200">
                <a:solidFill>
                  <a:schemeClr val="dk1"/>
                </a:solidFill>
                <a:latin typeface="Calibri"/>
                <a:ea typeface="Calibri"/>
                <a:cs typeface="Calibri"/>
                <a:sym typeface="Calibri"/>
              </a:rPr>
              <a:t>Great exercise to do with students once having a business idea in mind: </a:t>
            </a:r>
            <a:r>
              <a:rPr lang="de-DE" sz="1200" u="sng">
                <a:solidFill>
                  <a:schemeClr val="dk1"/>
                </a:solidFill>
                <a:latin typeface="Calibri"/>
                <a:ea typeface="Calibri"/>
                <a:cs typeface="Calibri"/>
                <a:sym typeface="Calibri"/>
                <a:hlinkClick r:id="rId4">
                  <a:extLst>
                    <a:ext uri="{A12FA001-AC4F-418D-AE19-62706E023703}">
                      <ahyp:hlinkClr val="tx"/>
                    </a:ext>
                  </a:extLst>
                </a:hlinkClick>
              </a:rPr>
              <a:t>How To Scan Your Business Model Environment For Disruptive Threats And Opportunities (strategyzer.com)</a:t>
            </a:r>
            <a:endParaRPr sz="12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5"/>
          <p:cNvSpPr txBox="1"/>
          <p:nvPr>
            <p:ph type="title"/>
          </p:nvPr>
        </p:nvSpPr>
        <p:spPr>
          <a:xfrm>
            <a:off x="2660513" y="1347281"/>
            <a:ext cx="3822970" cy="793377"/>
          </a:xfrm>
          <a:prstGeom prst="rect">
            <a:avLst/>
          </a:prstGeom>
          <a:noFill/>
          <a:ln>
            <a:noFill/>
          </a:ln>
        </p:spPr>
        <p:txBody>
          <a:bodyPr anchorCtr="0" anchor="ctr" bIns="45700" lIns="91425" spcFirstLastPara="1" rIns="91425" wrap="square" tIns="45700">
            <a:noAutofit/>
          </a:bodyPr>
          <a:lstStyle/>
          <a:p>
            <a:pPr indent="0" lvl="0" marL="0" rtl="0" algn="ctr">
              <a:spcBef>
                <a:spcPts val="1000"/>
              </a:spcBef>
              <a:spcAft>
                <a:spcPts val="0"/>
              </a:spcAft>
              <a:buClr>
                <a:srgbClr val="189BB5"/>
              </a:buClr>
              <a:buSzPts val="2800"/>
              <a:buFont typeface="Arial"/>
              <a:buNone/>
            </a:pPr>
            <a:r>
              <a:rPr lang="de-DE" sz="5200">
                <a:solidFill>
                  <a:srgbClr val="202124"/>
                </a:solidFill>
                <a:highlight>
                  <a:srgbClr val="F8F9FA"/>
                </a:highlight>
              </a:rPr>
              <a:t>अपेक्षा</a:t>
            </a:r>
            <a:endParaRPr sz="7500"/>
          </a:p>
        </p:txBody>
      </p:sp>
      <p:sp>
        <p:nvSpPr>
          <p:cNvPr id="138" name="Google Shape;138;p5"/>
          <p:cNvSpPr txBox="1"/>
          <p:nvPr>
            <p:ph idx="1" type="body"/>
          </p:nvPr>
        </p:nvSpPr>
        <p:spPr>
          <a:xfrm>
            <a:off x="628649" y="2534771"/>
            <a:ext cx="7886699" cy="242633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Clr>
                <a:srgbClr val="189BB5"/>
              </a:buClr>
              <a:buSzPts val="2800"/>
              <a:buNone/>
            </a:pPr>
            <a:r>
              <a:rPr lang="de-DE" sz="2100">
                <a:solidFill>
                  <a:srgbClr val="202124"/>
                </a:solidFill>
                <a:highlight>
                  <a:srgbClr val="F8F9FA"/>
                </a:highlight>
              </a:rPr>
              <a:t>अपेक्षाले सन्तुष्टि वा असन्तुष्टिको निर्णय गर्छ!</a:t>
            </a:r>
            <a:endParaRPr sz="2100">
              <a:solidFill>
                <a:srgbClr val="202124"/>
              </a:solidFill>
              <a:highlight>
                <a:srgbClr val="F8F9FA"/>
              </a:highlight>
            </a:endParaRPr>
          </a:p>
          <a:p>
            <a:pPr indent="0" lvl="0" marL="0" rtl="0" algn="ctr">
              <a:lnSpc>
                <a:spcPct val="90000"/>
              </a:lnSpc>
              <a:spcBef>
                <a:spcPts val="1000"/>
              </a:spcBef>
              <a:spcAft>
                <a:spcPts val="0"/>
              </a:spcAft>
              <a:buClr>
                <a:srgbClr val="189BB5"/>
              </a:buClr>
              <a:buSzPts val="2800"/>
              <a:buNone/>
            </a:pPr>
            <a:r>
              <a:t/>
            </a:r>
            <a:endParaRPr sz="2100">
              <a:solidFill>
                <a:srgbClr val="202124"/>
              </a:solidFill>
              <a:highlight>
                <a:srgbClr val="F8F9FA"/>
              </a:highlight>
            </a:endParaRPr>
          </a:p>
          <a:p>
            <a:pPr indent="0" lvl="0" marL="0" rtl="0" algn="ctr">
              <a:lnSpc>
                <a:spcPct val="90000"/>
              </a:lnSpc>
              <a:spcBef>
                <a:spcPts val="1000"/>
              </a:spcBef>
              <a:spcAft>
                <a:spcPts val="0"/>
              </a:spcAft>
              <a:buClr>
                <a:srgbClr val="189BB5"/>
              </a:buClr>
              <a:buSzPts val="2800"/>
              <a:buNone/>
            </a:pPr>
            <a:r>
              <a:rPr lang="de-DE" sz="2100">
                <a:solidFill>
                  <a:srgbClr val="202124"/>
                </a:solidFill>
                <a:highlight>
                  <a:srgbClr val="F8F9FA"/>
                </a:highlight>
              </a:rPr>
              <a:t>त्यसोभए, तिनीहरूलाई व्यवस्थापन गरौं!</a:t>
            </a:r>
            <a:endParaRPr sz="2100">
              <a:solidFill>
                <a:srgbClr val="202124"/>
              </a:solidFill>
              <a:highlight>
                <a:srgbClr val="F8F9FA"/>
              </a:highlight>
            </a:endParaRPr>
          </a:p>
          <a:p>
            <a:pPr indent="0" lvl="0" marL="0" marR="38100" rtl="0" algn="l">
              <a:lnSpc>
                <a:spcPct val="114285"/>
              </a:lnSpc>
              <a:spcBef>
                <a:spcPts val="0"/>
              </a:spcBef>
              <a:spcAft>
                <a:spcPts val="0"/>
              </a:spcAft>
              <a:buClr>
                <a:schemeClr val="dk1"/>
              </a:buClr>
              <a:buSzPts val="1100"/>
              <a:buFont typeface="Arial"/>
              <a:buNone/>
            </a:pPr>
            <a:r>
              <a:rPr lang="de-DE" sz="2100">
                <a:solidFill>
                  <a:srgbClr val="202124"/>
                </a:solidFill>
                <a:highlight>
                  <a:srgbClr val="F8F9FA"/>
                </a:highlight>
              </a:rPr>
              <a:t>मलाई आफ्नो थाहा दिनुहोस्!</a:t>
            </a:r>
            <a:endParaRPr sz="2100">
              <a:solidFill>
                <a:srgbClr val="202124"/>
              </a:solidFill>
              <a:highlight>
                <a:srgbClr val="F8F9FA"/>
              </a:highlight>
            </a:endParaRPr>
          </a:p>
          <a:p>
            <a:pPr indent="0" lvl="0" marL="0" rtl="0" algn="ctr">
              <a:lnSpc>
                <a:spcPct val="90000"/>
              </a:lnSpc>
              <a:spcBef>
                <a:spcPts val="1000"/>
              </a:spcBef>
              <a:spcAft>
                <a:spcPts val="0"/>
              </a:spcAft>
              <a:buClr>
                <a:srgbClr val="189BB5"/>
              </a:buClr>
              <a:buSzPts val="2800"/>
              <a:buNone/>
            </a:pPr>
            <a:r>
              <a:t/>
            </a:r>
            <a:endParaRPr>
              <a:solidFill>
                <a:srgbClr val="189BB5"/>
              </a:solidFill>
            </a:endParaRPr>
          </a:p>
        </p:txBody>
      </p:sp>
      <p:sp>
        <p:nvSpPr>
          <p:cNvPr id="139" name="Google Shape;139;p5"/>
          <p:cNvSpPr txBox="1"/>
          <p:nvPr/>
        </p:nvSpPr>
        <p:spPr>
          <a:xfrm>
            <a:off x="-312563" y="5365255"/>
            <a:ext cx="726368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de-DE" sz="2400" u="none" cap="none" strike="noStrike">
                <a:solidFill>
                  <a:schemeClr val="dk1"/>
                </a:solidFill>
                <a:latin typeface="Calibri"/>
                <a:ea typeface="Calibri"/>
                <a:cs typeface="Calibri"/>
                <a:sym typeface="Calibri"/>
              </a:rPr>
              <a:t>Please go to menti.com and use the code</a:t>
            </a:r>
            <a:endParaRPr/>
          </a:p>
          <a:p>
            <a:pPr indent="0" lvl="0" marL="0" marR="0" rtl="0" algn="ctr">
              <a:spcBef>
                <a:spcPts val="0"/>
              </a:spcBef>
              <a:spcAft>
                <a:spcPts val="0"/>
              </a:spcAft>
              <a:buNone/>
            </a:pPr>
            <a:r>
              <a:rPr b="1" i="0" lang="de-DE" sz="2400" u="none" cap="none" strike="noStrike">
                <a:solidFill>
                  <a:schemeClr val="dk1"/>
                </a:solidFill>
                <a:latin typeface="Arial"/>
                <a:ea typeface="Arial"/>
                <a:cs typeface="Arial"/>
                <a:sym typeface="Arial"/>
              </a:rPr>
              <a:t>2978 9663 or use the QR code</a:t>
            </a:r>
            <a:endParaRPr/>
          </a:p>
        </p:txBody>
      </p:sp>
      <p:pic>
        <p:nvPicPr>
          <p:cNvPr id="140" name="Google Shape;140;p5"/>
          <p:cNvPicPr preferRelativeResize="0"/>
          <p:nvPr/>
        </p:nvPicPr>
        <p:blipFill rotWithShape="1">
          <a:blip r:embed="rId3">
            <a:alphaModFix/>
          </a:blip>
          <a:srcRect b="8455" l="7212" r="7622" t="8877"/>
          <a:stretch/>
        </p:blipFill>
        <p:spPr>
          <a:xfrm>
            <a:off x="6483483" y="4251975"/>
            <a:ext cx="2273126" cy="220648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52"/>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व्यापार मोडेल क्यानभास - उदाहरण Uber</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pic>
        <p:nvPicPr>
          <p:cNvPr descr="Uber Business Model" id="534" name="Google Shape;534;p52"/>
          <p:cNvPicPr preferRelativeResize="0"/>
          <p:nvPr/>
        </p:nvPicPr>
        <p:blipFill rotWithShape="1">
          <a:blip r:embed="rId3">
            <a:alphaModFix/>
          </a:blip>
          <a:srcRect b="10966" l="5216" r="5109" t="10966"/>
          <a:stretch/>
        </p:blipFill>
        <p:spPr>
          <a:xfrm>
            <a:off x="472108" y="2534478"/>
            <a:ext cx="8199783" cy="401540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53"/>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व्यापार मोडेल क्यानभास - नगर्नुहोस्</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540" name="Google Shape;540;p53"/>
          <p:cNvSpPr txBox="1"/>
          <p:nvPr>
            <p:ph idx="1" type="body"/>
          </p:nvPr>
        </p:nvSpPr>
        <p:spPr>
          <a:xfrm>
            <a:off x="628649" y="2534771"/>
            <a:ext cx="7886699" cy="3836846"/>
          </a:xfrm>
          <a:prstGeom prst="rect">
            <a:avLst/>
          </a:prstGeom>
          <a:noFill/>
          <a:ln>
            <a:noFill/>
          </a:ln>
        </p:spPr>
        <p:txBody>
          <a:bodyPr anchorCtr="0" anchor="t" bIns="45700" lIns="91425" spcFirstLastPara="1" rIns="91425" wrap="square" tIns="45700">
            <a:normAutofit/>
          </a:bodyPr>
          <a:lstStyle/>
          <a:p>
            <a:pPr indent="0" lvl="0" marL="228600" rtl="0" algn="l">
              <a:lnSpc>
                <a:spcPct val="124000"/>
              </a:lnSpc>
              <a:spcBef>
                <a:spcPts val="1000"/>
              </a:spcBef>
              <a:spcAft>
                <a:spcPts val="0"/>
              </a:spcAft>
              <a:buNone/>
            </a:pPr>
            <a:r>
              <a:rPr lang="de-DE" sz="2100">
                <a:solidFill>
                  <a:srgbClr val="202124"/>
                </a:solidFill>
                <a:highlight>
                  <a:srgbClr val="F8F9FA"/>
                </a:highlight>
              </a:rPr>
              <a:t>क्यानभासलाई चेकलिस्ट जस्तै व्यवहार गर्दै - जडानहरू बुझ्नुहोस्</a:t>
            </a:r>
            <a:endParaRPr sz="2100">
              <a:solidFill>
                <a:srgbClr val="202124"/>
              </a:solidFill>
              <a:highlight>
                <a:srgbClr val="F8F9FA"/>
              </a:highlight>
            </a:endParaRPr>
          </a:p>
          <a:p>
            <a:pPr indent="0" lvl="0" marL="228600" rtl="0" algn="l">
              <a:lnSpc>
                <a:spcPct val="124000"/>
              </a:lnSpc>
              <a:spcBef>
                <a:spcPts val="1000"/>
              </a:spcBef>
              <a:spcAft>
                <a:spcPts val="0"/>
              </a:spcAft>
              <a:buNone/>
            </a:pPr>
            <a:r>
              <a:rPr lang="de-DE" sz="2100">
                <a:solidFill>
                  <a:srgbClr val="202124"/>
                </a:solidFill>
                <a:highlight>
                  <a:srgbClr val="F8F9FA"/>
                </a:highlight>
              </a:rPr>
              <a:t>एक क्यानभासमा धेरै विवरण र धेरै विचारहरू</a:t>
            </a:r>
            <a:endParaRPr sz="2100">
              <a:solidFill>
                <a:srgbClr val="202124"/>
              </a:solidFill>
              <a:highlight>
                <a:srgbClr val="F8F9FA"/>
              </a:highlight>
            </a:endParaRPr>
          </a:p>
          <a:p>
            <a:pPr indent="0" lvl="0" marL="228600" rtl="0" algn="l">
              <a:lnSpc>
                <a:spcPct val="124000"/>
              </a:lnSpc>
              <a:spcBef>
                <a:spcPts val="1000"/>
              </a:spcBef>
              <a:spcAft>
                <a:spcPts val="0"/>
              </a:spcAft>
              <a:buNone/>
            </a:pPr>
            <a:r>
              <a:rPr lang="de-DE" sz="2100">
                <a:solidFill>
                  <a:srgbClr val="202124"/>
                </a:solidFill>
                <a:highlight>
                  <a:srgbClr val="F8F9FA"/>
                </a:highlight>
              </a:rPr>
              <a:t>मूल्य प्रस्ताव संग भ्रामक उद्देश्य</a:t>
            </a:r>
            <a:endParaRPr sz="2100">
              <a:solidFill>
                <a:srgbClr val="202124"/>
              </a:solidFill>
              <a:highlight>
                <a:srgbClr val="F8F9FA"/>
              </a:highlight>
            </a:endParaRPr>
          </a:p>
          <a:p>
            <a:pPr indent="0" lvl="0" marL="228600" rtl="0" algn="l">
              <a:lnSpc>
                <a:spcPct val="124000"/>
              </a:lnSpc>
              <a:spcBef>
                <a:spcPts val="1000"/>
              </a:spcBef>
              <a:spcAft>
                <a:spcPts val="0"/>
              </a:spcAft>
              <a:buNone/>
            </a:pPr>
            <a:r>
              <a:rPr lang="de-DE" sz="2100">
                <a:solidFill>
                  <a:srgbClr val="202124"/>
                </a:solidFill>
                <a:highlight>
                  <a:srgbClr val="F8F9FA"/>
                </a:highlight>
              </a:rPr>
              <a:t>नम्बर/ब्लकहरू नछोड्नुहोस्</a:t>
            </a:r>
            <a:endParaRPr sz="2100">
              <a:solidFill>
                <a:srgbClr val="202124"/>
              </a:solidFill>
              <a:highlight>
                <a:srgbClr val="F8F9FA"/>
              </a:highlight>
            </a:endParaRPr>
          </a:p>
          <a:p>
            <a:pPr indent="0" lvl="0" marL="228600" rtl="0" algn="l">
              <a:lnSpc>
                <a:spcPct val="124000"/>
              </a:lnSpc>
              <a:spcBef>
                <a:spcPts val="1000"/>
              </a:spcBef>
              <a:spcAft>
                <a:spcPts val="0"/>
              </a:spcAft>
              <a:buNone/>
            </a:pPr>
            <a:r>
              <a:rPr lang="de-DE" sz="2100">
                <a:solidFill>
                  <a:srgbClr val="202124"/>
                </a:solidFill>
                <a:highlight>
                  <a:srgbClr val="F8F9FA"/>
                </a:highlight>
              </a:rPr>
              <a:t>धेरै जानकारी</a:t>
            </a:r>
            <a:endParaRPr sz="2100">
              <a:solidFill>
                <a:srgbClr val="202124"/>
              </a:solidFill>
              <a:highlight>
                <a:srgbClr val="F8F9FA"/>
              </a:highlight>
            </a:endParaRPr>
          </a:p>
          <a:p>
            <a:pPr indent="0" lvl="0" marL="0" marR="38100" rtl="0" algn="l">
              <a:lnSpc>
                <a:spcPct val="114285"/>
              </a:lnSpc>
              <a:spcBef>
                <a:spcPts val="0"/>
              </a:spcBef>
              <a:spcAft>
                <a:spcPts val="0"/>
              </a:spcAft>
              <a:buClr>
                <a:schemeClr val="dk1"/>
              </a:buClr>
              <a:buSzPts val="1100"/>
              <a:buFont typeface="Arial"/>
              <a:buNone/>
            </a:pPr>
            <a:r>
              <a:rPr lang="de-DE" sz="2100">
                <a:solidFill>
                  <a:srgbClr val="202124"/>
                </a:solidFill>
                <a:highlight>
                  <a:srgbClr val="F8F9FA"/>
                </a:highlight>
              </a:rPr>
              <a:t>लाभ भन्दा सट्टा सुविधाहरू सूचीबद्ध</a:t>
            </a:r>
            <a:endParaRPr sz="2100">
              <a:solidFill>
                <a:srgbClr val="202124"/>
              </a:solidFill>
              <a:highlight>
                <a:srgbClr val="F8F9FA"/>
              </a:highlight>
            </a:endParaRPr>
          </a:p>
          <a:p>
            <a:pPr indent="0" lvl="0" marL="228600" rtl="0" algn="l">
              <a:lnSpc>
                <a:spcPct val="124000"/>
              </a:lnSpc>
              <a:spcBef>
                <a:spcPts val="1000"/>
              </a:spcBef>
              <a:spcAft>
                <a:spcPts val="0"/>
              </a:spcAft>
              <a:buNone/>
            </a:pPr>
            <a:r>
              <a:t/>
            </a:r>
            <a:endParaRPr sz="24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4"/>
          <p:cNvSpPr txBox="1"/>
          <p:nvPr>
            <p:ph type="title"/>
          </p:nvPr>
        </p:nvSpPr>
        <p:spPr>
          <a:xfrm>
            <a:off x="628650" y="1600200"/>
            <a:ext cx="788670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52380"/>
              <a:buFont typeface="Arial"/>
              <a:buNone/>
            </a:pPr>
            <a:r>
              <a:rPr lang="de-DE" sz="2100">
                <a:solidFill>
                  <a:srgbClr val="202124"/>
                </a:solidFill>
                <a:highlight>
                  <a:srgbClr val="F8F9FA"/>
                </a:highlight>
              </a:rPr>
              <a:t>व्यापार मोडेल क्यानभास - HEI शिक्षण</a:t>
            </a:r>
            <a:endParaRPr sz="21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l">
              <a:lnSpc>
                <a:spcPct val="90000"/>
              </a:lnSpc>
              <a:spcBef>
                <a:spcPts val="0"/>
              </a:spcBef>
              <a:spcAft>
                <a:spcPts val="0"/>
              </a:spcAft>
              <a:buClr>
                <a:schemeClr val="dk1"/>
              </a:buClr>
              <a:buSzPct val="100000"/>
              <a:buFont typeface="Arial"/>
              <a:buNone/>
            </a:pPr>
            <a:r>
              <a:t/>
            </a:r>
            <a:endParaRPr/>
          </a:p>
        </p:txBody>
      </p:sp>
      <p:sp>
        <p:nvSpPr>
          <p:cNvPr id="546" name="Google Shape;546;p54"/>
          <p:cNvSpPr txBox="1"/>
          <p:nvPr>
            <p:ph idx="1" type="body"/>
          </p:nvPr>
        </p:nvSpPr>
        <p:spPr>
          <a:xfrm>
            <a:off x="628649" y="2534771"/>
            <a:ext cx="7886699" cy="3836846"/>
          </a:xfrm>
          <a:prstGeom prst="rect">
            <a:avLst/>
          </a:prstGeom>
          <a:noFill/>
          <a:ln>
            <a:noFill/>
          </a:ln>
        </p:spPr>
        <p:txBody>
          <a:bodyPr anchorCtr="0" anchor="t" bIns="45700" lIns="91425" spcFirstLastPara="1" rIns="91425" wrap="square" tIns="45700">
            <a:normAutofit/>
          </a:bodyPr>
          <a:lstStyle/>
          <a:p>
            <a:pPr indent="-342900" lvl="0" marL="342900" rtl="0" algn="l">
              <a:lnSpc>
                <a:spcPct val="124000"/>
              </a:lnSpc>
              <a:spcBef>
                <a:spcPts val="1000"/>
              </a:spcBef>
              <a:spcAft>
                <a:spcPts val="0"/>
              </a:spcAft>
              <a:buClr>
                <a:schemeClr val="dk2"/>
              </a:buClr>
              <a:buSzPts val="2880"/>
              <a:buFont typeface="Arial"/>
              <a:buChar char="•"/>
            </a:pPr>
            <a:r>
              <a:rPr lang="de-DE" sz="2100">
                <a:solidFill>
                  <a:srgbClr val="202124"/>
                </a:solidFill>
                <a:highlight>
                  <a:srgbClr val="F8F9FA"/>
                </a:highlight>
              </a:rPr>
              <a:t>मास्टर कार्यक्रम मा व्यापार प्रयोगशाला मा पर्याप्त भाग</a:t>
            </a:r>
            <a:endParaRPr sz="2100">
              <a:solidFill>
                <a:srgbClr val="202124"/>
              </a:solidFill>
              <a:highlight>
                <a:srgbClr val="F8F9FA"/>
              </a:highlight>
            </a:endParaRPr>
          </a:p>
          <a:p>
            <a:pPr indent="-342900" lvl="0" marL="342900" rtl="0" algn="l">
              <a:lnSpc>
                <a:spcPct val="124000"/>
              </a:lnSpc>
              <a:spcBef>
                <a:spcPts val="1000"/>
              </a:spcBef>
              <a:spcAft>
                <a:spcPts val="0"/>
              </a:spcAft>
              <a:buClr>
                <a:schemeClr val="dk2"/>
              </a:buClr>
              <a:buSzPts val="2880"/>
              <a:buFont typeface="Arial"/>
              <a:buChar char="•"/>
            </a:pPr>
            <a:r>
              <a:rPr lang="de-DE" sz="2100">
                <a:solidFill>
                  <a:srgbClr val="202124"/>
                </a:solidFill>
                <a:highlight>
                  <a:srgbClr val="F8F9FA"/>
                </a:highlight>
              </a:rPr>
              <a:t>विचार - एक विचार सिर्जना र व्यापार मोडलिङ मा पहिलो कदम</a:t>
            </a:r>
            <a:endParaRPr sz="2100">
              <a:solidFill>
                <a:srgbClr val="202124"/>
              </a:solidFill>
              <a:highlight>
                <a:srgbClr val="F8F9FA"/>
              </a:highlight>
            </a:endParaRPr>
          </a:p>
          <a:p>
            <a:pPr indent="-233680" lvl="0" marL="228600" marR="38100" rtl="0" algn="l">
              <a:lnSpc>
                <a:spcPct val="114285"/>
              </a:lnSpc>
              <a:spcBef>
                <a:spcPts val="0"/>
              </a:spcBef>
              <a:spcAft>
                <a:spcPts val="0"/>
              </a:spcAft>
              <a:buClr>
                <a:schemeClr val="dk2"/>
              </a:buClr>
              <a:buSzPts val="2880"/>
              <a:buChar char="•"/>
            </a:pPr>
            <a:r>
              <a:rPr lang="de-DE" sz="2100">
                <a:solidFill>
                  <a:srgbClr val="202124"/>
                </a:solidFill>
                <a:highlight>
                  <a:srgbClr val="F8F9FA"/>
                </a:highlight>
              </a:rPr>
              <a:t>समूह कार्य र राय आदानप्रदानको लागि र बजार र उद्योग विश्लेषणको सन्दर्भमा थप कार्यहरूको लागि उत्तम उपकरण</a:t>
            </a:r>
            <a:endParaRPr sz="2100">
              <a:solidFill>
                <a:srgbClr val="202124"/>
              </a:solidFill>
              <a:highlight>
                <a:srgbClr val="F8F9FA"/>
              </a:highlight>
            </a:endParaRPr>
          </a:p>
          <a:p>
            <a:pPr indent="0" lvl="0" marL="228600" rtl="0" algn="l">
              <a:lnSpc>
                <a:spcPct val="124000"/>
              </a:lnSpc>
              <a:spcBef>
                <a:spcPts val="1000"/>
              </a:spcBef>
              <a:spcAft>
                <a:spcPts val="0"/>
              </a:spcAft>
              <a:buNone/>
            </a:pPr>
            <a:r>
              <a:t/>
            </a:r>
            <a:endParaRPr sz="24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descr="DIE 3,496 BESTEN BILDER, STOCK-FOTOS UND -VEKTORGRAFIKEN ZU „Any Questions“  | Adobe Stock" id="551" name="Google Shape;551;p55"/>
          <p:cNvPicPr preferRelativeResize="0"/>
          <p:nvPr/>
        </p:nvPicPr>
        <p:blipFill rotWithShape="1">
          <a:blip r:embed="rId3">
            <a:alphaModFix/>
          </a:blip>
          <a:srcRect b="0" l="0" r="0" t="0"/>
          <a:stretch/>
        </p:blipFill>
        <p:spPr>
          <a:xfrm>
            <a:off x="1079770" y="2206962"/>
            <a:ext cx="6517532" cy="24440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56"/>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1F3864"/>
              </a:buClr>
              <a:buSzPts val="9600"/>
              <a:buFont typeface="Calibri"/>
              <a:buNone/>
            </a:pPr>
            <a:r>
              <a:rPr i="1" lang="de-DE" sz="9600">
                <a:solidFill>
                  <a:srgbClr val="1F3864"/>
                </a:solidFill>
                <a:latin typeface="Calibri"/>
                <a:ea typeface="Calibri"/>
                <a:cs typeface="Calibri"/>
                <a:sym typeface="Calibri"/>
              </a:rPr>
              <a:t>ENCORE</a:t>
            </a:r>
            <a:endParaRPr>
              <a:solidFill>
                <a:srgbClr val="1F3864"/>
              </a:solidFill>
              <a:latin typeface="Calibri"/>
              <a:ea typeface="Calibri"/>
              <a:cs typeface="Calibri"/>
              <a:sym typeface="Calibri"/>
            </a:endParaRPr>
          </a:p>
        </p:txBody>
      </p:sp>
      <p:sp>
        <p:nvSpPr>
          <p:cNvPr id="557" name="Google Shape;557;p56"/>
          <p:cNvSpPr txBox="1"/>
          <p:nvPr>
            <p:ph idx="1" type="subTitle"/>
          </p:nvPr>
        </p:nvSpPr>
        <p:spPr>
          <a:xfrm>
            <a:off x="1143000" y="3602038"/>
            <a:ext cx="6858000" cy="2261867"/>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1F3864"/>
              </a:buClr>
              <a:buSzPts val="2400"/>
              <a:buNone/>
            </a:pPr>
            <a:r>
              <a:rPr lang="de-DE">
                <a:solidFill>
                  <a:srgbClr val="1F3864"/>
                </a:solidFill>
                <a:latin typeface="Calibri"/>
                <a:ea typeface="Calibri"/>
                <a:cs typeface="Calibri"/>
                <a:sym typeface="Calibri"/>
              </a:rPr>
              <a:t>शिक्षा र अनुसन्धानमा नवीन उद्यमशीलता अभ्यासहरूलाई बढावा दिन उद्यमशीलता ज्ञान केन्द्रहरू</a:t>
            </a:r>
            <a:endParaRPr/>
          </a:p>
          <a:p>
            <a:pPr indent="0" lvl="0" marL="0" rtl="0" algn="ctr">
              <a:lnSpc>
                <a:spcPct val="90000"/>
              </a:lnSpc>
              <a:spcBef>
                <a:spcPts val="1000"/>
              </a:spcBef>
              <a:spcAft>
                <a:spcPts val="0"/>
              </a:spcAft>
              <a:buClr>
                <a:schemeClr val="dk1"/>
              </a:buClr>
              <a:buSzPts val="2400"/>
              <a:buNone/>
            </a:pPr>
            <a:r>
              <a:t/>
            </a:r>
            <a:endParaRPr>
              <a:solidFill>
                <a:srgbClr val="1F3864"/>
              </a:solidFill>
              <a:latin typeface="Calibri"/>
              <a:ea typeface="Calibri"/>
              <a:cs typeface="Calibri"/>
              <a:sym typeface="Calibri"/>
            </a:endParaRPr>
          </a:p>
          <a:p>
            <a:pPr indent="0" lvl="0" marL="0" rtl="0" algn="ctr">
              <a:lnSpc>
                <a:spcPct val="90000"/>
              </a:lnSpc>
              <a:spcBef>
                <a:spcPts val="1000"/>
              </a:spcBef>
              <a:spcAft>
                <a:spcPts val="0"/>
              </a:spcAft>
              <a:buClr>
                <a:srgbClr val="1F3864"/>
              </a:buClr>
              <a:buSzPts val="1800"/>
              <a:buNone/>
            </a:pPr>
            <a:r>
              <a:rPr lang="de-DE" sz="1800">
                <a:solidFill>
                  <a:srgbClr val="1F3864"/>
                </a:solidFill>
                <a:latin typeface="Calibri"/>
                <a:ea typeface="Calibri"/>
                <a:cs typeface="Calibri"/>
                <a:sym typeface="Calibri"/>
              </a:rPr>
              <a:t>Project ref.: 617589-EPP-1-2020-1-AT-EPPKA2-CBHE-JP</a:t>
            </a:r>
            <a:endParaRPr/>
          </a:p>
          <a:p>
            <a:pPr indent="0" lvl="0" marL="0" rtl="0" algn="ctr">
              <a:lnSpc>
                <a:spcPct val="90000"/>
              </a:lnSpc>
              <a:spcBef>
                <a:spcPts val="1000"/>
              </a:spcBef>
              <a:spcAft>
                <a:spcPts val="0"/>
              </a:spcAft>
              <a:buClr>
                <a:schemeClr val="dk1"/>
              </a:buClr>
              <a:buSzPts val="24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6"/>
          <p:cNvSpPr txBox="1"/>
          <p:nvPr>
            <p:ph type="title"/>
          </p:nvPr>
        </p:nvSpPr>
        <p:spPr>
          <a:xfrm>
            <a:off x="2660513" y="1347281"/>
            <a:ext cx="3822970" cy="793377"/>
          </a:xfrm>
          <a:prstGeom prst="rect">
            <a:avLst/>
          </a:prstGeom>
          <a:noFill/>
          <a:ln>
            <a:noFill/>
          </a:ln>
        </p:spPr>
        <p:txBody>
          <a:bodyPr anchorCtr="0" anchor="ctr" bIns="45700" lIns="91425" spcFirstLastPara="1" rIns="91425" wrap="square" tIns="45700">
            <a:normAutofit/>
          </a:bodyPr>
          <a:lstStyle/>
          <a:p>
            <a:pPr indent="0" lvl="0" marL="0" rtl="0" algn="ctr">
              <a:spcBef>
                <a:spcPts val="1000"/>
              </a:spcBef>
              <a:spcAft>
                <a:spcPts val="0"/>
              </a:spcAft>
              <a:buClr>
                <a:srgbClr val="189BB5"/>
              </a:buClr>
              <a:buSzPts val="2800"/>
              <a:buFont typeface="Arial"/>
              <a:buNone/>
            </a:pPr>
            <a:r>
              <a:rPr lang="de-DE" sz="2900">
                <a:solidFill>
                  <a:srgbClr val="202124"/>
                </a:solidFill>
                <a:highlight>
                  <a:srgbClr val="F8F9FA"/>
                </a:highlight>
              </a:rPr>
              <a:t>अपेक्षा</a:t>
            </a:r>
            <a:endParaRPr sz="5200"/>
          </a:p>
        </p:txBody>
      </p:sp>
      <p:pic>
        <p:nvPicPr>
          <p:cNvPr id="146" name="Google Shape;146;p6"/>
          <p:cNvPicPr preferRelativeResize="0"/>
          <p:nvPr/>
        </p:nvPicPr>
        <p:blipFill rotWithShape="1">
          <a:blip r:embed="rId3">
            <a:alphaModFix/>
          </a:blip>
          <a:srcRect b="0" l="0" r="0" t="0"/>
          <a:stretch/>
        </p:blipFill>
        <p:spPr>
          <a:xfrm>
            <a:off x="1171573" y="2438832"/>
            <a:ext cx="6800850" cy="3476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7"/>
          <p:cNvSpPr txBox="1"/>
          <p:nvPr>
            <p:ph type="title"/>
          </p:nvPr>
        </p:nvSpPr>
        <p:spPr>
          <a:xfrm>
            <a:off x="2660513" y="1347281"/>
            <a:ext cx="3822970" cy="79337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5483"/>
              <a:buFont typeface="Arial"/>
              <a:buNone/>
            </a:pPr>
            <a:r>
              <a:rPr lang="de-DE" sz="3100">
                <a:solidFill>
                  <a:srgbClr val="202124"/>
                </a:solidFill>
                <a:highlight>
                  <a:srgbClr val="F8F9FA"/>
                </a:highlight>
              </a:rPr>
              <a:t>योगदानहरू</a:t>
            </a:r>
            <a:endParaRPr sz="3100">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ctr">
              <a:lnSpc>
                <a:spcPct val="90000"/>
              </a:lnSpc>
              <a:spcBef>
                <a:spcPts val="0"/>
              </a:spcBef>
              <a:spcAft>
                <a:spcPts val="0"/>
              </a:spcAft>
              <a:buClr>
                <a:schemeClr val="dk1"/>
              </a:buClr>
              <a:buSzPct val="100000"/>
              <a:buFont typeface="Arial"/>
              <a:buNone/>
            </a:pPr>
            <a:r>
              <a:t/>
            </a:r>
            <a:endParaRPr/>
          </a:p>
        </p:txBody>
      </p:sp>
      <p:pic>
        <p:nvPicPr>
          <p:cNvPr id="152" name="Google Shape;152;p7"/>
          <p:cNvPicPr preferRelativeResize="0"/>
          <p:nvPr/>
        </p:nvPicPr>
        <p:blipFill rotWithShape="1">
          <a:blip r:embed="rId3">
            <a:alphaModFix/>
          </a:blip>
          <a:srcRect b="0" l="0" r="0" t="0"/>
          <a:stretch/>
        </p:blipFill>
        <p:spPr>
          <a:xfrm>
            <a:off x="1290635" y="2436297"/>
            <a:ext cx="6562725" cy="3600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8"/>
          <p:cNvPicPr preferRelativeResize="0"/>
          <p:nvPr/>
        </p:nvPicPr>
        <p:blipFill rotWithShape="1">
          <a:blip r:embed="rId3">
            <a:alphaModFix/>
          </a:blip>
          <a:srcRect b="0" l="0" r="0" t="0"/>
          <a:stretch/>
        </p:blipFill>
        <p:spPr>
          <a:xfrm>
            <a:off x="1597907" y="1767234"/>
            <a:ext cx="5948185" cy="41990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grpSp>
        <p:nvGrpSpPr>
          <p:cNvPr id="162" name="Google Shape;162;p9"/>
          <p:cNvGrpSpPr/>
          <p:nvPr/>
        </p:nvGrpSpPr>
        <p:grpSpPr>
          <a:xfrm>
            <a:off x="3299172" y="2104680"/>
            <a:ext cx="2545652" cy="4366181"/>
            <a:chOff x="2293177" y="2896"/>
            <a:chExt cx="2545652" cy="4366181"/>
          </a:xfrm>
        </p:grpSpPr>
        <p:sp>
          <p:nvSpPr>
            <p:cNvPr id="163" name="Google Shape;163;p9"/>
            <p:cNvSpPr/>
            <p:nvPr/>
          </p:nvSpPr>
          <p:spPr>
            <a:xfrm>
              <a:off x="3133242" y="2896"/>
              <a:ext cx="1705587" cy="771410"/>
            </a:xfrm>
            <a:prstGeom prst="rect">
              <a:avLst/>
            </a:prstGeom>
            <a:solidFill>
              <a:srgbClr val="189BB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9"/>
            <p:cNvSpPr txBox="1"/>
            <p:nvPr/>
          </p:nvSpPr>
          <p:spPr>
            <a:xfrm>
              <a:off x="3133242" y="2896"/>
              <a:ext cx="1705587" cy="77141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de-DE" sz="1400" u="none" cap="none" strike="noStrike">
                  <a:solidFill>
                    <a:schemeClr val="lt1"/>
                  </a:solidFill>
                  <a:latin typeface="Calibri"/>
                  <a:ea typeface="Calibri"/>
                  <a:cs typeface="Calibri"/>
                  <a:sym typeface="Calibri"/>
                </a:rPr>
                <a:t>Interactive training with free opinion exchange</a:t>
              </a:r>
              <a:endParaRPr b="0" i="0" sz="1400" u="none" cap="none" strike="noStrike">
                <a:solidFill>
                  <a:schemeClr val="lt1"/>
                </a:solidFill>
                <a:latin typeface="Calibri"/>
                <a:ea typeface="Calibri"/>
                <a:cs typeface="Calibri"/>
                <a:sym typeface="Calibri"/>
              </a:endParaRPr>
            </a:p>
          </p:txBody>
        </p:sp>
        <p:sp>
          <p:nvSpPr>
            <p:cNvPr id="165" name="Google Shape;165;p9"/>
            <p:cNvSpPr/>
            <p:nvPr/>
          </p:nvSpPr>
          <p:spPr>
            <a:xfrm>
              <a:off x="2293177" y="2896"/>
              <a:ext cx="763695" cy="771410"/>
            </a:xfrm>
            <a:prstGeom prst="rect">
              <a:avLst/>
            </a:prstGeom>
            <a:blipFill rotWithShape="1">
              <a:blip r:embed="rId3">
                <a:alphaModFix/>
              </a:blip>
              <a:stretch>
                <a:fillRect b="0" l="-999" r="-999"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
            <p:cNvSpPr/>
            <p:nvPr/>
          </p:nvSpPr>
          <p:spPr>
            <a:xfrm>
              <a:off x="2293177" y="901589"/>
              <a:ext cx="1705587" cy="771410"/>
            </a:xfrm>
            <a:prstGeom prst="rect">
              <a:avLst/>
            </a:prstGeom>
            <a:solidFill>
              <a:srgbClr val="189BB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9"/>
            <p:cNvSpPr txBox="1"/>
            <p:nvPr/>
          </p:nvSpPr>
          <p:spPr>
            <a:xfrm>
              <a:off x="2293177" y="901589"/>
              <a:ext cx="1705587" cy="77141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de-DE" sz="1400" u="none" cap="none" strike="noStrike">
                  <a:solidFill>
                    <a:schemeClr val="lt1"/>
                  </a:solidFill>
                  <a:latin typeface="Calibri"/>
                  <a:ea typeface="Calibri"/>
                  <a:cs typeface="Calibri"/>
                  <a:sym typeface="Calibri"/>
                </a:rPr>
                <a:t>We are sitting in the same boat – one big team to be successful</a:t>
              </a:r>
              <a:endParaRPr b="0" i="0" sz="1400" u="none" cap="none" strike="noStrike">
                <a:solidFill>
                  <a:schemeClr val="lt1"/>
                </a:solidFill>
                <a:latin typeface="Calibri"/>
                <a:ea typeface="Calibri"/>
                <a:cs typeface="Calibri"/>
                <a:sym typeface="Calibri"/>
              </a:endParaRPr>
            </a:p>
          </p:txBody>
        </p:sp>
        <p:sp>
          <p:nvSpPr>
            <p:cNvPr id="168" name="Google Shape;168;p9"/>
            <p:cNvSpPr/>
            <p:nvPr/>
          </p:nvSpPr>
          <p:spPr>
            <a:xfrm>
              <a:off x="4075134" y="901589"/>
              <a:ext cx="763695" cy="771410"/>
            </a:xfrm>
            <a:prstGeom prst="rect">
              <a:avLst/>
            </a:prstGeom>
            <a:blipFill rotWithShape="1">
              <a:blip r:embed="rId4">
                <a:alphaModFix/>
              </a:blip>
              <a:stretch>
                <a:fillRect b="0" l="-999" r="-999"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9"/>
            <p:cNvSpPr/>
            <p:nvPr/>
          </p:nvSpPr>
          <p:spPr>
            <a:xfrm>
              <a:off x="3133242" y="1800281"/>
              <a:ext cx="1705587" cy="771410"/>
            </a:xfrm>
            <a:prstGeom prst="rect">
              <a:avLst/>
            </a:prstGeom>
            <a:solidFill>
              <a:srgbClr val="189BB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9"/>
            <p:cNvSpPr txBox="1"/>
            <p:nvPr/>
          </p:nvSpPr>
          <p:spPr>
            <a:xfrm>
              <a:off x="3133242" y="1800281"/>
              <a:ext cx="1705587" cy="77141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de-DE" sz="1400" u="none" cap="none" strike="noStrike">
                  <a:solidFill>
                    <a:schemeClr val="lt1"/>
                  </a:solidFill>
                  <a:latin typeface="Calibri"/>
                  <a:ea typeface="Calibri"/>
                  <a:cs typeface="Calibri"/>
                  <a:sym typeface="Calibri"/>
                </a:rPr>
                <a:t>accept the challenge and don´t give up!</a:t>
              </a:r>
              <a:endParaRPr b="0" i="0" sz="1400" u="none" cap="none" strike="noStrike">
                <a:solidFill>
                  <a:schemeClr val="lt1"/>
                </a:solidFill>
                <a:latin typeface="Calibri"/>
                <a:ea typeface="Calibri"/>
                <a:cs typeface="Calibri"/>
                <a:sym typeface="Calibri"/>
              </a:endParaRPr>
            </a:p>
          </p:txBody>
        </p:sp>
        <p:sp>
          <p:nvSpPr>
            <p:cNvPr id="171" name="Google Shape;171;p9"/>
            <p:cNvSpPr/>
            <p:nvPr/>
          </p:nvSpPr>
          <p:spPr>
            <a:xfrm>
              <a:off x="2293177" y="1800281"/>
              <a:ext cx="763695" cy="771410"/>
            </a:xfrm>
            <a:prstGeom prst="rect">
              <a:avLst/>
            </a:prstGeom>
            <a:blipFill rotWithShape="1">
              <a:blip r:embed="rId5">
                <a:alphaModFix/>
              </a:blip>
              <a:stretch>
                <a:fillRect b="0" l="-999" r="-999"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
            <p:cNvSpPr/>
            <p:nvPr/>
          </p:nvSpPr>
          <p:spPr>
            <a:xfrm>
              <a:off x="2293177" y="2698974"/>
              <a:ext cx="1705587" cy="771410"/>
            </a:xfrm>
            <a:prstGeom prst="rect">
              <a:avLst/>
            </a:prstGeom>
            <a:solidFill>
              <a:srgbClr val="189BB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9"/>
            <p:cNvSpPr txBox="1"/>
            <p:nvPr/>
          </p:nvSpPr>
          <p:spPr>
            <a:xfrm>
              <a:off x="2293177" y="2698974"/>
              <a:ext cx="1705587" cy="77141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de-DE" sz="1400" u="none" cap="none" strike="noStrike">
                  <a:solidFill>
                    <a:schemeClr val="lt1"/>
                  </a:solidFill>
                  <a:latin typeface="Calibri"/>
                  <a:ea typeface="Calibri"/>
                  <a:cs typeface="Calibri"/>
                  <a:sym typeface="Calibri"/>
                </a:rPr>
                <a:t>motivation and fun ahead </a:t>
              </a:r>
              <a:endParaRPr b="0" i="0" sz="1400" u="none" cap="none" strike="noStrike">
                <a:solidFill>
                  <a:schemeClr val="lt1"/>
                </a:solidFill>
                <a:latin typeface="Calibri"/>
                <a:ea typeface="Calibri"/>
                <a:cs typeface="Calibri"/>
                <a:sym typeface="Calibri"/>
              </a:endParaRPr>
            </a:p>
          </p:txBody>
        </p:sp>
        <p:sp>
          <p:nvSpPr>
            <p:cNvPr id="174" name="Google Shape;174;p9"/>
            <p:cNvSpPr/>
            <p:nvPr/>
          </p:nvSpPr>
          <p:spPr>
            <a:xfrm>
              <a:off x="4075134" y="2698974"/>
              <a:ext cx="763695" cy="771410"/>
            </a:xfrm>
            <a:prstGeom prst="rect">
              <a:avLst/>
            </a:prstGeom>
            <a:blipFill rotWithShape="1">
              <a:blip r:embed="rId6">
                <a:alphaModFix/>
              </a:blip>
              <a:stretch>
                <a:fillRect b="0" l="-999" r="-999"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3133242" y="3597667"/>
              <a:ext cx="1705587" cy="771410"/>
            </a:xfrm>
            <a:prstGeom prst="rect">
              <a:avLst/>
            </a:prstGeom>
            <a:solidFill>
              <a:srgbClr val="189BB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txBox="1"/>
            <p:nvPr/>
          </p:nvSpPr>
          <p:spPr>
            <a:xfrm>
              <a:off x="3133242" y="3597667"/>
              <a:ext cx="1705587" cy="77141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0" i="0" lang="de-DE" sz="1400" u="none" cap="none" strike="noStrike">
                  <a:solidFill>
                    <a:schemeClr val="lt1"/>
                  </a:solidFill>
                  <a:latin typeface="Calibri"/>
                  <a:ea typeface="Calibri"/>
                  <a:cs typeface="Calibri"/>
                  <a:sym typeface="Calibri"/>
                </a:rPr>
                <a:t>first possibility for creating a branding for your center</a:t>
              </a:r>
              <a:endParaRPr b="0" i="0" sz="1400" u="none" cap="none" strike="noStrike">
                <a:solidFill>
                  <a:schemeClr val="lt1"/>
                </a:solidFill>
                <a:latin typeface="Calibri"/>
                <a:ea typeface="Calibri"/>
                <a:cs typeface="Calibri"/>
                <a:sym typeface="Calibri"/>
              </a:endParaRPr>
            </a:p>
          </p:txBody>
        </p:sp>
        <p:sp>
          <p:nvSpPr>
            <p:cNvPr id="177" name="Google Shape;177;p9"/>
            <p:cNvSpPr/>
            <p:nvPr/>
          </p:nvSpPr>
          <p:spPr>
            <a:xfrm>
              <a:off x="2293177" y="3597667"/>
              <a:ext cx="763695" cy="771410"/>
            </a:xfrm>
            <a:prstGeom prst="rect">
              <a:avLst/>
            </a:prstGeom>
            <a:blipFill rotWithShape="1">
              <a:blip r:embed="rId7">
                <a:alphaModFix/>
              </a:blip>
              <a:stretch>
                <a:fillRect b="0" l="-999" r="-999"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8" name="Google Shape;178;p9"/>
          <p:cNvSpPr txBox="1"/>
          <p:nvPr>
            <p:ph type="title"/>
          </p:nvPr>
        </p:nvSpPr>
        <p:spPr>
          <a:xfrm>
            <a:off x="1121305" y="1340135"/>
            <a:ext cx="6901387" cy="575367"/>
          </a:xfrm>
          <a:prstGeom prst="rect">
            <a:avLst/>
          </a:prstGeom>
          <a:noFill/>
          <a:ln>
            <a:noFill/>
          </a:ln>
        </p:spPr>
        <p:txBody>
          <a:bodyPr anchorCtr="0" anchor="ctr" bIns="45700" lIns="91425" spcFirstLastPara="1" rIns="91425" wrap="square" tIns="45700">
            <a:normAutofit fontScale="90000"/>
          </a:bodyPr>
          <a:lstStyle/>
          <a:p>
            <a:pPr indent="0" lvl="0" marL="0" marR="38100" rtl="0" algn="l">
              <a:lnSpc>
                <a:spcPct val="114285"/>
              </a:lnSpc>
              <a:spcBef>
                <a:spcPts val="0"/>
              </a:spcBef>
              <a:spcAft>
                <a:spcPts val="0"/>
              </a:spcAft>
              <a:buClr>
                <a:schemeClr val="dk1"/>
              </a:buClr>
              <a:buSzPct val="39758"/>
              <a:buFont typeface="Arial"/>
              <a:buNone/>
            </a:pPr>
            <a:r>
              <a:rPr lang="de-DE" sz="2766">
                <a:solidFill>
                  <a:srgbClr val="202124"/>
                </a:solidFill>
                <a:highlight>
                  <a:srgbClr val="F8F9FA"/>
                </a:highlight>
              </a:rPr>
              <a:t>हाम्रो तर्फबाट आशा र सपनाहरू</a:t>
            </a:r>
            <a:endParaRPr sz="2766">
              <a:solidFill>
                <a:srgbClr val="202124"/>
              </a:solidFill>
              <a:highlight>
                <a:srgbClr val="F8F9FA"/>
              </a:highlight>
            </a:endParaRPr>
          </a:p>
          <a:p>
            <a:pPr indent="0" lvl="0" marL="0" rtl="0" algn="l">
              <a:lnSpc>
                <a:spcPct val="115000"/>
              </a:lnSpc>
              <a:spcBef>
                <a:spcPts val="0"/>
              </a:spcBef>
              <a:spcAft>
                <a:spcPts val="0"/>
              </a:spcAft>
              <a:buClr>
                <a:schemeClr val="dk1"/>
              </a:buClr>
              <a:buSzPts val="990"/>
              <a:buFont typeface="Arial"/>
              <a:buNone/>
            </a:pPr>
            <a:r>
              <a:t/>
            </a:r>
            <a:endParaRPr sz="100">
              <a:solidFill>
                <a:srgbClr val="202124"/>
              </a:solidFill>
              <a:highlight>
                <a:srgbClr val="F8F9FA"/>
              </a:highlight>
            </a:endParaRPr>
          </a:p>
          <a:p>
            <a:pPr indent="0" lvl="0" marL="0" rtl="0" algn="ctr">
              <a:lnSpc>
                <a:spcPct val="90000"/>
              </a:lnSpc>
              <a:spcBef>
                <a:spcPts val="0"/>
              </a:spcBef>
              <a:spcAft>
                <a:spcPts val="0"/>
              </a:spcAft>
              <a:buClr>
                <a:schemeClr val="dk1"/>
              </a:buClr>
              <a:buSzPct val="100000"/>
              <a:buFont typeface="Arial"/>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E0CC700C34E64283355474F2ABBAFB" ma:contentTypeVersion="16" ma:contentTypeDescription="Create a new document." ma:contentTypeScope="" ma:versionID="8ff2458da248c7423d338960d1906584">
  <xsd:schema xmlns:xsd="http://www.w3.org/2001/XMLSchema" xmlns:xs="http://www.w3.org/2001/XMLSchema" xmlns:p="http://schemas.microsoft.com/office/2006/metadata/properties" xmlns:ns2="9e7cb493-a9cd-49cd-846c-930d19753eb9" xmlns:ns3="4cca9a1c-ea03-4f56-8ded-6c285728d794" targetNamespace="http://schemas.microsoft.com/office/2006/metadata/properties" ma:root="true" ma:fieldsID="d3c5bb8178d63cc94ad54e2194493de9" ns2:_="" ns3:_="">
    <xsd:import namespace="9e7cb493-a9cd-49cd-846c-930d19753eb9"/>
    <xsd:import namespace="4cca9a1c-ea03-4f56-8ded-6c285728d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cb493-a9cd-49cd-846c-930d19753e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213ba4d-4ff2-410f-8850-8053d140204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ca9a1c-ea03-4f56-8ded-6c285728d79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a40db18-2066-40d3-9c1d-6d717589184a}" ma:internalName="TaxCatchAll" ma:showField="CatchAllData" ma:web="4cca9a1c-ea03-4f56-8ded-6c285728d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ca9a1c-ea03-4f56-8ded-6c285728d794" xsi:nil="true"/>
    <lcf76f155ced4ddcb4097134ff3c332f xmlns="9e7cb493-a9cd-49cd-846c-930d19753eb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9C3114-09F8-4315-935C-DD59B96A533B}"/>
</file>

<file path=customXml/itemProps2.xml><?xml version="1.0" encoding="utf-8"?>
<ds:datastoreItem xmlns:ds="http://schemas.openxmlformats.org/officeDocument/2006/customXml" ds:itemID="{C8C30508-DDDC-49C5-A1C1-E55498C3878B}"/>
</file>

<file path=customXml/itemProps3.xml><?xml version="1.0" encoding="utf-8"?>
<ds:datastoreItem xmlns:ds="http://schemas.openxmlformats.org/officeDocument/2006/customXml" ds:itemID="{276A59A2-FE5A-4FF9-9A6F-75B73FC85417}"/>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vannasine thammalath</dc:creator>
  <dcterms:created xsi:type="dcterms:W3CDTF">2021-06-04T16:06:26Z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0x01010045E0CC700C34E64283355474F2ABBAFB</vt:lpwstr>
  </property>
</Properties>
</file>