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P3RDpJfzPYW7oy+jAQXDQEp18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customXml" Target="../customXml/item3.xml"/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20" name="Google Shape;2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wo Content">
  <p:cSld name="4_Two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477" y="-40407"/>
            <a:ext cx="491867" cy="462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69052" y="-12036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02" name="Google Shape;102;p16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5" name="Google Shape;10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27" name="Google Shape;2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628650" y="134986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628650" y="3103685"/>
            <a:ext cx="7886700" cy="2584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bg>
      <p:bgPr>
        <a:solidFill>
          <a:srgbClr val="FFFFFF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628650" y="134986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28650" y="3103685"/>
            <a:ext cx="7886700" cy="2584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43" name="Google Shape;43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and Content">
  <p:cSld name="2_Title and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28650" y="134986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28650" y="3103685"/>
            <a:ext cx="7886700" cy="2584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51" name="Google Shape;5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975" y="5830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8938" y="52519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pic>
        <p:nvPicPr>
          <p:cNvPr id="60" name="Google Shape;6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bg>
      <p:bgPr>
        <a:solidFill>
          <a:srgbClr val="FFFF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66" name="Google Shape;66;p12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9" name="Google Shape;6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wo Content">
  <p:cSld name="2_Two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75" name="Google Shape;75;p13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" name="Google Shape;7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wo Content">
  <p:cSld name="3_Two Conte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idx="10" type="dt"/>
          </p:nvPr>
        </p:nvSpPr>
        <p:spPr>
          <a:xfrm>
            <a:off x="6286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1" type="ftr"/>
          </p:nvPr>
        </p:nvSpPr>
        <p:spPr>
          <a:xfrm>
            <a:off x="3028950" y="6259639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6457950" y="625963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84" name="Google Shape;84;p14"/>
          <p:cNvSpPr txBox="1"/>
          <p:nvPr>
            <p:ph type="title"/>
          </p:nvPr>
        </p:nvSpPr>
        <p:spPr>
          <a:xfrm>
            <a:off x="628650" y="1600200"/>
            <a:ext cx="7886700" cy="793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>
            <a:off x="6286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4629150" y="2534771"/>
            <a:ext cx="3886200" cy="364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7" name="Google Shape;8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9781" y="282450"/>
            <a:ext cx="1138207" cy="10712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37744" y="749344"/>
            <a:ext cx="1345223" cy="313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15.png"/><Relationship Id="rId5" Type="http://schemas.openxmlformats.org/officeDocument/2006/relationships/image" Target="../media/image13.png"/><Relationship Id="rId6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/>
          <p:nvPr>
            <p:ph type="ctrTitle"/>
          </p:nvPr>
        </p:nvSpPr>
        <p:spPr>
          <a:xfrm>
            <a:off x="433633" y="1600200"/>
            <a:ext cx="7800831" cy="33494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0" lang="de-DE" sz="2800">
                <a:latin typeface="Arial"/>
                <a:ea typeface="Arial"/>
                <a:cs typeface="Arial"/>
                <a:sym typeface="Arial"/>
              </a:rPr>
            </a:br>
            <a:br>
              <a:rPr b="0" lang="de-DE" sz="2800">
                <a:latin typeface="Arial"/>
                <a:ea typeface="Arial"/>
                <a:cs typeface="Arial"/>
                <a:sym typeface="Arial"/>
              </a:rPr>
            </a:br>
            <a:br>
              <a:rPr b="0" lang="de-DE" sz="2800">
                <a:latin typeface="Arial"/>
                <a:ea typeface="Arial"/>
                <a:cs typeface="Arial"/>
                <a:sym typeface="Arial"/>
              </a:rPr>
            </a:br>
            <a:br>
              <a:rPr b="0" lang="de-DE" sz="2800">
                <a:latin typeface="Arial"/>
                <a:ea typeface="Arial"/>
                <a:cs typeface="Arial"/>
                <a:sym typeface="Arial"/>
              </a:rPr>
            </a:br>
            <a:endParaRPr b="0"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sz="28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0" lang="de-DE" sz="2800"/>
              <a:t>ENCORE</a:t>
            </a:r>
            <a:endParaRPr b="0" sz="28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0" lang="de-DE" sz="2800"/>
              <a:t>शिक्षा र अनुसन्धानमा अभिनव उद्यमशीलता अभ्यासहरूलाई बढावा दिन उद्यमशीलता ज्ञान केन्द्रहरू</a:t>
            </a:r>
            <a:endParaRPr b="0" sz="28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sz="28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de-DE" sz="2400"/>
              <a:t>उद्यमशीलता को परिभाषा</a:t>
            </a:r>
            <a:endParaRPr/>
          </a:p>
        </p:txBody>
      </p:sp>
      <p:sp>
        <p:nvSpPr>
          <p:cNvPr id="121" name="Google Shape;121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de-DE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7" name="Google Shape;127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28" name="Google Shape;1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5222" y="1122363"/>
            <a:ext cx="3457575" cy="268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5350" y="3873090"/>
            <a:ext cx="3676650" cy="286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61217" y="182568"/>
            <a:ext cx="3600450" cy="341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76850" y="3791450"/>
            <a:ext cx="3400425" cy="28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"/>
          <p:cNvSpPr txBox="1"/>
          <p:nvPr>
            <p:ph type="title"/>
          </p:nvPr>
        </p:nvSpPr>
        <p:spPr>
          <a:xfrm>
            <a:off x="628650" y="134986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de-DE"/>
              <a:t>परिभाषा - समराइज्ड</a:t>
            </a:r>
            <a:endParaRPr/>
          </a:p>
        </p:txBody>
      </p:sp>
      <p:sp>
        <p:nvSpPr>
          <p:cNvPr id="137" name="Google Shape;137;p4"/>
          <p:cNvSpPr txBox="1"/>
          <p:nvPr>
            <p:ph idx="1" type="body"/>
          </p:nvPr>
        </p:nvSpPr>
        <p:spPr>
          <a:xfrm>
            <a:off x="464264" y="2754364"/>
            <a:ext cx="7886700" cy="25849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de-DE"/>
              <a:t>उद्यमशीलता अवसरहरू पहिचान गर्ने र पहिचान गरिएको विचारलाई वास्तविक व्यवसायमा रूपान्तरण गर्ने बारे हो जसले मूल्य उत्पन्न गर्दछ र नवाचार र पर्याप्त व्यवस्थापन प्रणालीहरू मार्फत लामो समयसम्म दिगो हुन्छ।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E0CC700C34E64283355474F2ABBAFB" ma:contentTypeVersion="16" ma:contentTypeDescription="Create a new document." ma:contentTypeScope="" ma:versionID="8ff2458da248c7423d338960d1906584">
  <xsd:schema xmlns:xsd="http://www.w3.org/2001/XMLSchema" xmlns:xs="http://www.w3.org/2001/XMLSchema" xmlns:p="http://schemas.microsoft.com/office/2006/metadata/properties" xmlns:ns2="9e7cb493-a9cd-49cd-846c-930d19753eb9" xmlns:ns3="4cca9a1c-ea03-4f56-8ded-6c285728d794" targetNamespace="http://schemas.microsoft.com/office/2006/metadata/properties" ma:root="true" ma:fieldsID="d3c5bb8178d63cc94ad54e2194493de9" ns2:_="" ns3:_="">
    <xsd:import namespace="9e7cb493-a9cd-49cd-846c-930d19753eb9"/>
    <xsd:import namespace="4cca9a1c-ea03-4f56-8ded-6c285728d7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cb493-a9cd-49cd-846c-930d19753e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213ba4d-4ff2-410f-8850-8053d14020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a9a1c-ea03-4f56-8ded-6c285728d7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a40db18-2066-40d3-9c1d-6d717589184a}" ma:internalName="TaxCatchAll" ma:showField="CatchAllData" ma:web="4cca9a1c-ea03-4f56-8ded-6c285728d7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ca9a1c-ea03-4f56-8ded-6c285728d794" xsi:nil="true"/>
    <lcf76f155ced4ddcb4097134ff3c332f xmlns="9e7cb493-a9cd-49cd-846c-930d19753e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4CFF077-52EA-470B-BC71-2251A6A4C258}"/>
</file>

<file path=customXml/itemProps2.xml><?xml version="1.0" encoding="utf-8"?>
<ds:datastoreItem xmlns:ds="http://schemas.openxmlformats.org/officeDocument/2006/customXml" ds:itemID="{CF6D83F9-9DBC-4043-92E3-3642B1649595}"/>
</file>

<file path=customXml/itemProps3.xml><?xml version="1.0" encoding="utf-8"?>
<ds:datastoreItem xmlns:ds="http://schemas.openxmlformats.org/officeDocument/2006/customXml" ds:itemID="{5923603C-EDE6-42F0-A057-B45CAAA6F332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vannasine thammalath</dc:creator>
  <dcterms:created xsi:type="dcterms:W3CDTF">2021-06-04T16:06:26Z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0x01010045E0CC700C34E64283355474F2ABBAFB</vt:lpwstr>
  </property>
</Properties>
</file>