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75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</p:sldIdLst>
  <p:sldSz cy="6858000" cx="9144000"/>
  <p:notesSz cx="6669075" cy="987265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864">
          <p15:clr>
            <a:srgbClr val="A4A3A4"/>
          </p15:clr>
        </p15:guide>
        <p15:guide id="2" orient="horz" pos="1003">
          <p15:clr>
            <a:srgbClr val="A4A3A4"/>
          </p15:clr>
        </p15:guide>
        <p15:guide id="3" pos="226">
          <p15:clr>
            <a:srgbClr val="A4A3A4"/>
          </p15:clr>
        </p15:guide>
        <p15:guide id="4" pos="5520">
          <p15:clr>
            <a:srgbClr val="A4A3A4"/>
          </p15:clr>
        </p15:guide>
        <p15:guide id="5" pos="2880">
          <p15:clr>
            <a:srgbClr val="A4A3A4"/>
          </p15:clr>
        </p15:guide>
        <p15:guide id="6" orient="horz" pos="686">
          <p15:clr>
            <a:srgbClr val="A4A3A4"/>
          </p15:clr>
        </p15:guide>
        <p15:guide id="7" orient="horz" pos="41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864" orient="horz"/>
        <p:guide pos="1003" orient="horz"/>
        <p:guide pos="226"/>
        <p:guide pos="5520"/>
        <p:guide pos="2880"/>
        <p:guide pos="686" orient="horz"/>
        <p:guide pos="4176" orient="horz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customXml" Target="../customXml/item2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25" Type="http://schemas.openxmlformats.org/officeDocument/2006/relationships/slide" Target="slides/slide20.xml"/><Relationship Id="rId7" Type="http://schemas.openxmlformats.org/officeDocument/2006/relationships/slide" Target="slides/slide2.xml"/><Relationship Id="rId33" Type="http://schemas.openxmlformats.org/officeDocument/2006/relationships/slide" Target="slides/slide28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38" Type="http://schemas.openxmlformats.org/officeDocument/2006/relationships/customXml" Target="../customXml/item1.xml"/><Relationship Id="rId20" Type="http://schemas.openxmlformats.org/officeDocument/2006/relationships/slide" Target="slides/slide15.xml"/><Relationship Id="rId2" Type="http://schemas.openxmlformats.org/officeDocument/2006/relationships/viewProps" Target="viewProps.xml"/><Relationship Id="rId29" Type="http://schemas.openxmlformats.org/officeDocument/2006/relationships/slide" Target="slides/slide24.xml"/><Relationship Id="rId16" Type="http://schemas.openxmlformats.org/officeDocument/2006/relationships/slide" Target="slides/slide11.xml"/><Relationship Id="rId24" Type="http://schemas.openxmlformats.org/officeDocument/2006/relationships/slide" Target="slides/slide19.xml"/><Relationship Id="rId1" Type="http://schemas.openxmlformats.org/officeDocument/2006/relationships/theme" Target="theme/theme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customXml" Target="../customXml/item3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5" Type="http://schemas.openxmlformats.org/officeDocument/2006/relationships/notesMaster" Target="notesMasters/notesMaster1.xml"/><Relationship Id="rId15" Type="http://schemas.openxmlformats.org/officeDocument/2006/relationships/slide" Target="slides/slide10.xml"/><Relationship Id="rId36" Type="http://schemas.openxmlformats.org/officeDocument/2006/relationships/slide" Target="slides/slide31.xml"/><Relationship Id="rId31" Type="http://schemas.openxmlformats.org/officeDocument/2006/relationships/slide" Target="slides/slide26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22" Type="http://schemas.openxmlformats.org/officeDocument/2006/relationships/slide" Target="slides/slide1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14" Type="http://schemas.openxmlformats.org/officeDocument/2006/relationships/slide" Target="slides/slide9.xml"/><Relationship Id="rId8" Type="http://schemas.openxmlformats.org/officeDocument/2006/relationships/slide" Target="slides/slide3.xml"/><Relationship Id="rId3" Type="http://schemas.openxmlformats.org/officeDocument/2006/relationships/presProps" Target="presProps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889938" cy="4936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777607" y="0"/>
            <a:ext cx="2889938" cy="4936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866775" y="739775"/>
            <a:ext cx="4935538" cy="37036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377316"/>
            <a:ext cx="2889938" cy="49363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777607" y="9377316"/>
            <a:ext cx="2889938" cy="49363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-E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:notes"/>
          <p:cNvSpPr/>
          <p:nvPr>
            <p:ph idx="2" type="sldImg"/>
          </p:nvPr>
        </p:nvSpPr>
        <p:spPr>
          <a:xfrm>
            <a:off x="866775" y="739775"/>
            <a:ext cx="4935538" cy="37036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5" name="Google Shape;215;p1:notes"/>
          <p:cNvSpPr txBox="1"/>
          <p:nvPr>
            <p:ph idx="1" type="body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1:notes"/>
          <p:cNvSpPr txBox="1"/>
          <p:nvPr>
            <p:ph idx="12" type="sldNum"/>
          </p:nvPr>
        </p:nvSpPr>
        <p:spPr>
          <a:xfrm>
            <a:off x="3777607" y="9377316"/>
            <a:ext cx="2889938" cy="49363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0:notes"/>
          <p:cNvSpPr txBox="1"/>
          <p:nvPr>
            <p:ph idx="1" type="body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10:notes"/>
          <p:cNvSpPr/>
          <p:nvPr>
            <p:ph idx="2" type="sldImg"/>
          </p:nvPr>
        </p:nvSpPr>
        <p:spPr>
          <a:xfrm>
            <a:off x="866775" y="739775"/>
            <a:ext cx="4935538" cy="37036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11:notes"/>
          <p:cNvSpPr txBox="1"/>
          <p:nvPr>
            <p:ph idx="1" type="body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11:notes"/>
          <p:cNvSpPr/>
          <p:nvPr>
            <p:ph idx="2" type="sldImg"/>
          </p:nvPr>
        </p:nvSpPr>
        <p:spPr>
          <a:xfrm>
            <a:off x="866775" y="739775"/>
            <a:ext cx="4935538" cy="37036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12:notes"/>
          <p:cNvSpPr txBox="1"/>
          <p:nvPr>
            <p:ph idx="1" type="body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12:notes"/>
          <p:cNvSpPr/>
          <p:nvPr>
            <p:ph idx="2" type="sldImg"/>
          </p:nvPr>
        </p:nvSpPr>
        <p:spPr>
          <a:xfrm>
            <a:off x="866775" y="739775"/>
            <a:ext cx="4935538" cy="37036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13:notes"/>
          <p:cNvSpPr txBox="1"/>
          <p:nvPr>
            <p:ph idx="1" type="body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p13:notes"/>
          <p:cNvSpPr/>
          <p:nvPr>
            <p:ph idx="2" type="sldImg"/>
          </p:nvPr>
        </p:nvSpPr>
        <p:spPr>
          <a:xfrm>
            <a:off x="866775" y="739775"/>
            <a:ext cx="4935538" cy="37036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14:notes"/>
          <p:cNvSpPr txBox="1"/>
          <p:nvPr>
            <p:ph idx="1" type="body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Google Shape;374;p14:notes"/>
          <p:cNvSpPr/>
          <p:nvPr>
            <p:ph idx="2" type="sldImg"/>
          </p:nvPr>
        </p:nvSpPr>
        <p:spPr>
          <a:xfrm>
            <a:off x="866775" y="739775"/>
            <a:ext cx="4935538" cy="37036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15:notes"/>
          <p:cNvSpPr txBox="1"/>
          <p:nvPr>
            <p:ph idx="1" type="body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p15:notes"/>
          <p:cNvSpPr/>
          <p:nvPr>
            <p:ph idx="2" type="sldImg"/>
          </p:nvPr>
        </p:nvSpPr>
        <p:spPr>
          <a:xfrm>
            <a:off x="866775" y="739775"/>
            <a:ext cx="4935538" cy="37036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16:notes"/>
          <p:cNvSpPr txBox="1"/>
          <p:nvPr>
            <p:ph idx="1" type="body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" name="Google Shape;392;p16:notes"/>
          <p:cNvSpPr/>
          <p:nvPr>
            <p:ph idx="2" type="sldImg"/>
          </p:nvPr>
        </p:nvSpPr>
        <p:spPr>
          <a:xfrm>
            <a:off x="866775" y="739775"/>
            <a:ext cx="4935538" cy="37036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17:notes"/>
          <p:cNvSpPr txBox="1"/>
          <p:nvPr>
            <p:ph idx="1" type="body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" name="Google Shape;401;p17:notes"/>
          <p:cNvSpPr/>
          <p:nvPr>
            <p:ph idx="2" type="sldImg"/>
          </p:nvPr>
        </p:nvSpPr>
        <p:spPr>
          <a:xfrm>
            <a:off x="866775" y="739775"/>
            <a:ext cx="4935538" cy="37036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18:notes"/>
          <p:cNvSpPr txBox="1"/>
          <p:nvPr>
            <p:ph idx="1" type="body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Google Shape;410;p18:notes"/>
          <p:cNvSpPr/>
          <p:nvPr>
            <p:ph idx="2" type="sldImg"/>
          </p:nvPr>
        </p:nvSpPr>
        <p:spPr>
          <a:xfrm>
            <a:off x="866775" y="739775"/>
            <a:ext cx="4935538" cy="37036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19:notes"/>
          <p:cNvSpPr txBox="1"/>
          <p:nvPr>
            <p:ph idx="1" type="body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9" name="Google Shape;419;p19:notes"/>
          <p:cNvSpPr/>
          <p:nvPr>
            <p:ph idx="2" type="sldImg"/>
          </p:nvPr>
        </p:nvSpPr>
        <p:spPr>
          <a:xfrm>
            <a:off x="866775" y="739775"/>
            <a:ext cx="4935538" cy="37036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:notes"/>
          <p:cNvSpPr txBox="1"/>
          <p:nvPr>
            <p:ph idx="1" type="body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2:notes"/>
          <p:cNvSpPr/>
          <p:nvPr>
            <p:ph idx="2" type="sldImg"/>
          </p:nvPr>
        </p:nvSpPr>
        <p:spPr>
          <a:xfrm>
            <a:off x="866775" y="739775"/>
            <a:ext cx="4935538" cy="37036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20:notes"/>
          <p:cNvSpPr txBox="1"/>
          <p:nvPr>
            <p:ph idx="1" type="body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8" name="Google Shape;428;p20:notes"/>
          <p:cNvSpPr/>
          <p:nvPr>
            <p:ph idx="2" type="sldImg"/>
          </p:nvPr>
        </p:nvSpPr>
        <p:spPr>
          <a:xfrm>
            <a:off x="866775" y="739775"/>
            <a:ext cx="4935538" cy="37036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21:notes"/>
          <p:cNvSpPr txBox="1"/>
          <p:nvPr>
            <p:ph idx="1" type="body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2" name="Google Shape;442;p21:notes"/>
          <p:cNvSpPr/>
          <p:nvPr>
            <p:ph idx="2" type="sldImg"/>
          </p:nvPr>
        </p:nvSpPr>
        <p:spPr>
          <a:xfrm>
            <a:off x="866775" y="739775"/>
            <a:ext cx="4935538" cy="37036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22:notes"/>
          <p:cNvSpPr txBox="1"/>
          <p:nvPr>
            <p:ph idx="1" type="body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1" name="Google Shape;451;p22:notes"/>
          <p:cNvSpPr/>
          <p:nvPr>
            <p:ph idx="2" type="sldImg"/>
          </p:nvPr>
        </p:nvSpPr>
        <p:spPr>
          <a:xfrm>
            <a:off x="866775" y="739775"/>
            <a:ext cx="4935538" cy="37036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23:notes"/>
          <p:cNvSpPr txBox="1"/>
          <p:nvPr>
            <p:ph idx="1" type="body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0" name="Google Shape;460;p23:notes"/>
          <p:cNvSpPr/>
          <p:nvPr>
            <p:ph idx="2" type="sldImg"/>
          </p:nvPr>
        </p:nvSpPr>
        <p:spPr>
          <a:xfrm>
            <a:off x="866775" y="739775"/>
            <a:ext cx="4935538" cy="37036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24:notes"/>
          <p:cNvSpPr txBox="1"/>
          <p:nvPr>
            <p:ph idx="1" type="body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1" name="Google Shape;471;p24:notes"/>
          <p:cNvSpPr/>
          <p:nvPr>
            <p:ph idx="2" type="sldImg"/>
          </p:nvPr>
        </p:nvSpPr>
        <p:spPr>
          <a:xfrm>
            <a:off x="866775" y="739775"/>
            <a:ext cx="4935538" cy="37036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25:notes"/>
          <p:cNvSpPr txBox="1"/>
          <p:nvPr>
            <p:ph idx="1" type="body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4" name="Google Shape;484;p25:notes"/>
          <p:cNvSpPr/>
          <p:nvPr>
            <p:ph idx="2" type="sldImg"/>
          </p:nvPr>
        </p:nvSpPr>
        <p:spPr>
          <a:xfrm>
            <a:off x="866775" y="739775"/>
            <a:ext cx="4935538" cy="37036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26:notes"/>
          <p:cNvSpPr txBox="1"/>
          <p:nvPr>
            <p:ph idx="1" type="body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5" name="Google Shape;495;p26:notes"/>
          <p:cNvSpPr/>
          <p:nvPr>
            <p:ph idx="2" type="sldImg"/>
          </p:nvPr>
        </p:nvSpPr>
        <p:spPr>
          <a:xfrm>
            <a:off x="866775" y="739775"/>
            <a:ext cx="4935538" cy="37036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27:notes"/>
          <p:cNvSpPr txBox="1"/>
          <p:nvPr>
            <p:ph idx="1" type="body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4" name="Google Shape;504;p27:notes"/>
          <p:cNvSpPr/>
          <p:nvPr>
            <p:ph idx="2" type="sldImg"/>
          </p:nvPr>
        </p:nvSpPr>
        <p:spPr>
          <a:xfrm>
            <a:off x="866775" y="739775"/>
            <a:ext cx="4935538" cy="37036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28:notes"/>
          <p:cNvSpPr txBox="1"/>
          <p:nvPr>
            <p:ph idx="1" type="body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4" name="Google Shape;514;p28:notes"/>
          <p:cNvSpPr/>
          <p:nvPr>
            <p:ph idx="2" type="sldImg"/>
          </p:nvPr>
        </p:nvSpPr>
        <p:spPr>
          <a:xfrm>
            <a:off x="866775" y="739775"/>
            <a:ext cx="4935538" cy="37036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29:notes"/>
          <p:cNvSpPr txBox="1"/>
          <p:nvPr>
            <p:ph idx="1" type="body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3" name="Google Shape;523;p29:notes"/>
          <p:cNvSpPr/>
          <p:nvPr>
            <p:ph idx="2" type="sldImg"/>
          </p:nvPr>
        </p:nvSpPr>
        <p:spPr>
          <a:xfrm>
            <a:off x="866775" y="739775"/>
            <a:ext cx="4935538" cy="37036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:notes"/>
          <p:cNvSpPr txBox="1"/>
          <p:nvPr>
            <p:ph idx="1" type="body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3:notes"/>
          <p:cNvSpPr/>
          <p:nvPr>
            <p:ph idx="2" type="sldImg"/>
          </p:nvPr>
        </p:nvSpPr>
        <p:spPr>
          <a:xfrm>
            <a:off x="866775" y="739775"/>
            <a:ext cx="4935538" cy="37036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30:notes"/>
          <p:cNvSpPr txBox="1"/>
          <p:nvPr>
            <p:ph idx="1" type="body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2" name="Google Shape;532;p30:notes"/>
          <p:cNvSpPr/>
          <p:nvPr>
            <p:ph idx="2" type="sldImg"/>
          </p:nvPr>
        </p:nvSpPr>
        <p:spPr>
          <a:xfrm>
            <a:off x="866775" y="739775"/>
            <a:ext cx="4935538" cy="37036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31:notes"/>
          <p:cNvSpPr txBox="1"/>
          <p:nvPr>
            <p:ph idx="1" type="body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2" name="Google Shape;542;p31:notes"/>
          <p:cNvSpPr/>
          <p:nvPr>
            <p:ph idx="2" type="sldImg"/>
          </p:nvPr>
        </p:nvSpPr>
        <p:spPr>
          <a:xfrm>
            <a:off x="866775" y="739775"/>
            <a:ext cx="4935538" cy="37036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32:notes"/>
          <p:cNvSpPr txBox="1"/>
          <p:nvPr>
            <p:ph idx="1" type="body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2" name="Google Shape;552;p32:notes"/>
          <p:cNvSpPr/>
          <p:nvPr>
            <p:ph idx="2" type="sldImg"/>
          </p:nvPr>
        </p:nvSpPr>
        <p:spPr>
          <a:xfrm>
            <a:off x="866775" y="739775"/>
            <a:ext cx="4935538" cy="37036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:notes"/>
          <p:cNvSpPr txBox="1"/>
          <p:nvPr>
            <p:ph idx="1" type="body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4:notes"/>
          <p:cNvSpPr/>
          <p:nvPr>
            <p:ph idx="2" type="sldImg"/>
          </p:nvPr>
        </p:nvSpPr>
        <p:spPr>
          <a:xfrm>
            <a:off x="866775" y="739775"/>
            <a:ext cx="4935538" cy="37036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5:notes"/>
          <p:cNvSpPr txBox="1"/>
          <p:nvPr>
            <p:ph idx="1" type="body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5:notes"/>
          <p:cNvSpPr/>
          <p:nvPr>
            <p:ph idx="2" type="sldImg"/>
          </p:nvPr>
        </p:nvSpPr>
        <p:spPr>
          <a:xfrm>
            <a:off x="866775" y="739775"/>
            <a:ext cx="4935538" cy="37036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6:notes"/>
          <p:cNvSpPr txBox="1"/>
          <p:nvPr>
            <p:ph idx="1" type="body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6:notes"/>
          <p:cNvSpPr/>
          <p:nvPr>
            <p:ph idx="2" type="sldImg"/>
          </p:nvPr>
        </p:nvSpPr>
        <p:spPr>
          <a:xfrm>
            <a:off x="866775" y="739775"/>
            <a:ext cx="4935538" cy="37036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7:notes"/>
          <p:cNvSpPr txBox="1"/>
          <p:nvPr>
            <p:ph idx="1" type="body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7:notes"/>
          <p:cNvSpPr/>
          <p:nvPr>
            <p:ph idx="2" type="sldImg"/>
          </p:nvPr>
        </p:nvSpPr>
        <p:spPr>
          <a:xfrm>
            <a:off x="866775" y="739775"/>
            <a:ext cx="4935538" cy="37036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8:notes"/>
          <p:cNvSpPr txBox="1"/>
          <p:nvPr>
            <p:ph idx="1" type="body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8:notes"/>
          <p:cNvSpPr/>
          <p:nvPr>
            <p:ph idx="2" type="sldImg"/>
          </p:nvPr>
        </p:nvSpPr>
        <p:spPr>
          <a:xfrm>
            <a:off x="866775" y="739775"/>
            <a:ext cx="4935538" cy="37036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9:notes"/>
          <p:cNvSpPr txBox="1"/>
          <p:nvPr>
            <p:ph idx="1" type="body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9:notes"/>
          <p:cNvSpPr/>
          <p:nvPr>
            <p:ph idx="2" type="sldImg"/>
          </p:nvPr>
        </p:nvSpPr>
        <p:spPr>
          <a:xfrm>
            <a:off x="866775" y="739775"/>
            <a:ext cx="4935538" cy="37036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/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b="1" sz="60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00"/>
              </a:spcBef>
              <a:spcAft>
                <a:spcPts val="0"/>
              </a:spcAft>
              <a:buSzPts val="2400"/>
              <a:buNone/>
              <a:defRPr b="1" sz="2400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0" name="Google Shape;20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"/>
          <p:cNvSpPr txBox="1"/>
          <p:nvPr>
            <p:ph idx="12" type="sldNum"/>
          </p:nvPr>
        </p:nvSpPr>
        <p:spPr>
          <a:xfrm>
            <a:off x="6738555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pic>
        <p:nvPicPr>
          <p:cNvPr id="22" name="Google Shape;22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0975" y="58300"/>
            <a:ext cx="1138207" cy="1071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78938" y="525194"/>
            <a:ext cx="1345223" cy="3138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wo Content">
  <p:cSld name="4_Two Conten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1"/>
          <p:cNvSpPr txBox="1"/>
          <p:nvPr>
            <p:ph type="title"/>
          </p:nvPr>
        </p:nvSpPr>
        <p:spPr>
          <a:xfrm>
            <a:off x="269875" y="1090515"/>
            <a:ext cx="860228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1"/>
          <p:cNvSpPr txBox="1"/>
          <p:nvPr>
            <p:ph idx="1" type="body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SzPts val="2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4" name="Google Shape;94;p11"/>
          <p:cNvSpPr txBox="1"/>
          <p:nvPr>
            <p:ph idx="2" type="body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SzPts val="2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" name="Google Shape;95;p11"/>
          <p:cNvSpPr txBox="1"/>
          <p:nvPr>
            <p:ph idx="10" type="dt"/>
          </p:nvPr>
        </p:nvSpPr>
        <p:spPr>
          <a:xfrm>
            <a:off x="628650" y="6259639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11"/>
          <p:cNvSpPr txBox="1"/>
          <p:nvPr>
            <p:ph idx="11" type="ftr"/>
          </p:nvPr>
        </p:nvSpPr>
        <p:spPr>
          <a:xfrm>
            <a:off x="3028950" y="6259639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11"/>
          <p:cNvSpPr txBox="1"/>
          <p:nvPr>
            <p:ph idx="12" type="sldNum"/>
          </p:nvPr>
        </p:nvSpPr>
        <p:spPr>
          <a:xfrm>
            <a:off x="6457950" y="6259639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pic>
        <p:nvPicPr>
          <p:cNvPr id="98" name="Google Shape;98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8477" y="-40407"/>
            <a:ext cx="491867" cy="462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69052" y="-12036"/>
            <a:ext cx="1345223" cy="3138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2"/>
          <p:cNvSpPr txBox="1"/>
          <p:nvPr>
            <p:ph idx="10" type="dt"/>
          </p:nvPr>
        </p:nvSpPr>
        <p:spPr>
          <a:xfrm>
            <a:off x="26498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12"/>
          <p:cNvSpPr txBox="1"/>
          <p:nvPr>
            <p:ph idx="12" type="sldNum"/>
          </p:nvPr>
        </p:nvSpPr>
        <p:spPr>
          <a:xfrm>
            <a:off x="6738555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104" name="Google Shape;104;p12"/>
          <p:cNvSpPr txBox="1"/>
          <p:nvPr>
            <p:ph type="title"/>
          </p:nvPr>
        </p:nvSpPr>
        <p:spPr>
          <a:xfrm>
            <a:off x="628650" y="1600200"/>
            <a:ext cx="7886700" cy="7933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12"/>
          <p:cNvSpPr txBox="1"/>
          <p:nvPr>
            <p:ph idx="1" type="body"/>
          </p:nvPr>
        </p:nvSpPr>
        <p:spPr>
          <a:xfrm>
            <a:off x="628650" y="2534771"/>
            <a:ext cx="3886200" cy="3642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SzPts val="2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6" name="Google Shape;106;p12"/>
          <p:cNvSpPr txBox="1"/>
          <p:nvPr>
            <p:ph idx="2" type="body"/>
          </p:nvPr>
        </p:nvSpPr>
        <p:spPr>
          <a:xfrm>
            <a:off x="4629150" y="2534771"/>
            <a:ext cx="3886200" cy="3642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SzPts val="2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07" name="Google Shape;107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9781" y="282450"/>
            <a:ext cx="1138207" cy="1071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37744" y="749344"/>
            <a:ext cx="1345223" cy="3138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folie">
  <p:cSld name="Titelfolie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3"/>
          <p:cNvSpPr txBox="1"/>
          <p:nvPr>
            <p:ph type="ctrTitle"/>
          </p:nvPr>
        </p:nvSpPr>
        <p:spPr>
          <a:xfrm>
            <a:off x="277586" y="1401884"/>
            <a:ext cx="8596539" cy="1470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alibri"/>
              <a:buNone/>
              <a:defRPr sz="40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13"/>
          <p:cNvSpPr txBox="1"/>
          <p:nvPr>
            <p:ph idx="1" type="subTitle"/>
          </p:nvPr>
        </p:nvSpPr>
        <p:spPr>
          <a:xfrm>
            <a:off x="277586" y="4465864"/>
            <a:ext cx="859653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600"/>
              </a:spcBef>
              <a:spcAft>
                <a:spcPts val="0"/>
              </a:spcAft>
              <a:buSzPts val="24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226">
          <p15:clr>
            <a:srgbClr val="FBAE40"/>
          </p15:clr>
        </p15:guide>
        <p15:guide id="3" pos="5534">
          <p15:clr>
            <a:srgbClr val="FBAE40"/>
          </p15:clr>
        </p15:guide>
        <p15:guide id="4" orient="horz" pos="1003">
          <p15:clr>
            <a:srgbClr val="FBAE40"/>
          </p15:clr>
        </p15:guide>
        <p15:guide id="5" orient="horz" pos="3838">
          <p15:clr>
            <a:srgbClr val="FBAE40"/>
          </p15:clr>
        </p15:guide>
        <p15:guide id="6" orient="horz" pos="686">
          <p15:clr>
            <a:srgbClr val="FBAE40"/>
          </p15:clr>
        </p15:guide>
        <p15:guide id="7" orient="horz" pos="4178">
          <p15:clr>
            <a:srgbClr val="FBAE40"/>
          </p15:clr>
        </p15:guide>
        <p15:guide id="8" pos="170">
          <p15:clr>
            <a:srgbClr val="FBAE40"/>
          </p15:clr>
        </p15:guide>
        <p15:guide id="9" pos="559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und Inhalt">
  <p:cSld name="Titel und Inhalt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4"/>
          <p:cNvSpPr txBox="1"/>
          <p:nvPr>
            <p:ph type="title"/>
          </p:nvPr>
        </p:nvSpPr>
        <p:spPr>
          <a:xfrm>
            <a:off x="269875" y="1090515"/>
            <a:ext cx="860228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1"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14"/>
          <p:cNvSpPr txBox="1"/>
          <p:nvPr>
            <p:ph idx="1" type="body"/>
          </p:nvPr>
        </p:nvSpPr>
        <p:spPr>
          <a:xfrm>
            <a:off x="269875" y="2344057"/>
            <a:ext cx="8604250" cy="37487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SzPts val="2400"/>
              <a:buNone/>
              <a:defRPr sz="2400"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5" name="Google Shape;115;p14"/>
          <p:cNvSpPr txBox="1"/>
          <p:nvPr>
            <p:ph idx="10" type="dt"/>
          </p:nvPr>
        </p:nvSpPr>
        <p:spPr>
          <a:xfrm>
            <a:off x="26498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14"/>
          <p:cNvSpPr txBox="1"/>
          <p:nvPr>
            <p:ph idx="12" type="sldNum"/>
          </p:nvPr>
        </p:nvSpPr>
        <p:spPr>
          <a:xfrm>
            <a:off x="6738555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pic>
        <p:nvPicPr>
          <p:cNvPr id="118" name="Google Shape;118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7272" y="149646"/>
            <a:ext cx="2371308" cy="6773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ussage" type="secHead">
  <p:cSld name="SECTION_HEADER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5"/>
          <p:cNvSpPr txBox="1"/>
          <p:nvPr>
            <p:ph type="title"/>
          </p:nvPr>
        </p:nvSpPr>
        <p:spPr>
          <a:xfrm>
            <a:off x="358775" y="2599645"/>
            <a:ext cx="860425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Georgia"/>
              <a:buNone/>
              <a:defRPr b="1" i="1" sz="4000" cap="non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15"/>
          <p:cNvSpPr txBox="1"/>
          <p:nvPr>
            <p:ph idx="1" type="body"/>
          </p:nvPr>
        </p:nvSpPr>
        <p:spPr>
          <a:xfrm>
            <a:off x="269875" y="4339545"/>
            <a:ext cx="8604251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6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2"/>
                </a:solidFill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2" name="Google Shape;122;p15"/>
          <p:cNvSpPr txBox="1"/>
          <p:nvPr>
            <p:ph idx="10" type="dt"/>
          </p:nvPr>
        </p:nvSpPr>
        <p:spPr>
          <a:xfrm>
            <a:off x="26498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15"/>
          <p:cNvSpPr txBox="1"/>
          <p:nvPr>
            <p:ph idx="12" type="sldNum"/>
          </p:nvPr>
        </p:nvSpPr>
        <p:spPr>
          <a:xfrm>
            <a:off x="6738555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wei Inhalte">
  <p:cSld name="Zwei Inhalte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6"/>
          <p:cNvSpPr txBox="1"/>
          <p:nvPr>
            <p:ph type="title"/>
          </p:nvPr>
        </p:nvSpPr>
        <p:spPr>
          <a:xfrm>
            <a:off x="269875" y="1090515"/>
            <a:ext cx="860228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16"/>
          <p:cNvSpPr txBox="1"/>
          <p:nvPr>
            <p:ph idx="1" type="body"/>
          </p:nvPr>
        </p:nvSpPr>
        <p:spPr>
          <a:xfrm>
            <a:off x="269875" y="2233515"/>
            <a:ext cx="4225925" cy="38593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28" name="Google Shape;128;p16"/>
          <p:cNvSpPr txBox="1"/>
          <p:nvPr>
            <p:ph idx="2" type="body"/>
          </p:nvPr>
        </p:nvSpPr>
        <p:spPr>
          <a:xfrm>
            <a:off x="4648199" y="2233515"/>
            <a:ext cx="4225925" cy="38593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29" name="Google Shape;129;p16"/>
          <p:cNvSpPr txBox="1"/>
          <p:nvPr>
            <p:ph idx="10" type="dt"/>
          </p:nvPr>
        </p:nvSpPr>
        <p:spPr>
          <a:xfrm>
            <a:off x="26498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16"/>
          <p:cNvSpPr txBox="1"/>
          <p:nvPr>
            <p:ph idx="12" type="sldNum"/>
          </p:nvPr>
        </p:nvSpPr>
        <p:spPr>
          <a:xfrm>
            <a:off x="6738555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rei Inhalte">
  <p:cSld name="Drei Inhalte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7"/>
          <p:cNvSpPr txBox="1"/>
          <p:nvPr>
            <p:ph type="title"/>
          </p:nvPr>
        </p:nvSpPr>
        <p:spPr>
          <a:xfrm>
            <a:off x="269875" y="1090515"/>
            <a:ext cx="860228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17"/>
          <p:cNvSpPr txBox="1"/>
          <p:nvPr>
            <p:ph idx="1" type="body"/>
          </p:nvPr>
        </p:nvSpPr>
        <p:spPr>
          <a:xfrm>
            <a:off x="269876" y="2233515"/>
            <a:ext cx="2808000" cy="38593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35" name="Google Shape;135;p17"/>
          <p:cNvSpPr txBox="1"/>
          <p:nvPr>
            <p:ph idx="2" type="body"/>
          </p:nvPr>
        </p:nvSpPr>
        <p:spPr>
          <a:xfrm>
            <a:off x="6063641" y="2233515"/>
            <a:ext cx="2808000" cy="38593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36" name="Google Shape;136;p17"/>
          <p:cNvSpPr txBox="1"/>
          <p:nvPr>
            <p:ph idx="10" type="dt"/>
          </p:nvPr>
        </p:nvSpPr>
        <p:spPr>
          <a:xfrm>
            <a:off x="26498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17"/>
          <p:cNvSpPr txBox="1"/>
          <p:nvPr>
            <p:ph idx="12" type="sldNum"/>
          </p:nvPr>
        </p:nvSpPr>
        <p:spPr>
          <a:xfrm>
            <a:off x="6738555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139" name="Google Shape;139;p17"/>
          <p:cNvSpPr txBox="1"/>
          <p:nvPr>
            <p:ph idx="3" type="body"/>
          </p:nvPr>
        </p:nvSpPr>
        <p:spPr>
          <a:xfrm>
            <a:off x="3166759" y="2233515"/>
            <a:ext cx="2808000" cy="38593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ins plus zwei Inhalte">
  <p:cSld name="Eins plus zwei Inhalte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8"/>
          <p:cNvSpPr txBox="1"/>
          <p:nvPr>
            <p:ph type="title"/>
          </p:nvPr>
        </p:nvSpPr>
        <p:spPr>
          <a:xfrm>
            <a:off x="269875" y="1090515"/>
            <a:ext cx="860228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18"/>
          <p:cNvSpPr txBox="1"/>
          <p:nvPr>
            <p:ph idx="1" type="body"/>
          </p:nvPr>
        </p:nvSpPr>
        <p:spPr>
          <a:xfrm>
            <a:off x="269875" y="2233515"/>
            <a:ext cx="4225925" cy="38593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43" name="Google Shape;143;p18"/>
          <p:cNvSpPr txBox="1"/>
          <p:nvPr>
            <p:ph idx="2" type="body"/>
          </p:nvPr>
        </p:nvSpPr>
        <p:spPr>
          <a:xfrm>
            <a:off x="4648199" y="2233515"/>
            <a:ext cx="4225925" cy="18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44" name="Google Shape;144;p18"/>
          <p:cNvSpPr txBox="1"/>
          <p:nvPr>
            <p:ph idx="10" type="dt"/>
          </p:nvPr>
        </p:nvSpPr>
        <p:spPr>
          <a:xfrm>
            <a:off x="26498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18"/>
          <p:cNvSpPr txBox="1"/>
          <p:nvPr>
            <p:ph idx="12" type="sldNum"/>
          </p:nvPr>
        </p:nvSpPr>
        <p:spPr>
          <a:xfrm>
            <a:off x="6738555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147" name="Google Shape;147;p18"/>
          <p:cNvSpPr txBox="1"/>
          <p:nvPr>
            <p:ph idx="3" type="body"/>
          </p:nvPr>
        </p:nvSpPr>
        <p:spPr>
          <a:xfrm>
            <a:off x="4648200" y="4220825"/>
            <a:ext cx="4225925" cy="18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er Inhalte">
  <p:cSld name="Vier Inhalte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9"/>
          <p:cNvSpPr txBox="1"/>
          <p:nvPr>
            <p:ph type="title"/>
          </p:nvPr>
        </p:nvSpPr>
        <p:spPr>
          <a:xfrm>
            <a:off x="269875" y="1090515"/>
            <a:ext cx="860228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19"/>
          <p:cNvSpPr txBox="1"/>
          <p:nvPr>
            <p:ph idx="1" type="body"/>
          </p:nvPr>
        </p:nvSpPr>
        <p:spPr>
          <a:xfrm>
            <a:off x="269875" y="2233515"/>
            <a:ext cx="4225925" cy="18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51" name="Google Shape;151;p19"/>
          <p:cNvSpPr txBox="1"/>
          <p:nvPr>
            <p:ph idx="2" type="body"/>
          </p:nvPr>
        </p:nvSpPr>
        <p:spPr>
          <a:xfrm>
            <a:off x="4648199" y="2233515"/>
            <a:ext cx="4225925" cy="18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52" name="Google Shape;152;p19"/>
          <p:cNvSpPr txBox="1"/>
          <p:nvPr>
            <p:ph idx="10" type="dt"/>
          </p:nvPr>
        </p:nvSpPr>
        <p:spPr>
          <a:xfrm>
            <a:off x="26498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19"/>
          <p:cNvSpPr txBox="1"/>
          <p:nvPr>
            <p:ph idx="12" type="sldNum"/>
          </p:nvPr>
        </p:nvSpPr>
        <p:spPr>
          <a:xfrm>
            <a:off x="6738555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155" name="Google Shape;155;p19"/>
          <p:cNvSpPr txBox="1"/>
          <p:nvPr>
            <p:ph idx="3" type="body"/>
          </p:nvPr>
        </p:nvSpPr>
        <p:spPr>
          <a:xfrm>
            <a:off x="264980" y="4220825"/>
            <a:ext cx="4225925" cy="18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56" name="Google Shape;156;p19"/>
          <p:cNvSpPr txBox="1"/>
          <p:nvPr>
            <p:ph idx="4" type="body"/>
          </p:nvPr>
        </p:nvSpPr>
        <p:spPr>
          <a:xfrm>
            <a:off x="4648200" y="4220825"/>
            <a:ext cx="4225925" cy="18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symmetrisch links">
  <p:cSld name="Asymmetrisch links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0"/>
          <p:cNvSpPr txBox="1"/>
          <p:nvPr>
            <p:ph idx="1" type="body"/>
          </p:nvPr>
        </p:nvSpPr>
        <p:spPr>
          <a:xfrm>
            <a:off x="4571999" y="2155600"/>
            <a:ext cx="4300156" cy="3937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SzPts val="2400"/>
              <a:buNone/>
              <a:defRPr sz="2400"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59" name="Google Shape;159;p20"/>
          <p:cNvSpPr txBox="1"/>
          <p:nvPr>
            <p:ph idx="10" type="dt"/>
          </p:nvPr>
        </p:nvSpPr>
        <p:spPr>
          <a:xfrm>
            <a:off x="26498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p20"/>
          <p:cNvSpPr txBox="1"/>
          <p:nvPr>
            <p:ph idx="12" type="sldNum"/>
          </p:nvPr>
        </p:nvSpPr>
        <p:spPr>
          <a:xfrm>
            <a:off x="6738555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162" name="Google Shape;162;p20"/>
          <p:cNvSpPr txBox="1"/>
          <p:nvPr>
            <p:ph type="title"/>
          </p:nvPr>
        </p:nvSpPr>
        <p:spPr>
          <a:xfrm>
            <a:off x="4571999" y="1605644"/>
            <a:ext cx="4300155" cy="5499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p20"/>
          <p:cNvSpPr/>
          <p:nvPr>
            <p:ph idx="2" type="pic"/>
          </p:nvPr>
        </p:nvSpPr>
        <p:spPr>
          <a:xfrm>
            <a:off x="358775" y="1592263"/>
            <a:ext cx="2765425" cy="450056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and Content" type="obj">
  <p:cSld name="OBJEC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/>
          <p:nvPr>
            <p:ph type="title"/>
          </p:nvPr>
        </p:nvSpPr>
        <p:spPr>
          <a:xfrm>
            <a:off x="358775" y="1129554"/>
            <a:ext cx="7886700" cy="7250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" type="body"/>
          </p:nvPr>
        </p:nvSpPr>
        <p:spPr>
          <a:xfrm>
            <a:off x="358775" y="2087952"/>
            <a:ext cx="7886700" cy="39779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SzPts val="2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" name="Google Shape;27;p3"/>
          <p:cNvSpPr txBox="1"/>
          <p:nvPr>
            <p:ph idx="10" type="dt"/>
          </p:nvPr>
        </p:nvSpPr>
        <p:spPr>
          <a:xfrm>
            <a:off x="26498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"/>
          <p:cNvSpPr txBox="1"/>
          <p:nvPr>
            <p:ph idx="12" type="sldNum"/>
          </p:nvPr>
        </p:nvSpPr>
        <p:spPr>
          <a:xfrm>
            <a:off x="6738555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pic>
        <p:nvPicPr>
          <p:cNvPr id="30" name="Google Shape;30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0975" y="58300"/>
            <a:ext cx="1138207" cy="1071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78938" y="525194"/>
            <a:ext cx="1345223" cy="3138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symmetrisch rechts">
  <p:cSld name="Asymmetrisch rechts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1"/>
          <p:cNvSpPr txBox="1"/>
          <p:nvPr>
            <p:ph idx="1" type="body"/>
          </p:nvPr>
        </p:nvSpPr>
        <p:spPr>
          <a:xfrm>
            <a:off x="271845" y="2155600"/>
            <a:ext cx="4300156" cy="3937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SzPts val="2400"/>
              <a:buNone/>
              <a:defRPr sz="2400"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66" name="Google Shape;166;p21"/>
          <p:cNvSpPr txBox="1"/>
          <p:nvPr>
            <p:ph idx="10" type="dt"/>
          </p:nvPr>
        </p:nvSpPr>
        <p:spPr>
          <a:xfrm>
            <a:off x="26498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" name="Google Shape;167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" name="Google Shape;168;p21"/>
          <p:cNvSpPr txBox="1"/>
          <p:nvPr>
            <p:ph idx="12" type="sldNum"/>
          </p:nvPr>
        </p:nvSpPr>
        <p:spPr>
          <a:xfrm>
            <a:off x="6738555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169" name="Google Shape;169;p21"/>
          <p:cNvSpPr txBox="1"/>
          <p:nvPr>
            <p:ph type="title"/>
          </p:nvPr>
        </p:nvSpPr>
        <p:spPr>
          <a:xfrm>
            <a:off x="271845" y="1592263"/>
            <a:ext cx="4300155" cy="5499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0" name="Google Shape;170;p21"/>
          <p:cNvSpPr/>
          <p:nvPr>
            <p:ph idx="2" type="pic"/>
          </p:nvPr>
        </p:nvSpPr>
        <p:spPr>
          <a:xfrm>
            <a:off x="6019800" y="1592263"/>
            <a:ext cx="2765425" cy="450056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gleich" type="twoTxTwoObj">
  <p:cSld name="TWO_OBJECTS_WITH_TEXT"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2"/>
          <p:cNvSpPr txBox="1"/>
          <p:nvPr>
            <p:ph type="title"/>
          </p:nvPr>
        </p:nvSpPr>
        <p:spPr>
          <a:xfrm>
            <a:off x="269875" y="1089025"/>
            <a:ext cx="860228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" name="Google Shape;173;p22"/>
          <p:cNvSpPr txBox="1"/>
          <p:nvPr>
            <p:ph idx="1" type="body"/>
          </p:nvPr>
        </p:nvSpPr>
        <p:spPr>
          <a:xfrm>
            <a:off x="269875" y="2335667"/>
            <a:ext cx="4227513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SzPts val="2400"/>
              <a:buNone/>
              <a:defRPr b="1" sz="2400"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74" name="Google Shape;174;p22"/>
          <p:cNvSpPr txBox="1"/>
          <p:nvPr>
            <p:ph idx="2" type="body"/>
          </p:nvPr>
        </p:nvSpPr>
        <p:spPr>
          <a:xfrm>
            <a:off x="269875" y="2975429"/>
            <a:ext cx="4227513" cy="31173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SzPts val="2400"/>
              <a:buNone/>
              <a:defRPr sz="2400"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75" name="Google Shape;175;p22"/>
          <p:cNvSpPr txBox="1"/>
          <p:nvPr>
            <p:ph idx="3" type="body"/>
          </p:nvPr>
        </p:nvSpPr>
        <p:spPr>
          <a:xfrm>
            <a:off x="4645025" y="2335667"/>
            <a:ext cx="4227130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SzPts val="2400"/>
              <a:buNone/>
              <a:defRPr b="1" sz="2400"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76" name="Google Shape;176;p22"/>
          <p:cNvSpPr txBox="1"/>
          <p:nvPr>
            <p:ph idx="4" type="body"/>
          </p:nvPr>
        </p:nvSpPr>
        <p:spPr>
          <a:xfrm>
            <a:off x="4645025" y="2975429"/>
            <a:ext cx="4229100" cy="31173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SzPts val="2400"/>
              <a:buNone/>
              <a:defRPr sz="2400"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77" name="Google Shape;177;p22"/>
          <p:cNvSpPr txBox="1"/>
          <p:nvPr>
            <p:ph idx="10" type="dt"/>
          </p:nvPr>
        </p:nvSpPr>
        <p:spPr>
          <a:xfrm>
            <a:off x="26498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" name="Google Shape;178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" name="Google Shape;179;p22"/>
          <p:cNvSpPr txBox="1"/>
          <p:nvPr>
            <p:ph idx="12" type="sldNum"/>
          </p:nvPr>
        </p:nvSpPr>
        <p:spPr>
          <a:xfrm>
            <a:off x="6738555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r Titel" type="titleOnly">
  <p:cSld name="TITLE_ONLY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3"/>
          <p:cNvSpPr txBox="1"/>
          <p:nvPr>
            <p:ph type="title"/>
          </p:nvPr>
        </p:nvSpPr>
        <p:spPr>
          <a:xfrm>
            <a:off x="269875" y="1090515"/>
            <a:ext cx="860228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" name="Google Shape;182;p23"/>
          <p:cNvSpPr txBox="1"/>
          <p:nvPr>
            <p:ph idx="10" type="dt"/>
          </p:nvPr>
        </p:nvSpPr>
        <p:spPr>
          <a:xfrm>
            <a:off x="26498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3" name="Google Shape;183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" name="Google Shape;184;p23"/>
          <p:cNvSpPr txBox="1"/>
          <p:nvPr>
            <p:ph idx="12" type="sldNum"/>
          </p:nvPr>
        </p:nvSpPr>
        <p:spPr>
          <a:xfrm>
            <a:off x="6738555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alt mit Beschriftung" type="objTx">
  <p:cSld name="OBJECT_WITH_CAPTION_TEXT"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4"/>
          <p:cNvSpPr txBox="1"/>
          <p:nvPr>
            <p:ph type="title"/>
          </p:nvPr>
        </p:nvSpPr>
        <p:spPr>
          <a:xfrm>
            <a:off x="264980" y="1089025"/>
            <a:ext cx="3200533" cy="12024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7" name="Google Shape;187;p24"/>
          <p:cNvSpPr txBox="1"/>
          <p:nvPr>
            <p:ph idx="1" type="body"/>
          </p:nvPr>
        </p:nvSpPr>
        <p:spPr>
          <a:xfrm>
            <a:off x="3575049" y="1089025"/>
            <a:ext cx="5297105" cy="500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SzPts val="3200"/>
              <a:buNone/>
              <a:defRPr sz="3200"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88" name="Google Shape;188;p24"/>
          <p:cNvSpPr txBox="1"/>
          <p:nvPr>
            <p:ph idx="2" type="body"/>
          </p:nvPr>
        </p:nvSpPr>
        <p:spPr>
          <a:xfrm>
            <a:off x="269876" y="2293257"/>
            <a:ext cx="3195638" cy="3799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89" name="Google Shape;189;p24"/>
          <p:cNvSpPr txBox="1"/>
          <p:nvPr>
            <p:ph idx="10" type="dt"/>
          </p:nvPr>
        </p:nvSpPr>
        <p:spPr>
          <a:xfrm>
            <a:off x="26498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0" name="Google Shape;190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1" name="Google Shape;191;p24"/>
          <p:cNvSpPr txBox="1"/>
          <p:nvPr>
            <p:ph idx="12" type="sldNum"/>
          </p:nvPr>
        </p:nvSpPr>
        <p:spPr>
          <a:xfrm>
            <a:off x="6738555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ld mit Beschriftung" type="picTx">
  <p:cSld name="PICTURE_WITH_CAPTION_TEXT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5"/>
          <p:cNvSpPr txBox="1"/>
          <p:nvPr>
            <p:ph type="title"/>
          </p:nvPr>
        </p:nvSpPr>
        <p:spPr>
          <a:xfrm>
            <a:off x="269875" y="5526087"/>
            <a:ext cx="4302125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4" name="Google Shape;194;p25"/>
          <p:cNvSpPr/>
          <p:nvPr>
            <p:ph idx="2" type="pic"/>
          </p:nvPr>
        </p:nvSpPr>
        <p:spPr>
          <a:xfrm>
            <a:off x="358775" y="1089025"/>
            <a:ext cx="8426450" cy="4437062"/>
          </a:xfrm>
          <a:prstGeom prst="rect">
            <a:avLst/>
          </a:prstGeom>
          <a:noFill/>
          <a:ln>
            <a:noFill/>
          </a:ln>
        </p:spPr>
      </p:sp>
      <p:sp>
        <p:nvSpPr>
          <p:cNvPr id="195" name="Google Shape;195;p25"/>
          <p:cNvSpPr txBox="1"/>
          <p:nvPr>
            <p:ph idx="1" type="body"/>
          </p:nvPr>
        </p:nvSpPr>
        <p:spPr>
          <a:xfrm>
            <a:off x="4571999" y="5526087"/>
            <a:ext cx="4302125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r">
              <a:spcBef>
                <a:spcPts val="6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96" name="Google Shape;196;p25"/>
          <p:cNvSpPr txBox="1"/>
          <p:nvPr>
            <p:ph idx="10" type="dt"/>
          </p:nvPr>
        </p:nvSpPr>
        <p:spPr>
          <a:xfrm>
            <a:off x="26498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7" name="Google Shape;197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8" name="Google Shape;198;p25"/>
          <p:cNvSpPr txBox="1"/>
          <p:nvPr>
            <p:ph idx="12" type="sldNum"/>
          </p:nvPr>
        </p:nvSpPr>
        <p:spPr>
          <a:xfrm>
            <a:off x="6738555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ollbild">
  <p:cSld name="Vollbild"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6"/>
          <p:cNvSpPr/>
          <p:nvPr>
            <p:ph idx="2" type="pic"/>
          </p:nvPr>
        </p:nvSpPr>
        <p:spPr>
          <a:xfrm>
            <a:off x="0" y="1592262"/>
            <a:ext cx="9144000" cy="5265737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und vertikaler Text" type="vertTx">
  <p:cSld name="VERTICAL_TEXT"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7"/>
          <p:cNvSpPr txBox="1"/>
          <p:nvPr>
            <p:ph type="title"/>
          </p:nvPr>
        </p:nvSpPr>
        <p:spPr>
          <a:xfrm>
            <a:off x="269875" y="1090515"/>
            <a:ext cx="860228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3" name="Google Shape;203;p27"/>
          <p:cNvSpPr txBox="1"/>
          <p:nvPr>
            <p:ph idx="1" type="body"/>
          </p:nvPr>
        </p:nvSpPr>
        <p:spPr>
          <a:xfrm rot="5400000">
            <a:off x="2697616" y="-83684"/>
            <a:ext cx="3748768" cy="860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4" name="Google Shape;204;p27"/>
          <p:cNvSpPr txBox="1"/>
          <p:nvPr>
            <p:ph idx="10" type="dt"/>
          </p:nvPr>
        </p:nvSpPr>
        <p:spPr>
          <a:xfrm>
            <a:off x="26498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5" name="Google Shape;205;p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6" name="Google Shape;206;p27"/>
          <p:cNvSpPr txBox="1"/>
          <p:nvPr>
            <p:ph idx="12" type="sldNum"/>
          </p:nvPr>
        </p:nvSpPr>
        <p:spPr>
          <a:xfrm>
            <a:off x="6738555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kaler Titel und Text" type="vertTitleAndTx">
  <p:cSld name="VERTICAL_TITLE_AND_VERTICAL_TEXT"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8"/>
          <p:cNvSpPr txBox="1"/>
          <p:nvPr>
            <p:ph type="title"/>
          </p:nvPr>
        </p:nvSpPr>
        <p:spPr>
          <a:xfrm rot="5400000">
            <a:off x="5249862" y="2468563"/>
            <a:ext cx="5003800" cy="2244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9" name="Google Shape;209;p28"/>
          <p:cNvSpPr txBox="1"/>
          <p:nvPr>
            <p:ph idx="1" type="body"/>
          </p:nvPr>
        </p:nvSpPr>
        <p:spPr>
          <a:xfrm rot="5400000">
            <a:off x="871538" y="487363"/>
            <a:ext cx="5003800" cy="6207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0" name="Google Shape;210;p28"/>
          <p:cNvSpPr txBox="1"/>
          <p:nvPr>
            <p:ph idx="10" type="dt"/>
          </p:nvPr>
        </p:nvSpPr>
        <p:spPr>
          <a:xfrm>
            <a:off x="26498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1" name="Google Shape;211;p2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2" name="Google Shape;212;p28"/>
          <p:cNvSpPr txBox="1"/>
          <p:nvPr>
            <p:ph idx="12" type="sldNum"/>
          </p:nvPr>
        </p:nvSpPr>
        <p:spPr>
          <a:xfrm>
            <a:off x="6738555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"/>
          <p:cNvSpPr txBox="1"/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b="1" sz="60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4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00"/>
              </a:spcBef>
              <a:spcAft>
                <a:spcPts val="0"/>
              </a:spcAft>
              <a:buSzPts val="2400"/>
              <a:buNone/>
              <a:defRPr b="1" sz="2400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35" name="Google Shape;3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4"/>
          <p:cNvSpPr txBox="1"/>
          <p:nvPr>
            <p:ph idx="12" type="sldNum"/>
          </p:nvPr>
        </p:nvSpPr>
        <p:spPr>
          <a:xfrm>
            <a:off x="6738555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pic>
        <p:nvPicPr>
          <p:cNvPr id="37" name="Google Shape;3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0975" y="58300"/>
            <a:ext cx="1138207" cy="1071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78938" y="525194"/>
            <a:ext cx="1345223" cy="3138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bg>
      <p:bgPr>
        <a:solidFill>
          <a:srgbClr val="FFFFFF"/>
        </a:solid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"/>
          <p:cNvSpPr txBox="1"/>
          <p:nvPr>
            <p:ph type="title"/>
          </p:nvPr>
        </p:nvSpPr>
        <p:spPr>
          <a:xfrm>
            <a:off x="628650" y="1349864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5"/>
          <p:cNvSpPr txBox="1"/>
          <p:nvPr>
            <p:ph idx="1" type="body"/>
          </p:nvPr>
        </p:nvSpPr>
        <p:spPr>
          <a:xfrm>
            <a:off x="628650" y="3103685"/>
            <a:ext cx="7886700" cy="25849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SzPts val="2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5"/>
          <p:cNvSpPr txBox="1"/>
          <p:nvPr>
            <p:ph idx="10" type="dt"/>
          </p:nvPr>
        </p:nvSpPr>
        <p:spPr>
          <a:xfrm>
            <a:off x="26498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5"/>
          <p:cNvSpPr txBox="1"/>
          <p:nvPr>
            <p:ph idx="12" type="sldNum"/>
          </p:nvPr>
        </p:nvSpPr>
        <p:spPr>
          <a:xfrm>
            <a:off x="6738555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pic>
        <p:nvPicPr>
          <p:cNvPr id="45" name="Google Shape;45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90975" y="58300"/>
            <a:ext cx="1138207" cy="1071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78938" y="525194"/>
            <a:ext cx="1345223" cy="3138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bg>
      <p:bgPr>
        <a:solidFill>
          <a:srgbClr val="FFFFFF"/>
        </a:soli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6"/>
          <p:cNvSpPr txBox="1"/>
          <p:nvPr>
            <p:ph type="title"/>
          </p:nvPr>
        </p:nvSpPr>
        <p:spPr>
          <a:xfrm>
            <a:off x="358775" y="1308601"/>
            <a:ext cx="7886700" cy="6952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6"/>
          <p:cNvSpPr txBox="1"/>
          <p:nvPr>
            <p:ph idx="1" type="body"/>
          </p:nvPr>
        </p:nvSpPr>
        <p:spPr>
          <a:xfrm>
            <a:off x="358775" y="2202964"/>
            <a:ext cx="7886700" cy="37406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SzPts val="2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6"/>
          <p:cNvSpPr txBox="1"/>
          <p:nvPr>
            <p:ph idx="10" type="dt"/>
          </p:nvPr>
        </p:nvSpPr>
        <p:spPr>
          <a:xfrm>
            <a:off x="26498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6"/>
          <p:cNvSpPr txBox="1"/>
          <p:nvPr>
            <p:ph idx="12" type="sldNum"/>
          </p:nvPr>
        </p:nvSpPr>
        <p:spPr>
          <a:xfrm>
            <a:off x="6738555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pic>
        <p:nvPicPr>
          <p:cNvPr id="53" name="Google Shape;53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90975" y="58300"/>
            <a:ext cx="1138207" cy="1071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78938" y="525194"/>
            <a:ext cx="1345223" cy="3138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bg>
      <p:bgPr>
        <a:solidFill>
          <a:srgbClr val="FFFFFF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7"/>
          <p:cNvSpPr txBox="1"/>
          <p:nvPr>
            <p:ph type="title"/>
          </p:nvPr>
        </p:nvSpPr>
        <p:spPr>
          <a:xfrm>
            <a:off x="628650" y="1600200"/>
            <a:ext cx="7886700" cy="7933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7"/>
          <p:cNvSpPr txBox="1"/>
          <p:nvPr>
            <p:ph idx="1" type="body"/>
          </p:nvPr>
        </p:nvSpPr>
        <p:spPr>
          <a:xfrm>
            <a:off x="628650" y="2534771"/>
            <a:ext cx="3886200" cy="3642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SzPts val="2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" name="Google Shape;58;p7"/>
          <p:cNvSpPr txBox="1"/>
          <p:nvPr>
            <p:ph idx="2" type="body"/>
          </p:nvPr>
        </p:nvSpPr>
        <p:spPr>
          <a:xfrm>
            <a:off x="4629150" y="2534771"/>
            <a:ext cx="3886200" cy="3642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SzPts val="2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" name="Google Shape;59;p7"/>
          <p:cNvSpPr txBox="1"/>
          <p:nvPr>
            <p:ph idx="10" type="dt"/>
          </p:nvPr>
        </p:nvSpPr>
        <p:spPr>
          <a:xfrm>
            <a:off x="628650" y="6259639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7"/>
          <p:cNvSpPr txBox="1"/>
          <p:nvPr>
            <p:ph idx="11" type="ftr"/>
          </p:nvPr>
        </p:nvSpPr>
        <p:spPr>
          <a:xfrm>
            <a:off x="3028950" y="6259639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7"/>
          <p:cNvSpPr txBox="1"/>
          <p:nvPr>
            <p:ph idx="12" type="sldNum"/>
          </p:nvPr>
        </p:nvSpPr>
        <p:spPr>
          <a:xfrm>
            <a:off x="6457950" y="6259639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pic>
        <p:nvPicPr>
          <p:cNvPr id="62" name="Google Shape;62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9781" y="282450"/>
            <a:ext cx="1138207" cy="1071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37744" y="749344"/>
            <a:ext cx="1345223" cy="3138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wo Content">
  <p:cSld name="1_Two Content">
    <p:bg>
      <p:bgPr>
        <a:solidFill>
          <a:srgbClr val="FFFFFF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8"/>
          <p:cNvSpPr txBox="1"/>
          <p:nvPr>
            <p:ph idx="10" type="dt"/>
          </p:nvPr>
        </p:nvSpPr>
        <p:spPr>
          <a:xfrm>
            <a:off x="628650" y="6259639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8"/>
          <p:cNvSpPr txBox="1"/>
          <p:nvPr>
            <p:ph idx="11" type="ftr"/>
          </p:nvPr>
        </p:nvSpPr>
        <p:spPr>
          <a:xfrm>
            <a:off x="3028950" y="6259639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8"/>
          <p:cNvSpPr txBox="1"/>
          <p:nvPr>
            <p:ph idx="12" type="sldNum"/>
          </p:nvPr>
        </p:nvSpPr>
        <p:spPr>
          <a:xfrm>
            <a:off x="6457950" y="6259639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68" name="Google Shape;68;p8"/>
          <p:cNvSpPr txBox="1"/>
          <p:nvPr>
            <p:ph type="title"/>
          </p:nvPr>
        </p:nvSpPr>
        <p:spPr>
          <a:xfrm>
            <a:off x="628650" y="1600200"/>
            <a:ext cx="7886700" cy="7933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8"/>
          <p:cNvSpPr txBox="1"/>
          <p:nvPr>
            <p:ph idx="1" type="body"/>
          </p:nvPr>
        </p:nvSpPr>
        <p:spPr>
          <a:xfrm>
            <a:off x="628650" y="2534771"/>
            <a:ext cx="3886200" cy="3642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SzPts val="2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" name="Google Shape;70;p8"/>
          <p:cNvSpPr txBox="1"/>
          <p:nvPr>
            <p:ph idx="2" type="body"/>
          </p:nvPr>
        </p:nvSpPr>
        <p:spPr>
          <a:xfrm>
            <a:off x="4629150" y="2534771"/>
            <a:ext cx="3886200" cy="3642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SzPts val="2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1" name="Google Shape;71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9781" y="282450"/>
            <a:ext cx="1138207" cy="1071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37744" y="749344"/>
            <a:ext cx="1345223" cy="3138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wo Content">
  <p:cSld name="2_Two Conten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9"/>
          <p:cNvSpPr txBox="1"/>
          <p:nvPr>
            <p:ph idx="10" type="dt"/>
          </p:nvPr>
        </p:nvSpPr>
        <p:spPr>
          <a:xfrm>
            <a:off x="628650" y="6259639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9"/>
          <p:cNvSpPr txBox="1"/>
          <p:nvPr>
            <p:ph idx="11" type="ftr"/>
          </p:nvPr>
        </p:nvSpPr>
        <p:spPr>
          <a:xfrm>
            <a:off x="3028950" y="6259639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9"/>
          <p:cNvSpPr txBox="1"/>
          <p:nvPr>
            <p:ph idx="12" type="sldNum"/>
          </p:nvPr>
        </p:nvSpPr>
        <p:spPr>
          <a:xfrm>
            <a:off x="6457950" y="6259639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77" name="Google Shape;77;p9"/>
          <p:cNvSpPr txBox="1"/>
          <p:nvPr>
            <p:ph type="title"/>
          </p:nvPr>
        </p:nvSpPr>
        <p:spPr>
          <a:xfrm>
            <a:off x="628650" y="1600200"/>
            <a:ext cx="7886700" cy="7933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9"/>
          <p:cNvSpPr txBox="1"/>
          <p:nvPr>
            <p:ph idx="1" type="body"/>
          </p:nvPr>
        </p:nvSpPr>
        <p:spPr>
          <a:xfrm>
            <a:off x="628650" y="2534771"/>
            <a:ext cx="3886200" cy="3642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SzPts val="2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" name="Google Shape;79;p9"/>
          <p:cNvSpPr txBox="1"/>
          <p:nvPr>
            <p:ph idx="2" type="body"/>
          </p:nvPr>
        </p:nvSpPr>
        <p:spPr>
          <a:xfrm>
            <a:off x="4629150" y="2534771"/>
            <a:ext cx="3886200" cy="3642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SzPts val="2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80" name="Google Shape;80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9781" y="282450"/>
            <a:ext cx="1138207" cy="1071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37744" y="749344"/>
            <a:ext cx="1345223" cy="3138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wo Content">
  <p:cSld name="3_Two Conten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0"/>
          <p:cNvSpPr txBox="1"/>
          <p:nvPr>
            <p:ph idx="10" type="dt"/>
          </p:nvPr>
        </p:nvSpPr>
        <p:spPr>
          <a:xfrm>
            <a:off x="628650" y="6259639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0"/>
          <p:cNvSpPr txBox="1"/>
          <p:nvPr>
            <p:ph idx="11" type="ftr"/>
          </p:nvPr>
        </p:nvSpPr>
        <p:spPr>
          <a:xfrm>
            <a:off x="3028950" y="6259639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0"/>
          <p:cNvSpPr txBox="1"/>
          <p:nvPr>
            <p:ph idx="12" type="sldNum"/>
          </p:nvPr>
        </p:nvSpPr>
        <p:spPr>
          <a:xfrm>
            <a:off x="6457950" y="6259639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86" name="Google Shape;86;p10"/>
          <p:cNvSpPr txBox="1"/>
          <p:nvPr>
            <p:ph type="title"/>
          </p:nvPr>
        </p:nvSpPr>
        <p:spPr>
          <a:xfrm>
            <a:off x="628650" y="1600200"/>
            <a:ext cx="7886700" cy="7933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0"/>
          <p:cNvSpPr txBox="1"/>
          <p:nvPr>
            <p:ph idx="1" type="body"/>
          </p:nvPr>
        </p:nvSpPr>
        <p:spPr>
          <a:xfrm>
            <a:off x="628650" y="2534771"/>
            <a:ext cx="3886200" cy="3642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SzPts val="2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" name="Google Shape;88;p10"/>
          <p:cNvSpPr txBox="1"/>
          <p:nvPr>
            <p:ph idx="2" type="body"/>
          </p:nvPr>
        </p:nvSpPr>
        <p:spPr>
          <a:xfrm>
            <a:off x="4629150" y="2534771"/>
            <a:ext cx="3886200" cy="3642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SzPts val="2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89" name="Google Shape;89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9781" y="282450"/>
            <a:ext cx="1138207" cy="1071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37744" y="749344"/>
            <a:ext cx="1345223" cy="3138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theme" Target="../theme/theme1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269875" y="1090515"/>
            <a:ext cx="860228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1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269875" y="2344057"/>
            <a:ext cx="8604250" cy="37487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F7A600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rgbClr val="F7A600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Clr>
                <a:srgbClr val="F7A6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Clr>
                <a:srgbClr val="F7A6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Clr>
                <a:srgbClr val="F7A6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26498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738555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cxnSp>
        <p:nvCxnSpPr>
          <p:cNvPr id="15" name="Google Shape;15;p1"/>
          <p:cNvCxnSpPr/>
          <p:nvPr/>
        </p:nvCxnSpPr>
        <p:spPr>
          <a:xfrm>
            <a:off x="355600" y="6311900"/>
            <a:ext cx="8423275" cy="0"/>
          </a:xfrm>
          <a:prstGeom prst="straightConnector1">
            <a:avLst/>
          </a:prstGeom>
          <a:noFill/>
          <a:ln cap="flat" cmpd="sng" w="9525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" name="Google Shape;16;p1"/>
          <p:cNvCxnSpPr/>
          <p:nvPr/>
        </p:nvCxnSpPr>
        <p:spPr>
          <a:xfrm>
            <a:off x="355600" y="6311900"/>
            <a:ext cx="8423275" cy="0"/>
          </a:xfrm>
          <a:prstGeom prst="straightConnector1">
            <a:avLst/>
          </a:prstGeom>
          <a:noFill/>
          <a:ln cap="flat" cmpd="sng" w="9525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003">
          <p15:clr>
            <a:srgbClr val="F26B43"/>
          </p15:clr>
        </p15:guide>
        <p15:guide id="2" pos="2880">
          <p15:clr>
            <a:srgbClr val="F26B43"/>
          </p15:clr>
        </p15:guide>
        <p15:guide id="3" pos="226">
          <p15:clr>
            <a:srgbClr val="F26B43"/>
          </p15:clr>
        </p15:guide>
        <p15:guide id="4" pos="170">
          <p15:clr>
            <a:srgbClr val="F26B43"/>
          </p15:clr>
        </p15:guide>
        <p15:guide id="5" pos="5534">
          <p15:clr>
            <a:srgbClr val="F26B43"/>
          </p15:clr>
        </p15:guide>
        <p15:guide id="6" pos="5590">
          <p15:clr>
            <a:srgbClr val="F26B43"/>
          </p15:clr>
        </p15:guide>
        <p15:guide id="7" orient="horz" pos="3838">
          <p15:clr>
            <a:srgbClr val="F26B43"/>
          </p15:clr>
        </p15:guide>
        <p15:guide id="8" orient="horz" pos="686">
          <p15:clr>
            <a:srgbClr val="F26B43"/>
          </p15:clr>
        </p15:guide>
        <p15:guide id="9" orient="horz" pos="417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4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5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8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9"/>
          <p:cNvSpPr txBox="1"/>
          <p:nvPr/>
        </p:nvSpPr>
        <p:spPr>
          <a:xfrm>
            <a:off x="390144" y="1974248"/>
            <a:ext cx="80619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s-E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स्टेकहोल्डर संलग्नता</a:t>
            </a:r>
            <a:endParaRPr i="1"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s-E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&amp; व्यवस्थापन</a:t>
            </a:r>
            <a:endParaRPr i="1"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29"/>
          <p:cNvSpPr txBox="1"/>
          <p:nvPr/>
        </p:nvSpPr>
        <p:spPr>
          <a:xfrm>
            <a:off x="1488903" y="3975080"/>
            <a:ext cx="5864400" cy="23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ES" sz="2400">
                <a:solidFill>
                  <a:srgbClr val="002F53"/>
                </a:solidFill>
                <a:latin typeface="Calibri"/>
                <a:ea typeface="Calibri"/>
                <a:cs typeface="Calibri"/>
                <a:sym typeface="Calibri"/>
              </a:rPr>
              <a:t>प्रशिक्षकहरुको तालिम १</a:t>
            </a:r>
            <a:endParaRPr b="1" sz="2400">
              <a:solidFill>
                <a:srgbClr val="002F5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ES" sz="2400">
                <a:solidFill>
                  <a:srgbClr val="002F53"/>
                </a:solidFill>
                <a:latin typeface="Calibri"/>
                <a:ea typeface="Calibri"/>
                <a:cs typeface="Calibri"/>
                <a:sym typeface="Calibri"/>
              </a:rPr>
              <a:t>नोभेम्बर 24, 2021</a:t>
            </a:r>
            <a:endParaRPr b="1" sz="2400">
              <a:solidFill>
                <a:srgbClr val="002F5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400">
              <a:solidFill>
                <a:srgbClr val="002F5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ES" sz="2400">
                <a:solidFill>
                  <a:srgbClr val="002F53"/>
                </a:solidFill>
                <a:latin typeface="Calibri"/>
                <a:ea typeface="Calibri"/>
                <a:cs typeface="Calibri"/>
                <a:sym typeface="Calibri"/>
              </a:rPr>
              <a:t>परियोजना सन्दर्भ: 617589-EPP-1-2020-1-AT-EPPKA2-CBHE-JP</a:t>
            </a:r>
            <a:endParaRPr b="1" sz="2400">
              <a:solidFill>
                <a:srgbClr val="002F5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2F5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8"/>
          <p:cNvSpPr txBox="1"/>
          <p:nvPr>
            <p:ph type="title"/>
          </p:nvPr>
        </p:nvSpPr>
        <p:spPr>
          <a:xfrm>
            <a:off x="331656" y="1230232"/>
            <a:ext cx="7886700" cy="7250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s-ES" sz="2800">
                <a:latin typeface="Calibri"/>
                <a:ea typeface="Calibri"/>
                <a:cs typeface="Calibri"/>
                <a:sym typeface="Calibri"/>
              </a:rPr>
              <a:t>व्यापार सम्बन्धमा अन्तरनिर्भरताहरू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38"/>
          <p:cNvSpPr txBox="1"/>
          <p:nvPr>
            <p:ph idx="10" type="dt"/>
          </p:nvPr>
        </p:nvSpPr>
        <p:spPr>
          <a:xfrm>
            <a:off x="26498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3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38"/>
          <p:cNvSpPr txBox="1"/>
          <p:nvPr>
            <p:ph idx="12" type="sldNum"/>
          </p:nvPr>
        </p:nvSpPr>
        <p:spPr>
          <a:xfrm>
            <a:off x="6738555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338" name="Google Shape;338;p38"/>
          <p:cNvSpPr txBox="1"/>
          <p:nvPr/>
        </p:nvSpPr>
        <p:spPr>
          <a:xfrm>
            <a:off x="243841" y="2026950"/>
            <a:ext cx="7913100" cy="28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ES" sz="180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कानूनी सम्बन्ध</a:t>
            </a:r>
            <a:endParaRPr b="1" sz="1800">
              <a:solidFill>
                <a:srgbClr val="17365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ES" sz="180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व्यापार सम्बन्धहरू प्रायः अनुबंध मुद्दाहरूसँग जोडिएका हुन्छन्।</a:t>
            </a:r>
            <a:endParaRPr b="1" sz="1800">
              <a:solidFill>
                <a:srgbClr val="17365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ES" sz="180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साझेदारीहरू औपचारिक रूपमा छन्।</a:t>
            </a:r>
            <a:endParaRPr b="1" sz="1800">
              <a:solidFill>
                <a:srgbClr val="17365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800">
              <a:solidFill>
                <a:srgbClr val="17365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800">
              <a:solidFill>
                <a:srgbClr val="17365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800">
              <a:solidFill>
                <a:srgbClr val="17365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ES" sz="180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प्रविधि र जान्नुहोस् कसरी</a:t>
            </a:r>
            <a:endParaRPr b="1" sz="1800">
              <a:solidFill>
                <a:srgbClr val="17365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ES" sz="180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सानो स्तरबाट (विज्ञ रायको आदानप्रदान)</a:t>
            </a:r>
            <a:endParaRPr b="1" sz="1800">
              <a:solidFill>
                <a:srgbClr val="17365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ES" sz="180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संयुक्त उद्यम र साझा परियोजनाहरूमा।</a:t>
            </a:r>
            <a:endParaRPr b="1" sz="1800">
              <a:solidFill>
                <a:srgbClr val="17365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17365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9" name="Google Shape;339;p38"/>
          <p:cNvPicPr preferRelativeResize="0"/>
          <p:nvPr/>
        </p:nvPicPr>
        <p:blipFill rotWithShape="1">
          <a:blip r:embed="rId3">
            <a:alphaModFix/>
          </a:blip>
          <a:srcRect b="19567" l="0" r="0" t="17877"/>
          <a:stretch/>
        </p:blipFill>
        <p:spPr>
          <a:xfrm>
            <a:off x="6215269" y="4854993"/>
            <a:ext cx="1625875" cy="10170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39"/>
          <p:cNvSpPr txBox="1"/>
          <p:nvPr>
            <p:ph type="title"/>
          </p:nvPr>
        </p:nvSpPr>
        <p:spPr>
          <a:xfrm>
            <a:off x="358775" y="1185317"/>
            <a:ext cx="7886700" cy="7250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s-ES" sz="2800">
                <a:latin typeface="Calibri"/>
                <a:ea typeface="Calibri"/>
                <a:cs typeface="Calibri"/>
                <a:sym typeface="Calibri"/>
              </a:rPr>
              <a:t>बिजनेस नेटवर्किङमा गर्ने र नगर्ने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39"/>
          <p:cNvSpPr txBox="1"/>
          <p:nvPr>
            <p:ph idx="10" type="dt"/>
          </p:nvPr>
        </p:nvSpPr>
        <p:spPr>
          <a:xfrm>
            <a:off x="26498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3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39"/>
          <p:cNvSpPr txBox="1"/>
          <p:nvPr>
            <p:ph idx="12" type="sldNum"/>
          </p:nvPr>
        </p:nvSpPr>
        <p:spPr>
          <a:xfrm>
            <a:off x="6738555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pic>
        <p:nvPicPr>
          <p:cNvPr id="348" name="Google Shape;348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38555" y="987619"/>
            <a:ext cx="988361" cy="1205948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39"/>
          <p:cNvSpPr txBox="1"/>
          <p:nvPr/>
        </p:nvSpPr>
        <p:spPr>
          <a:xfrm>
            <a:off x="267285" y="1839711"/>
            <a:ext cx="6997091" cy="539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7A600"/>
              </a:buClr>
              <a:buSzPts val="2200"/>
              <a:buFont typeface="Arial"/>
              <a:buNone/>
            </a:pPr>
            <a:r>
              <a:rPr b="1" lang="es-ES" sz="2200">
                <a:solidFill>
                  <a:srgbClr val="1765AC"/>
                </a:solidFill>
                <a:latin typeface="Calibri"/>
                <a:ea typeface="Calibri"/>
                <a:cs typeface="Calibri"/>
                <a:sym typeface="Calibri"/>
              </a:rPr>
              <a:t>DO´S</a:t>
            </a:r>
            <a:endParaRPr/>
          </a:p>
        </p:txBody>
      </p:sp>
      <p:sp>
        <p:nvSpPr>
          <p:cNvPr id="350" name="Google Shape;350;p39"/>
          <p:cNvSpPr txBox="1"/>
          <p:nvPr/>
        </p:nvSpPr>
        <p:spPr>
          <a:xfrm>
            <a:off x="188445" y="2408612"/>
            <a:ext cx="8227360" cy="36395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285750" lvl="0" marL="285750" marR="0" rtl="0" algn="l">
              <a:spcBef>
                <a:spcPts val="600"/>
              </a:spcBef>
              <a:spcAft>
                <a:spcPts val="0"/>
              </a:spcAft>
              <a:buClr>
                <a:srgbClr val="F7A600"/>
              </a:buClr>
              <a:buSzPts val="1800"/>
              <a:buChar char="•"/>
            </a:pPr>
            <a:r>
              <a:rPr i="1"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"एलिभेटर पिच" ​​- तपाईंको ज्ञान केन्द्रको वर्णन गर्दा छिटो, संक्षिप्त र सटीक हुनुहोस्। सुनिश्चित गर्नुहोस् कि तपाइँ तपाइँको श्रोतालाई गेट-गोबाट संलग्न गर्नुहुन्छ र यसलाई यादगार बनाउनुहोस्।</a:t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600"/>
              </a:spcBef>
              <a:spcAft>
                <a:spcPts val="0"/>
              </a:spcAft>
              <a:buClr>
                <a:srgbClr val="F7A600"/>
              </a:buClr>
              <a:buSzPts val="1800"/>
              <a:buChar char="•"/>
            </a:pPr>
            <a:r>
              <a:rPr i="1"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फलो अप - यदि तपाईंले पछि फलोअप गर्नुभएन भने मानिसहरूलाई भेटेर के फाइदा हुन्छ?</a:t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600"/>
              </a:spcBef>
              <a:spcAft>
                <a:spcPts val="0"/>
              </a:spcAft>
              <a:buClr>
                <a:srgbClr val="F7A600"/>
              </a:buClr>
              <a:buSzPts val="1800"/>
              <a:buChar char="•"/>
            </a:pPr>
            <a:r>
              <a:rPr i="1"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सुन्नुहोस् र सिक्नुहोस् - अरूको अनुभवबाट सिक्न समय लिनुहोस्।</a:t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600"/>
              </a:spcBef>
              <a:spcAft>
                <a:spcPts val="0"/>
              </a:spcAft>
              <a:buClr>
                <a:srgbClr val="F7A600"/>
              </a:buClr>
              <a:buSzPts val="1800"/>
              <a:buChar char="•"/>
            </a:pPr>
            <a:r>
              <a:rPr i="1"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Quid-pro-quo - तपाईले बदलामा केहि प्रस्ताव नगरी केहि प्राप्त गर्ने आशा गर्न सक्नुहुन्न। निःशुल्क मद्दत, पक्ष, सल्लाह वा कम लागत सेवाहरू प्रस्ताव गर्नुहोस्।</a:t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600"/>
              </a:spcBef>
              <a:spcAft>
                <a:spcPts val="0"/>
              </a:spcAft>
              <a:buClr>
                <a:srgbClr val="F7A600"/>
              </a:buClr>
              <a:buSzPts val="1800"/>
              <a:buChar char="•"/>
            </a:pPr>
            <a:r>
              <a:rPr i="1"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धैर्य हुनुहोस् - सञ्जालले बलियो, लामो समयदेखि चलिरहेको व्यापार सम्बन्ध विकास गरिरहेको छ। तुरुन्तै पुरस्कारहरू काट्ने आशा नगर्नुहोस्। जसले धैर्य गर्न सक्छ उसले राम्रो चिज पाउछ।</a:t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600"/>
              </a:spcBef>
              <a:spcAft>
                <a:spcPts val="0"/>
              </a:spcAft>
              <a:buClr>
                <a:srgbClr val="F7A600"/>
              </a:buClr>
              <a:buSzPts val="1800"/>
              <a:buChar char="•"/>
            </a:pPr>
            <a:r>
              <a:rPr i="1"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प्रश्नहरू तयार गर्नुहोस् - तपाईंले कस्ता मानिसहरूलाई भेट्नुहुनेछ भन्ने अनुमान गर्नुहोस् र तिनीहरूलाई के सोध्न चाहनुहुन्छ, तपाईं तिनीहरूबाट के सिक्न चाहनुहुन्छ भन्ने बारे सोच्नुहोस्।</a:t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t/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40"/>
          <p:cNvSpPr txBox="1"/>
          <p:nvPr>
            <p:ph type="title"/>
          </p:nvPr>
        </p:nvSpPr>
        <p:spPr>
          <a:xfrm>
            <a:off x="358775" y="1185317"/>
            <a:ext cx="7886700" cy="7250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s-ES" sz="2800">
                <a:latin typeface="Calibri"/>
                <a:ea typeface="Calibri"/>
                <a:cs typeface="Calibri"/>
                <a:sym typeface="Calibri"/>
              </a:rPr>
              <a:t>बिजनेस नेटवर्किङमा गर्ने र नगर्ने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40"/>
          <p:cNvSpPr txBox="1"/>
          <p:nvPr>
            <p:ph idx="10" type="dt"/>
          </p:nvPr>
        </p:nvSpPr>
        <p:spPr>
          <a:xfrm>
            <a:off x="26498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p4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p40"/>
          <p:cNvSpPr txBox="1"/>
          <p:nvPr>
            <p:ph idx="12" type="sldNum"/>
          </p:nvPr>
        </p:nvSpPr>
        <p:spPr>
          <a:xfrm>
            <a:off x="6738555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pic>
        <p:nvPicPr>
          <p:cNvPr id="359" name="Google Shape;359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66564" y="1148850"/>
            <a:ext cx="988361" cy="1205948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40"/>
          <p:cNvSpPr txBox="1"/>
          <p:nvPr/>
        </p:nvSpPr>
        <p:spPr>
          <a:xfrm>
            <a:off x="267285" y="1839711"/>
            <a:ext cx="6997091" cy="539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7A600"/>
              </a:buClr>
              <a:buSzPts val="2200"/>
              <a:buFont typeface="Arial"/>
              <a:buNone/>
            </a:pPr>
            <a:r>
              <a:rPr b="1" lang="es-ES" sz="2200">
                <a:solidFill>
                  <a:srgbClr val="1765AC"/>
                </a:solidFill>
                <a:latin typeface="Calibri"/>
                <a:ea typeface="Calibri"/>
                <a:cs typeface="Calibri"/>
                <a:sym typeface="Calibri"/>
              </a:rPr>
              <a:t>DONT´S</a:t>
            </a:r>
            <a:endParaRPr/>
          </a:p>
        </p:txBody>
      </p:sp>
      <p:sp>
        <p:nvSpPr>
          <p:cNvPr id="361" name="Google Shape;361;p40"/>
          <p:cNvSpPr txBox="1"/>
          <p:nvPr/>
        </p:nvSpPr>
        <p:spPr>
          <a:xfrm>
            <a:off x="188445" y="2408612"/>
            <a:ext cx="8227360" cy="36395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F7A6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40"/>
          <p:cNvSpPr txBox="1"/>
          <p:nvPr/>
        </p:nvSpPr>
        <p:spPr>
          <a:xfrm>
            <a:off x="396074" y="2408612"/>
            <a:ext cx="7812000" cy="36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i="1"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डरपोक नहुनुहोस् - तपाईंले पहिले नै चिनेका मानिसहरूसँग मात्र कुरा नगर्नुहोस्।</a:t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t/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i="1"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एक व्यक्तिसँग मात्र नबोल्नुहोस् - जति धेरै राम्रो।</a:t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t/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i="1"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प्रश्न सोध्न नडराउनुहोस् - सबैलाई अज्ञानी वा मूर्ख देखिने डर छ तर कुनै आवश्यकता छैन। धेरै मानिसहरूले आफ्नो ज्ञान र विशेषज्ञता देखाउने अवसरको आनन्द लिन्छन्, त्यसैले अगाडि बढ्नुहोस् र सकेसम्म धेरै प्रश्नहरू सोध्नुहोस्।</a:t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t/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i="1"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अति जोसिलो आत्म-पदोन्नतिबाट जोगिनुहोस् - यो रणनीति बहुमूल्य सम्बन्धहरू निर्माण गर्नु भन्दा रिसाउने सम्भावना बढी छ!</a:t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t/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i="1"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फलोअप गर्न नबिर्सनुहोस्</a:t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t/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41"/>
          <p:cNvSpPr txBox="1"/>
          <p:nvPr>
            <p:ph type="title"/>
          </p:nvPr>
        </p:nvSpPr>
        <p:spPr>
          <a:xfrm>
            <a:off x="358775" y="1185317"/>
            <a:ext cx="7886700" cy="7250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s-ES" sz="2800">
                <a:latin typeface="Calibri"/>
                <a:ea typeface="Calibri"/>
                <a:cs typeface="Calibri"/>
                <a:sym typeface="Calibri"/>
              </a:rPr>
              <a:t>एक व्यापार नेटवर्क निर्माण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p41"/>
          <p:cNvSpPr txBox="1"/>
          <p:nvPr>
            <p:ph idx="10" type="dt"/>
          </p:nvPr>
        </p:nvSpPr>
        <p:spPr>
          <a:xfrm>
            <a:off x="26498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p4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p41"/>
          <p:cNvSpPr txBox="1"/>
          <p:nvPr>
            <p:ph idx="12" type="sldNum"/>
          </p:nvPr>
        </p:nvSpPr>
        <p:spPr>
          <a:xfrm>
            <a:off x="6738555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371" name="Google Shape;371;p41"/>
          <p:cNvSpPr txBox="1"/>
          <p:nvPr/>
        </p:nvSpPr>
        <p:spPr>
          <a:xfrm>
            <a:off x="481766" y="2188608"/>
            <a:ext cx="7323600" cy="28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तपाईको EKC नेटवर्कमा को हुनु पर्छ भनेर पत्ता लगाउनुहोस्।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मलाई कसले मद्दत गर्न सक्छ?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कसलाई थाहा छ के भइरहेको छ?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कसले तपाईंलाई केही अवरोधहरू पार गर्न मद्दत गर्न सक्छ?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आपूर्ति वा सूचना श्रृंखलामा महत्वपूर्ण लिङ्कहरू को हुन्?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तपाईको सञ्जालको पहुँच जति फराकिलो हुन्छ, तपाईलाई आवश्यक परेको बेलामा तपाईले जति धेरै ज्ञान र जानकारी पहुँच गर्न सक्नुहुनेछ।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42"/>
          <p:cNvSpPr txBox="1"/>
          <p:nvPr>
            <p:ph type="title"/>
          </p:nvPr>
        </p:nvSpPr>
        <p:spPr>
          <a:xfrm>
            <a:off x="358775" y="1185317"/>
            <a:ext cx="7886700" cy="7250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</a:pPr>
            <a:r>
              <a:rPr lang="es-ES" sz="2500">
                <a:latin typeface="Calibri"/>
                <a:ea typeface="Calibri"/>
                <a:cs typeface="Calibri"/>
                <a:sym typeface="Calibri"/>
              </a:rPr>
              <a:t>एक व्यापार नेटवर्क निर्माण</a:t>
            </a:r>
            <a:endParaRPr sz="25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42"/>
          <p:cNvSpPr txBox="1"/>
          <p:nvPr>
            <p:ph idx="10" type="dt"/>
          </p:nvPr>
        </p:nvSpPr>
        <p:spPr>
          <a:xfrm>
            <a:off x="26498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" name="Google Shape;378;p4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p42"/>
          <p:cNvSpPr txBox="1"/>
          <p:nvPr>
            <p:ph idx="12" type="sldNum"/>
          </p:nvPr>
        </p:nvSpPr>
        <p:spPr>
          <a:xfrm>
            <a:off x="6738555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380" name="Google Shape;380;p42"/>
          <p:cNvSpPr txBox="1"/>
          <p:nvPr/>
        </p:nvSpPr>
        <p:spPr>
          <a:xfrm>
            <a:off x="264980" y="2187003"/>
            <a:ext cx="7468200" cy="42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सावधान हुनु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अवसरहरू तपाईंको वरिपरि छन्।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अवसरवादीहरू पनि तपाईंको वरिपरि छन्।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जागरुकताले अवसरहरूलाई सम्भावनाहरूमा लैजान्छ र अवसरवादीहरूको शिकार हुनबाट जोगाउँछ।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सबै शक्ति, सीप, जानकारी, सम्पर्क, र विशेषज्ञताको कारण जुन तपाईंले अरूलाई प्रस्ताव गर्नुपर्दछ, र अरूले तपाईंलाई प्रस्ताव गर्नुपर्छ, तपाईंको नेटवर्कले आफैं र अरूको लागि अवसरहरूको भीड सिर्जना गर्न सक्छ।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आफ्नो परिचय दिनुहोस्!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43"/>
          <p:cNvSpPr txBox="1"/>
          <p:nvPr>
            <p:ph type="title"/>
          </p:nvPr>
        </p:nvSpPr>
        <p:spPr>
          <a:xfrm>
            <a:off x="358775" y="1185317"/>
            <a:ext cx="7886700" cy="7250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</a:pPr>
            <a:r>
              <a:rPr lang="es-ES" sz="2500">
                <a:latin typeface="Calibri"/>
                <a:ea typeface="Calibri"/>
                <a:cs typeface="Calibri"/>
                <a:sym typeface="Calibri"/>
              </a:rPr>
              <a:t>एक व्यापार नेटवर्क निर्माण</a:t>
            </a:r>
            <a:endParaRPr sz="25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p43"/>
          <p:cNvSpPr txBox="1"/>
          <p:nvPr>
            <p:ph idx="10" type="dt"/>
          </p:nvPr>
        </p:nvSpPr>
        <p:spPr>
          <a:xfrm>
            <a:off x="26498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p4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" name="Google Shape;388;p43"/>
          <p:cNvSpPr txBox="1"/>
          <p:nvPr>
            <p:ph idx="12" type="sldNum"/>
          </p:nvPr>
        </p:nvSpPr>
        <p:spPr>
          <a:xfrm>
            <a:off x="6738555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389" name="Google Shape;389;p43"/>
          <p:cNvSpPr txBox="1"/>
          <p:nvPr/>
        </p:nvSpPr>
        <p:spPr>
          <a:xfrm>
            <a:off x="469783" y="2171668"/>
            <a:ext cx="7449300" cy="3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2" marL="12001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b="1"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नेटवर्किङ पारस्परिक हुनुपर्छ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2" marL="12001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2" marL="12001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b="1"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तपाईंको व्यापार सञ्जालका मानिसहरूले तपाईंले उनीहरूलाई आवश्यकता अनुसार मद्दत गर्ने अपेक्षा गर्नेछन्, र यसको विपरित।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2" marL="12001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2" marL="12001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b="1"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मद्दत माग्न नहिचकिचाउनुहोस्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2" marL="12001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2" marL="12001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b="1"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यो सोधिएको बेला मद्दत उपलब्ध गराउनुको अतिरिक्त, तपाईंले अन्य तरिकाहरूमा प्रतिदान गर्न सक्नुहुन्छ जस्तै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2" marL="12001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b="1"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जानकारी साझा गर्दै, तपाईलाई लाग्छ कि तिनीहरू उपयोगी हुनेछन्,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2" marL="12001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b="1"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सान्दर्भिक लेखहरू पास गर्दै वा उपलब्धिहरूमा बधाई दिँदै।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2" marL="12001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44"/>
          <p:cNvSpPr txBox="1"/>
          <p:nvPr>
            <p:ph type="title"/>
          </p:nvPr>
        </p:nvSpPr>
        <p:spPr>
          <a:xfrm>
            <a:off x="358775" y="1185317"/>
            <a:ext cx="7886700" cy="7250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s-ES" sz="2800"/>
              <a:t>व्यापार नेटवर्क को लाभ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44"/>
          <p:cNvSpPr txBox="1"/>
          <p:nvPr>
            <p:ph idx="10" type="dt"/>
          </p:nvPr>
        </p:nvSpPr>
        <p:spPr>
          <a:xfrm>
            <a:off x="26498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6" name="Google Shape;396;p4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" name="Google Shape;397;p44"/>
          <p:cNvSpPr txBox="1"/>
          <p:nvPr>
            <p:ph idx="12" type="sldNum"/>
          </p:nvPr>
        </p:nvSpPr>
        <p:spPr>
          <a:xfrm>
            <a:off x="6738555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398" name="Google Shape;398;p44"/>
          <p:cNvSpPr txBox="1"/>
          <p:nvPr/>
        </p:nvSpPr>
        <p:spPr>
          <a:xfrm>
            <a:off x="243841" y="1973942"/>
            <a:ext cx="7913100" cy="39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</a:pPr>
            <a:r>
              <a:rPr b="1"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सरोकारवालाहरूसँग प्रारम्भिक रूपमा सञ्चारको लागि उच्च गुणस्तरको निर्णय गर्ने, हामीलाई उनीहरूको आवश्यकताहरू अझ राम्ररी बुझ्न अनुमति दिनुहोस्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</a:pPr>
            <a:r>
              <a:rPr b="1"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पारस्परिक सहयोग र उत्तेजनाको लागि धन्यवाद नेटवर्क सदस्यहरूको लचिलोपनको वृद्धि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</a:pPr>
            <a:r>
              <a:rPr b="1"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सिनर्जी प्रभावहरू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</a:pPr>
            <a:r>
              <a:rPr b="1"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मुख्य क्षमताहरूमा ध्यान केन्द्रित गर्ने सम्भावना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</a:pPr>
            <a:r>
              <a:rPr b="1"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नवीनता र रचनात्मकता को वृद्धि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</a:pPr>
            <a:r>
              <a:rPr b="1"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पर्यवेक्षण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</a:pPr>
            <a:r>
              <a:rPr b="1"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पारस्परिक शिक्षा र ज्ञान हस्तान्तरण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</a:pPr>
            <a:r>
              <a:rPr b="1"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प्रतिस्पर्धात्मक लाभहरू प्राप्त गर्दै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</a:pPr>
            <a:r>
              <a:rPr b="1"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लुकेका बजारहरूमा पहुँच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−"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45"/>
          <p:cNvSpPr txBox="1"/>
          <p:nvPr>
            <p:ph type="title"/>
          </p:nvPr>
        </p:nvSpPr>
        <p:spPr>
          <a:xfrm>
            <a:off x="358775" y="1185317"/>
            <a:ext cx="7886700" cy="7250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s-ES" sz="2800"/>
              <a:t>व्यापार नेटवर्क को लाभ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" name="Google Shape;404;p45"/>
          <p:cNvSpPr txBox="1"/>
          <p:nvPr>
            <p:ph idx="10" type="dt"/>
          </p:nvPr>
        </p:nvSpPr>
        <p:spPr>
          <a:xfrm>
            <a:off x="26498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5" name="Google Shape;405;p4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" name="Google Shape;406;p45"/>
          <p:cNvSpPr txBox="1"/>
          <p:nvPr>
            <p:ph idx="12" type="sldNum"/>
          </p:nvPr>
        </p:nvSpPr>
        <p:spPr>
          <a:xfrm>
            <a:off x="6738555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407" name="Google Shape;407;p45"/>
          <p:cNvSpPr txBox="1"/>
          <p:nvPr/>
        </p:nvSpPr>
        <p:spPr>
          <a:xfrm>
            <a:off x="243841" y="1973942"/>
            <a:ext cx="7913100" cy="39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</a:pPr>
            <a:r>
              <a:rPr b="1"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असाइनमेन्ट संचय मार्फत दक्षता बढेको छ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</a:pPr>
            <a:r>
              <a:rPr b="1"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सदस्यहरुको शक्तिलाई भित्र्याउने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</a:pPr>
            <a:r>
              <a:rPr b="1"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आपसी आदेश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</a:pPr>
            <a:r>
              <a:rPr b="1"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लागत कटौती मार्फत वित्तीय क्षमता वृद्धि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</a:pPr>
            <a:r>
              <a:rPr b="1"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अधिग्रहण क्षेत्रको वृद्धि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</a:pPr>
            <a:r>
              <a:rPr b="1"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ठूलो संगठनको रूपमा देखा पर्यो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</a:pPr>
            <a:r>
              <a:rPr b="1"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उच्च आयामहरूको लागि लक्ष्य गर्ने सम्भावना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</a:pPr>
            <a:r>
              <a:rPr b="1"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प्रस्तावहरू वृद्धि गर्न थप क्षमता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</a:pPr>
            <a:r>
              <a:rPr b="1"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समाधान खोज्ने क्षमतामा वृद्धि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</a:pPr>
            <a:r>
              <a:rPr b="1"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समान उपस्थिति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</a:pPr>
            <a:r>
              <a:rPr b="1"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ग्राहकहरूको लागि उपस्थितिको सुधार (स्नातक, विद्यार्थी, कम्पनीहरू)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</a:pPr>
            <a:r>
              <a:rPr b="1"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धेरै साना कलाकारहरूले एउटा ठूलो खेलाडीको रूपमा अभिनय गर्छन्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−"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46"/>
          <p:cNvSpPr txBox="1"/>
          <p:nvPr>
            <p:ph type="title"/>
          </p:nvPr>
        </p:nvSpPr>
        <p:spPr>
          <a:xfrm>
            <a:off x="369679" y="1363954"/>
            <a:ext cx="3642774" cy="7250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</a:pPr>
            <a:r>
              <a:rPr lang="es-ES" sz="2500">
                <a:latin typeface="Calibri"/>
                <a:ea typeface="Calibri"/>
                <a:cs typeface="Calibri"/>
                <a:sym typeface="Calibri"/>
              </a:rPr>
              <a:t>स्टेकहोल्डर म्यापिङ</a:t>
            </a:r>
            <a:endParaRPr sz="25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Google Shape;413;p46"/>
          <p:cNvSpPr txBox="1"/>
          <p:nvPr>
            <p:ph idx="10" type="dt"/>
          </p:nvPr>
        </p:nvSpPr>
        <p:spPr>
          <a:xfrm>
            <a:off x="26498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4" name="Google Shape;414;p4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5" name="Google Shape;415;p46"/>
          <p:cNvSpPr txBox="1"/>
          <p:nvPr>
            <p:ph idx="12" type="sldNum"/>
          </p:nvPr>
        </p:nvSpPr>
        <p:spPr>
          <a:xfrm>
            <a:off x="6738555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pic>
        <p:nvPicPr>
          <p:cNvPr descr="Stakeholder &amp;amp; Shareholder: Einfach erklärt" id="416" name="Google Shape;416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81577" y="2179178"/>
            <a:ext cx="5197000" cy="3432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47"/>
          <p:cNvSpPr txBox="1"/>
          <p:nvPr>
            <p:ph type="title"/>
          </p:nvPr>
        </p:nvSpPr>
        <p:spPr>
          <a:xfrm>
            <a:off x="1877182" y="399712"/>
            <a:ext cx="5043735" cy="5566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</a:pPr>
            <a:r>
              <a:rPr lang="es-ES" sz="2500">
                <a:latin typeface="Calibri"/>
                <a:ea typeface="Calibri"/>
                <a:cs typeface="Calibri"/>
                <a:sym typeface="Calibri"/>
              </a:rPr>
              <a:t>तपाईका सरोकारवालाहरू को हुन्?</a:t>
            </a:r>
            <a:endParaRPr sz="25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2" name="Google Shape;422;p47"/>
          <p:cNvSpPr txBox="1"/>
          <p:nvPr>
            <p:ph idx="10" type="dt"/>
          </p:nvPr>
        </p:nvSpPr>
        <p:spPr>
          <a:xfrm>
            <a:off x="26498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11/23/2021</a:t>
            </a:r>
            <a:endParaRPr/>
          </a:p>
        </p:txBody>
      </p:sp>
      <p:sp>
        <p:nvSpPr>
          <p:cNvPr id="423" name="Google Shape;423;p4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4" name="Google Shape;424;p47"/>
          <p:cNvSpPr txBox="1"/>
          <p:nvPr>
            <p:ph idx="12" type="sldNum"/>
          </p:nvPr>
        </p:nvSpPr>
        <p:spPr>
          <a:xfrm>
            <a:off x="6738555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425" name="Google Shape;425;p47"/>
          <p:cNvSpPr txBox="1"/>
          <p:nvPr/>
        </p:nvSpPr>
        <p:spPr>
          <a:xfrm>
            <a:off x="128790" y="1758951"/>
            <a:ext cx="7778839" cy="3806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सरोकारवालाहरूको नक्साङ्कन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तपाईको EKC कोसँग जोडिन सक्छ?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विभिन्न प्रकारका सरोकारवालाहरू: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विभिन्न केन्द्र आवश्यकताहरू पूरा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सहयोग को लागी उपलब्धता को विभिन्न डिग्री छ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विभिन्न प्रकारको दृष्टिकोण र सम्बन्ध चाहिन्छ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विभिन्न रणनीतिहरूको माग गर्नुहोस्: सम्पर्क, अनुनय, विनिमय, सञ्चार, प्रतिबद्धता ...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Clr>
                <a:srgbClr val="F7A600"/>
              </a:buClr>
              <a:buSzPts val="2400"/>
              <a:buFont typeface="Arial"/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0"/>
          <p:cNvSpPr txBox="1"/>
          <p:nvPr>
            <p:ph type="title"/>
          </p:nvPr>
        </p:nvSpPr>
        <p:spPr>
          <a:xfrm>
            <a:off x="358775" y="1185317"/>
            <a:ext cx="7886700" cy="7250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s-ES">
                <a:latin typeface="Calibri"/>
                <a:ea typeface="Calibri"/>
                <a:cs typeface="Calibri"/>
                <a:sym typeface="Calibri"/>
              </a:rPr>
              <a:t>एजेन्डा</a:t>
            </a:r>
            <a:endParaRPr/>
          </a:p>
        </p:txBody>
      </p:sp>
      <p:sp>
        <p:nvSpPr>
          <p:cNvPr id="225" name="Google Shape;225;p30"/>
          <p:cNvSpPr txBox="1"/>
          <p:nvPr>
            <p:ph idx="1" type="body"/>
          </p:nvPr>
        </p:nvSpPr>
        <p:spPr>
          <a:xfrm>
            <a:off x="358775" y="1927129"/>
            <a:ext cx="7886700" cy="39035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90500" lvl="0" marL="3429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/>
              <a:t>सरोकारवाला संलग्नता र नेटवर्क निर्माण को महत्व</a:t>
            </a:r>
            <a:endParaRPr/>
          </a:p>
          <a:p>
            <a:pPr indent="-190500" lvl="0" marL="3429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/>
              <a:t>सरोकारवालाहरूको पहिचान (आन्तरिक/बाह्य)</a:t>
            </a:r>
            <a:endParaRPr/>
          </a:p>
          <a:p>
            <a:pPr indent="-190500" lvl="0" marL="3429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/>
              <a:t>मुख्य सफलता कारकहरू</a:t>
            </a:r>
            <a:endParaRPr/>
          </a:p>
          <a:p>
            <a:pPr indent="-190500" lvl="0" marL="3429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/>
              <a:t>टोली व्यायाम</a:t>
            </a:r>
            <a:endParaRPr/>
          </a:p>
          <a:p>
            <a:pPr indent="-190500" lvl="0" marL="342900" rtl="0" algn="l">
              <a:spcBef>
                <a:spcPts val="600"/>
              </a:spcBef>
              <a:spcAft>
                <a:spcPts val="0"/>
              </a:spcAft>
              <a:buSzPts val="2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26" name="Google Shape;226;p30"/>
          <p:cNvSpPr txBox="1"/>
          <p:nvPr>
            <p:ph idx="10" type="dt"/>
          </p:nvPr>
        </p:nvSpPr>
        <p:spPr>
          <a:xfrm>
            <a:off x="26498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3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30"/>
          <p:cNvSpPr txBox="1"/>
          <p:nvPr>
            <p:ph idx="12" type="sldNum"/>
          </p:nvPr>
        </p:nvSpPr>
        <p:spPr>
          <a:xfrm>
            <a:off x="6738555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48"/>
          <p:cNvSpPr txBox="1"/>
          <p:nvPr>
            <p:ph idx="10" type="dt"/>
          </p:nvPr>
        </p:nvSpPr>
        <p:spPr>
          <a:xfrm>
            <a:off x="26498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11/23/2021</a:t>
            </a:r>
            <a:endParaRPr/>
          </a:p>
        </p:txBody>
      </p:sp>
      <p:sp>
        <p:nvSpPr>
          <p:cNvPr id="431" name="Google Shape;431;p4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2" name="Google Shape;432;p48"/>
          <p:cNvSpPr txBox="1"/>
          <p:nvPr>
            <p:ph idx="12" type="sldNum"/>
          </p:nvPr>
        </p:nvSpPr>
        <p:spPr>
          <a:xfrm>
            <a:off x="6738555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433" name="Google Shape;433;p48"/>
          <p:cNvSpPr txBox="1"/>
          <p:nvPr/>
        </p:nvSpPr>
        <p:spPr>
          <a:xfrm>
            <a:off x="128790" y="1758951"/>
            <a:ext cx="7778839" cy="3806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7A600"/>
              </a:buClr>
              <a:buSzPts val="2400"/>
              <a:buFont typeface="Arial"/>
              <a:buNone/>
            </a:pPr>
            <a:r>
              <a:t/>
            </a:r>
            <a:endParaRPr b="1" i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4" name="Google Shape;434;p48"/>
          <p:cNvSpPr txBox="1"/>
          <p:nvPr/>
        </p:nvSpPr>
        <p:spPr>
          <a:xfrm>
            <a:off x="0" y="1499202"/>
            <a:ext cx="532403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E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EKC सरोकारवालाहरूको म्यापिङ कोटीहरू</a:t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E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आन्तरिक शिक्षाविद्हरू</a:t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E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उच्च व्यवस्थापन</a:t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E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विद्यार्थीहरू</a:t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E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पूर्व विद्यार्थी</a:t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E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अन्य सेवाहरू/ निकायहरू...</a:t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E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बाह्य व्यापार कम्पनीहरु</a:t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E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सार्वजनिक प्रशासन</a:t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E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सरकारी निकायहरू</a:t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E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सेवा प्रदायक / विशेषज्ञहरु</a:t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E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तेस्रो क्षेत्र संगठनहरू</a:t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E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संघहरू…</a:t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Clr>
                <a:srgbClr val="F7A600"/>
              </a:buClr>
              <a:buSzPts val="1600"/>
              <a:buFont typeface="Arial"/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5" name="Google Shape;435;p48"/>
          <p:cNvSpPr/>
          <p:nvPr/>
        </p:nvSpPr>
        <p:spPr>
          <a:xfrm>
            <a:off x="4211582" y="4190221"/>
            <a:ext cx="286833" cy="1662712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6" name="Google Shape;436;p48"/>
          <p:cNvSpPr txBox="1"/>
          <p:nvPr/>
        </p:nvSpPr>
        <p:spPr>
          <a:xfrm>
            <a:off x="4769038" y="4298183"/>
            <a:ext cx="1661372" cy="16627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स्थानिय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क्षेत्रीय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राष्ट्रिय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अन्तर्राष्ट्रिय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" name="Google Shape;437;p48"/>
          <p:cNvSpPr/>
          <p:nvPr/>
        </p:nvSpPr>
        <p:spPr>
          <a:xfrm flipH="1">
            <a:off x="6713996" y="4162475"/>
            <a:ext cx="236115" cy="1662712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8" name="Google Shape;438;p48"/>
          <p:cNvSpPr txBox="1"/>
          <p:nvPr/>
        </p:nvSpPr>
        <p:spPr>
          <a:xfrm>
            <a:off x="7335459" y="4488645"/>
            <a:ext cx="1374538" cy="13770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s-E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विश्वविद्यालय र केन्द्र प्रोफाइल र मिशन</a:t>
            </a:r>
            <a:endParaRPr/>
          </a:p>
        </p:txBody>
      </p:sp>
      <p:sp>
        <p:nvSpPr>
          <p:cNvPr id="439" name="Google Shape;439;p48"/>
          <p:cNvSpPr txBox="1"/>
          <p:nvPr/>
        </p:nvSpPr>
        <p:spPr>
          <a:xfrm>
            <a:off x="1877182" y="399712"/>
            <a:ext cx="5043735" cy="5566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</a:pPr>
            <a:r>
              <a:rPr b="1" lang="es-E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तपाईका सरोकारवालाहरू को हुन्?</a:t>
            </a:r>
            <a:endParaRPr b="1"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49"/>
          <p:cNvSpPr txBox="1"/>
          <p:nvPr>
            <p:ph idx="10" type="dt"/>
          </p:nvPr>
        </p:nvSpPr>
        <p:spPr>
          <a:xfrm>
            <a:off x="26498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11/23/2021</a:t>
            </a:r>
            <a:endParaRPr/>
          </a:p>
        </p:txBody>
      </p:sp>
      <p:sp>
        <p:nvSpPr>
          <p:cNvPr id="445" name="Google Shape;445;p4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6" name="Google Shape;446;p49"/>
          <p:cNvSpPr txBox="1"/>
          <p:nvPr>
            <p:ph idx="12" type="sldNum"/>
          </p:nvPr>
        </p:nvSpPr>
        <p:spPr>
          <a:xfrm>
            <a:off x="6738555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447" name="Google Shape;447;p49"/>
          <p:cNvSpPr txBox="1"/>
          <p:nvPr/>
        </p:nvSpPr>
        <p:spPr>
          <a:xfrm>
            <a:off x="128790" y="1758951"/>
            <a:ext cx="7778839" cy="3806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प्रश्न: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तपाईको EKC कोसँग जोडिन सक्छ?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नेटवर्किङका लागि सान्दर्भिक सरोकारवाला/साझेदारहरूको कोटिहरू फ्रेमिङ र पहिचान गर्ने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सरोकारवालाहरूको कुन वर्गहरू सान्दर्भिक छन्?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किन र केका लागि तिनीहरू सान्दर्भिक छन्?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उनीहरूले कस्ता चुनौती र बाधाहरू खडा गर्छन्?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Clr>
                <a:srgbClr val="F7A600"/>
              </a:buClr>
              <a:buSzPts val="2400"/>
              <a:buFont typeface="Arial"/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p49"/>
          <p:cNvSpPr txBox="1"/>
          <p:nvPr/>
        </p:nvSpPr>
        <p:spPr>
          <a:xfrm>
            <a:off x="1877182" y="399712"/>
            <a:ext cx="5043735" cy="5566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</a:pPr>
            <a:r>
              <a:rPr b="1" lang="es-E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तपाईका सरोकारवालाहरू को हुन्?</a:t>
            </a:r>
            <a:endParaRPr b="1"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50"/>
          <p:cNvSpPr txBox="1"/>
          <p:nvPr>
            <p:ph idx="10" type="dt"/>
          </p:nvPr>
        </p:nvSpPr>
        <p:spPr>
          <a:xfrm>
            <a:off x="26498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11/23/2021</a:t>
            </a:r>
            <a:endParaRPr/>
          </a:p>
        </p:txBody>
      </p:sp>
      <p:sp>
        <p:nvSpPr>
          <p:cNvPr id="454" name="Google Shape;454;p5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5" name="Google Shape;455;p50"/>
          <p:cNvSpPr txBox="1"/>
          <p:nvPr>
            <p:ph idx="12" type="sldNum"/>
          </p:nvPr>
        </p:nvSpPr>
        <p:spPr>
          <a:xfrm>
            <a:off x="6738555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456" name="Google Shape;456;p50"/>
          <p:cNvSpPr txBox="1"/>
          <p:nvPr/>
        </p:nvSpPr>
        <p:spPr>
          <a:xfrm>
            <a:off x="264980" y="1607949"/>
            <a:ext cx="7778839" cy="43482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ES" sz="2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सरोकारवालाहरूको कुन वर्ग?</a:t>
            </a:r>
            <a:endParaRPr b="1" sz="22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2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ES" sz="2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आन्तरिक: संस्थाहरू, संगठनहरू, प्रशासन निकायहरू / व्यक्तिहरू</a:t>
            </a:r>
            <a:endParaRPr b="1" sz="22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2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ES" sz="2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बाह्य: सरकारी संगठनहरू / सार्वजनिक प्रशासन / व्यापार र सेवा कम्पनीहरू / संघ वा गैर नाफा संस्थाहरू</a:t>
            </a:r>
            <a:endParaRPr b="1" sz="22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Clr>
                <a:srgbClr val="F7A600"/>
              </a:buClr>
              <a:buSzPts val="2400"/>
              <a:buFont typeface="Arial"/>
              <a:buNone/>
            </a:pPr>
            <a:r>
              <a:t/>
            </a:r>
            <a:endParaRPr b="1" sz="22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7" name="Google Shape;457;p50"/>
          <p:cNvSpPr txBox="1"/>
          <p:nvPr/>
        </p:nvSpPr>
        <p:spPr>
          <a:xfrm>
            <a:off x="1877182" y="399712"/>
            <a:ext cx="5043735" cy="5566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</a:pPr>
            <a:r>
              <a:rPr b="1" lang="es-E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तपाईका सरोकारवालाहरू को हुन्?</a:t>
            </a:r>
            <a:endParaRPr b="1"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51"/>
          <p:cNvSpPr txBox="1"/>
          <p:nvPr>
            <p:ph idx="10" type="dt"/>
          </p:nvPr>
        </p:nvSpPr>
        <p:spPr>
          <a:xfrm>
            <a:off x="26498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3" name="Google Shape;463;p5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4" name="Google Shape;464;p51"/>
          <p:cNvSpPr txBox="1"/>
          <p:nvPr>
            <p:ph idx="12" type="sldNum"/>
          </p:nvPr>
        </p:nvSpPr>
        <p:spPr>
          <a:xfrm>
            <a:off x="6738555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465" name="Google Shape;465;p51"/>
          <p:cNvSpPr txBox="1"/>
          <p:nvPr/>
        </p:nvSpPr>
        <p:spPr>
          <a:xfrm>
            <a:off x="355292" y="1434409"/>
            <a:ext cx="7778839" cy="45964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ES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किन प्रत्येक श्रेणी सान्दर्भिक छ?</a:t>
            </a:r>
            <a:endParaRPr b="1" sz="20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0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ES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सान्दर्भिकताको मापदण्ड परिभाषित गर्नुहोस् र तपाइँको EKC को कार्य र लक्ष्यहरूको लागि प्रत्येक श्रेणी कुन अर्थमा उपयोगी हुन सक्छ भनेर स्पष्ट गर्नुहोस्।</a:t>
            </a:r>
            <a:endParaRPr b="1" sz="20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0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ES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उपयोगी जानकारी र डाटाबेस पहुँच</a:t>
            </a:r>
            <a:endParaRPr b="1" sz="20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ES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विशेषज्ञता</a:t>
            </a:r>
            <a:endParaRPr b="1" sz="20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ES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मध्यस्थता: अन्य सरोकारवालाहरूसँग सम्पर्क</a:t>
            </a:r>
            <a:endParaRPr b="1" sz="20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ES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विद्यार्थीहरूको लागि रोजगारीको अवसर</a:t>
            </a:r>
            <a:endParaRPr b="1" sz="20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ES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प्रशिक्षण र सिक्ने अवसरहरू</a:t>
            </a:r>
            <a:endParaRPr b="1" sz="20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ES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कोषमा पहुँच</a:t>
            </a:r>
            <a:endParaRPr b="1" sz="20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ES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……………</a:t>
            </a:r>
            <a:endParaRPr b="1" sz="20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Clr>
                <a:srgbClr val="F7A600"/>
              </a:buClr>
              <a:buSzPts val="2400"/>
              <a:buFont typeface="Arial"/>
              <a:buNone/>
            </a:pPr>
            <a:r>
              <a:t/>
            </a:r>
            <a:endParaRPr b="1" sz="20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6" name="Google Shape;466;p51"/>
          <p:cNvSpPr/>
          <p:nvPr/>
        </p:nvSpPr>
        <p:spPr>
          <a:xfrm>
            <a:off x="5063147" y="3304236"/>
            <a:ext cx="286833" cy="2047274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7" name="Google Shape;467;p51"/>
          <p:cNvSpPr txBox="1"/>
          <p:nvPr/>
        </p:nvSpPr>
        <p:spPr>
          <a:xfrm>
            <a:off x="5709903" y="4129892"/>
            <a:ext cx="205277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000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rPr>
              <a:t>अवसरहरू</a:t>
            </a:r>
            <a:endParaRPr sz="2000">
              <a:solidFill>
                <a:srgbClr val="538CD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8" name="Google Shape;468;p51"/>
          <p:cNvSpPr txBox="1"/>
          <p:nvPr>
            <p:ph type="title"/>
          </p:nvPr>
        </p:nvSpPr>
        <p:spPr>
          <a:xfrm>
            <a:off x="1877182" y="399712"/>
            <a:ext cx="5043735" cy="5566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</a:pPr>
            <a:r>
              <a:rPr lang="es-ES" sz="2500">
                <a:latin typeface="Calibri"/>
                <a:ea typeface="Calibri"/>
                <a:cs typeface="Calibri"/>
                <a:sym typeface="Calibri"/>
              </a:rPr>
              <a:t>तपाईका सरोकारवालाहरू को हुन्?</a:t>
            </a:r>
            <a:endParaRPr sz="25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52"/>
          <p:cNvSpPr txBox="1"/>
          <p:nvPr>
            <p:ph idx="10" type="dt"/>
          </p:nvPr>
        </p:nvSpPr>
        <p:spPr>
          <a:xfrm>
            <a:off x="178055" y="6394175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4" name="Google Shape;474;p52"/>
          <p:cNvSpPr txBox="1"/>
          <p:nvPr>
            <p:ph idx="11" type="ftr"/>
          </p:nvPr>
        </p:nvSpPr>
        <p:spPr>
          <a:xfrm>
            <a:off x="3037275" y="6394175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5" name="Google Shape;475;p52"/>
          <p:cNvSpPr txBox="1"/>
          <p:nvPr>
            <p:ph idx="12" type="sldNum"/>
          </p:nvPr>
        </p:nvSpPr>
        <p:spPr>
          <a:xfrm>
            <a:off x="6651630" y="6394175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476" name="Google Shape;476;p52"/>
          <p:cNvSpPr txBox="1"/>
          <p:nvPr/>
        </p:nvSpPr>
        <p:spPr>
          <a:xfrm>
            <a:off x="67622" y="1695234"/>
            <a:ext cx="7328100" cy="163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ES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किन प्रत्येक श्रेणी सान्दर्भिक छ?</a:t>
            </a:r>
            <a:endParaRPr b="1" sz="20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0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ES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म्यापिङ कोटिहरु को दुई मानार्थ तरिकाहरु:</a:t>
            </a:r>
            <a:endParaRPr b="1" sz="20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1" sz="20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7" name="Google Shape;477;p52"/>
          <p:cNvSpPr txBox="1"/>
          <p:nvPr/>
        </p:nvSpPr>
        <p:spPr>
          <a:xfrm>
            <a:off x="41865" y="3138851"/>
            <a:ext cx="3897900" cy="23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s-E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EKC का आवश्यकता र लक्ष्यहरू के हुन्?</a:t>
            </a:r>
            <a:endParaRPr b="1" i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s-E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कस्ता प्रकारका सरोकारवालाहरू छन्?</a:t>
            </a:r>
            <a:endParaRPr b="1" i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Clr>
                <a:srgbClr val="F7A600"/>
              </a:buClr>
              <a:buSzPts val="2400"/>
              <a:buFont typeface="Arial"/>
              <a:buNone/>
            </a:pPr>
            <a:r>
              <a:t/>
            </a:r>
            <a:endParaRPr b="1" i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8" name="Google Shape;478;p52"/>
          <p:cNvSpPr/>
          <p:nvPr/>
        </p:nvSpPr>
        <p:spPr>
          <a:xfrm>
            <a:off x="4122279" y="3695580"/>
            <a:ext cx="334800" cy="231900"/>
          </a:xfrm>
          <a:prstGeom prst="notchedRight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0062C0"/>
              </a:gs>
              <a:gs pos="100000">
                <a:srgbClr val="94B4FD"/>
              </a:gs>
            </a:gsLst>
            <a:lin ang="16200000" scaled="0"/>
          </a:gradFill>
          <a:ln cap="flat" cmpd="sng" w="9525">
            <a:solidFill>
              <a:srgbClr val="005CA7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9" name="Google Shape;479;p52"/>
          <p:cNvSpPr/>
          <p:nvPr/>
        </p:nvSpPr>
        <p:spPr>
          <a:xfrm>
            <a:off x="4122279" y="5131848"/>
            <a:ext cx="334800" cy="231900"/>
          </a:xfrm>
          <a:prstGeom prst="notchedRight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0062C0"/>
              </a:gs>
              <a:gs pos="100000">
                <a:srgbClr val="94B4FD"/>
              </a:gs>
            </a:gsLst>
            <a:lin ang="16200000" scaled="0"/>
          </a:gradFill>
          <a:ln cap="flat" cmpd="sng" w="9525">
            <a:solidFill>
              <a:srgbClr val="005CA7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0" name="Google Shape;480;p52"/>
          <p:cNvSpPr txBox="1"/>
          <p:nvPr/>
        </p:nvSpPr>
        <p:spPr>
          <a:xfrm>
            <a:off x="4881486" y="3325562"/>
            <a:ext cx="3747900" cy="23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s-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कुन प्रकारका सरोकारवालाहरूले उनीहरूलाई भेट्न सक्छन्?</a:t>
            </a:r>
            <a:endParaRPr b="1" i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s-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प्रत्येकले कसरी EKC को आवश्यकता र लक्ष्यहरू पूरा गर्न सक्छ?</a:t>
            </a:r>
            <a:endParaRPr b="1" i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1" i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1" name="Google Shape;481;p52"/>
          <p:cNvSpPr txBox="1"/>
          <p:nvPr>
            <p:ph type="title"/>
          </p:nvPr>
        </p:nvSpPr>
        <p:spPr>
          <a:xfrm>
            <a:off x="1790257" y="437537"/>
            <a:ext cx="5043600" cy="5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</a:pPr>
            <a:r>
              <a:rPr lang="es-ES" sz="2500">
                <a:latin typeface="Calibri"/>
                <a:ea typeface="Calibri"/>
                <a:cs typeface="Calibri"/>
                <a:sym typeface="Calibri"/>
              </a:rPr>
              <a:t>तपाईका सरोकारवालाहरू को हुन्?</a:t>
            </a:r>
            <a:endParaRPr sz="25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53"/>
          <p:cNvSpPr txBox="1"/>
          <p:nvPr>
            <p:ph idx="10" type="dt"/>
          </p:nvPr>
        </p:nvSpPr>
        <p:spPr>
          <a:xfrm>
            <a:off x="26498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7" name="Google Shape;487;p5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8" name="Google Shape;488;p53"/>
          <p:cNvSpPr txBox="1"/>
          <p:nvPr>
            <p:ph idx="12" type="sldNum"/>
          </p:nvPr>
        </p:nvSpPr>
        <p:spPr>
          <a:xfrm>
            <a:off x="6738555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489" name="Google Shape;489;p53"/>
          <p:cNvSpPr txBox="1"/>
          <p:nvPr/>
        </p:nvSpPr>
        <p:spPr>
          <a:xfrm>
            <a:off x="557868" y="1809688"/>
            <a:ext cx="4572000" cy="36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b="1" lang="es-E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चुनौतीहरू र बाधाहरू प्रत्येक श्रेणी उठाउँछन्</a:t>
            </a:r>
            <a:endParaRPr b="1" sz="18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t/>
            </a:r>
            <a:endParaRPr b="1" sz="18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t/>
            </a:r>
            <a:endParaRPr b="1" sz="18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b="1" lang="es-E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सरोकारवालासँग सम्बन्धित</a:t>
            </a:r>
            <a:endParaRPr b="1" sz="18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t/>
            </a:r>
            <a:endParaRPr b="1" sz="18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t/>
            </a:r>
            <a:endParaRPr b="1" sz="18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b="1" lang="es-E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तपाईंको EKC सँग सम्बन्धित</a:t>
            </a:r>
            <a:endParaRPr b="1" sz="18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t/>
            </a:r>
            <a:endParaRPr b="1" sz="18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t/>
            </a:r>
            <a:endParaRPr b="1" sz="18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b="1" lang="es-E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सन्दर्भ पक्षहरूसँग सम्बन्धित (वित्तीय, राजनीतिक, संस्थागत, व्यावसायिक, सांस्कृतिक, ...)</a:t>
            </a:r>
            <a:endParaRPr b="1" sz="18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t/>
            </a:r>
            <a:endParaRPr b="1" sz="18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0" name="Google Shape;490;p53"/>
          <p:cNvSpPr/>
          <p:nvPr/>
        </p:nvSpPr>
        <p:spPr>
          <a:xfrm>
            <a:off x="5528536" y="2625139"/>
            <a:ext cx="286833" cy="2791232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1" name="Google Shape;491;p53"/>
          <p:cNvSpPr txBox="1"/>
          <p:nvPr/>
        </p:nvSpPr>
        <p:spPr>
          <a:xfrm>
            <a:off x="6137341" y="3786449"/>
            <a:ext cx="2057121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000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rPr>
              <a:t>क्रिटिकल मुद्दाहरू</a:t>
            </a:r>
            <a:endParaRPr sz="2000">
              <a:solidFill>
                <a:srgbClr val="538CD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2" name="Google Shape;492;p53"/>
          <p:cNvSpPr txBox="1"/>
          <p:nvPr>
            <p:ph type="title"/>
          </p:nvPr>
        </p:nvSpPr>
        <p:spPr>
          <a:xfrm>
            <a:off x="1877182" y="399712"/>
            <a:ext cx="5043735" cy="5566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</a:pPr>
            <a:r>
              <a:rPr lang="es-ES" sz="2500">
                <a:latin typeface="Calibri"/>
                <a:ea typeface="Calibri"/>
                <a:cs typeface="Calibri"/>
                <a:sym typeface="Calibri"/>
              </a:rPr>
              <a:t>तपाईका सरोकारवालाहरू को हुन्?</a:t>
            </a:r>
            <a:endParaRPr sz="25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54"/>
          <p:cNvSpPr txBox="1"/>
          <p:nvPr>
            <p:ph idx="10" type="dt"/>
          </p:nvPr>
        </p:nvSpPr>
        <p:spPr>
          <a:xfrm>
            <a:off x="26498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8" name="Google Shape;498;p5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9" name="Google Shape;499;p54"/>
          <p:cNvSpPr txBox="1"/>
          <p:nvPr>
            <p:ph idx="12" type="sldNum"/>
          </p:nvPr>
        </p:nvSpPr>
        <p:spPr>
          <a:xfrm>
            <a:off x="6738555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500" name="Google Shape;500;p54"/>
          <p:cNvSpPr txBox="1"/>
          <p:nvPr/>
        </p:nvSpPr>
        <p:spPr>
          <a:xfrm>
            <a:off x="502277" y="1539804"/>
            <a:ext cx="7225047" cy="44918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ES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चुनौतीहरू र बाधाहरू प्रत्येक श्रेणी उठाउँछन्</a:t>
            </a:r>
            <a:endParaRPr b="1" sz="20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0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ES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बारे पनि सोच्नुहोस्:</a:t>
            </a:r>
            <a:endParaRPr b="1" sz="20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0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ES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म कसरी सरोकारवालाहरूको चासो पूरा गर्न सक्छु? म तिनीहरूलाई कसरी प्रतिबद्ध गर्न सक्छु?</a:t>
            </a:r>
            <a:endParaRPr b="1" sz="20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0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ES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प्रत्येक वर्गमा, म कसरी मेरो आफ्नै रुचिको लागि सान्दर्भिक सरोकारवालाहरू फेला पार्न सक्छु?</a:t>
            </a:r>
            <a:endParaRPr b="1" sz="20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0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ES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म कसरी सरोकारवालाहरू सम्म पुग्न सक्छु? मलाई कसले मद्दत गर्न सक्छ?</a:t>
            </a:r>
            <a:endParaRPr b="1" sz="20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Clr>
                <a:srgbClr val="F7A600"/>
              </a:buClr>
              <a:buSzPts val="1800"/>
              <a:buFont typeface="Arial"/>
              <a:buNone/>
            </a:pPr>
            <a:r>
              <a:t/>
            </a:r>
            <a:endParaRPr b="1" sz="20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1" name="Google Shape;501;p54"/>
          <p:cNvSpPr txBox="1"/>
          <p:nvPr>
            <p:ph type="title"/>
          </p:nvPr>
        </p:nvSpPr>
        <p:spPr>
          <a:xfrm>
            <a:off x="1877182" y="399712"/>
            <a:ext cx="5043735" cy="5566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</a:pPr>
            <a:r>
              <a:rPr lang="es-ES" sz="2500">
                <a:latin typeface="Calibri"/>
                <a:ea typeface="Calibri"/>
                <a:cs typeface="Calibri"/>
                <a:sym typeface="Calibri"/>
              </a:rPr>
              <a:t>तपाईका सरोकारवालाहरू को हुन्?</a:t>
            </a:r>
            <a:endParaRPr sz="25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55"/>
          <p:cNvSpPr txBox="1"/>
          <p:nvPr>
            <p:ph idx="10" type="dt"/>
          </p:nvPr>
        </p:nvSpPr>
        <p:spPr>
          <a:xfrm>
            <a:off x="26498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7" name="Google Shape;507;p5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8" name="Google Shape;508;p55"/>
          <p:cNvSpPr txBox="1"/>
          <p:nvPr>
            <p:ph idx="12" type="sldNum"/>
          </p:nvPr>
        </p:nvSpPr>
        <p:spPr>
          <a:xfrm>
            <a:off x="6738555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509" name="Google Shape;509;p55"/>
          <p:cNvSpPr txBox="1"/>
          <p:nvPr/>
        </p:nvSpPr>
        <p:spPr>
          <a:xfrm>
            <a:off x="502277" y="1539804"/>
            <a:ext cx="7225047" cy="44918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7A6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0" name="Google Shape;510;p55"/>
          <p:cNvSpPr txBox="1"/>
          <p:nvPr/>
        </p:nvSpPr>
        <p:spPr>
          <a:xfrm>
            <a:off x="502277" y="2182203"/>
            <a:ext cx="7224900" cy="36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ES" sz="1800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rPr>
              <a:t>दिमागमा राख्नुहोस्:</a:t>
            </a:r>
            <a:endParaRPr b="1" sz="1800">
              <a:solidFill>
                <a:srgbClr val="538CD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800">
              <a:solidFill>
                <a:srgbClr val="538CD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800">
              <a:solidFill>
                <a:srgbClr val="538CD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ES" sz="1800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rPr>
              <a:t>रणनीतिक रूपमा सोच्नुहोस्: प्रत्येक प्रकारका सरोकारवालाहरूले EKC को आवश्यकताहरू कुन उपायमा पूरा गर्न सक्छन्?</a:t>
            </a:r>
            <a:endParaRPr b="1" sz="1800">
              <a:solidFill>
                <a:srgbClr val="538CD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800">
              <a:solidFill>
                <a:srgbClr val="538CD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ES" sz="1800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rPr>
              <a:t>फोकस राख्नुहोस्: EKC का लक्ष्य र कार्यहरू</a:t>
            </a:r>
            <a:endParaRPr b="1" sz="1800">
              <a:solidFill>
                <a:srgbClr val="538CD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800">
              <a:solidFill>
                <a:srgbClr val="538CD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ES" sz="1800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rPr>
              <a:t>आफ्नो कार्य अनुभव/बाधा र EKC ले आदर्श रूपमा खेल्न सक्ने सामान्य भूमिका दुवैलाई विचार गर्नुहोस्</a:t>
            </a:r>
            <a:endParaRPr b="1" sz="1800">
              <a:solidFill>
                <a:srgbClr val="538CD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800">
              <a:solidFill>
                <a:srgbClr val="538CD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ES" sz="1800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rPr>
              <a:t>EKC को आवश्यकता र सरोकारवालाहरूको चासोलाई व्यक्त गर्न आवश्यक छ</a:t>
            </a:r>
            <a:endParaRPr b="1" sz="1800">
              <a:solidFill>
                <a:srgbClr val="538CD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538CD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1" name="Google Shape;511;p55"/>
          <p:cNvSpPr txBox="1"/>
          <p:nvPr>
            <p:ph type="title"/>
          </p:nvPr>
        </p:nvSpPr>
        <p:spPr>
          <a:xfrm>
            <a:off x="1877182" y="399712"/>
            <a:ext cx="5043735" cy="5566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</a:pPr>
            <a:r>
              <a:rPr lang="es-ES" sz="2500">
                <a:latin typeface="Calibri"/>
                <a:ea typeface="Calibri"/>
                <a:cs typeface="Calibri"/>
                <a:sym typeface="Calibri"/>
              </a:rPr>
              <a:t>तपाईका सरोकारवालाहरू को हुन्?</a:t>
            </a:r>
            <a:endParaRPr sz="25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56"/>
          <p:cNvSpPr txBox="1"/>
          <p:nvPr>
            <p:ph type="title"/>
          </p:nvPr>
        </p:nvSpPr>
        <p:spPr>
          <a:xfrm>
            <a:off x="369679" y="1363954"/>
            <a:ext cx="3642774" cy="7250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</a:pPr>
            <a:r>
              <a:rPr lang="es-ES" sz="2500">
                <a:latin typeface="Calibri"/>
                <a:ea typeface="Calibri"/>
                <a:cs typeface="Calibri"/>
                <a:sym typeface="Calibri"/>
              </a:rPr>
              <a:t>मुख्य सफलता कारकहरू</a:t>
            </a:r>
            <a:endParaRPr sz="25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7" name="Google Shape;517;p56"/>
          <p:cNvSpPr txBox="1"/>
          <p:nvPr>
            <p:ph idx="10" type="dt"/>
          </p:nvPr>
        </p:nvSpPr>
        <p:spPr>
          <a:xfrm>
            <a:off x="26498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8" name="Google Shape;518;p5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9" name="Google Shape;519;p56"/>
          <p:cNvSpPr txBox="1"/>
          <p:nvPr>
            <p:ph idx="12" type="sldNum"/>
          </p:nvPr>
        </p:nvSpPr>
        <p:spPr>
          <a:xfrm>
            <a:off x="6738555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pic>
        <p:nvPicPr>
          <p:cNvPr descr="Critical success factors, key success factors icon - Download on Iconfinder" id="520" name="Google Shape;520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36272" y="2190226"/>
            <a:ext cx="3642774" cy="3642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57"/>
          <p:cNvSpPr txBox="1"/>
          <p:nvPr>
            <p:ph idx="10" type="dt"/>
          </p:nvPr>
        </p:nvSpPr>
        <p:spPr>
          <a:xfrm>
            <a:off x="26498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11/23/2021</a:t>
            </a:r>
            <a:endParaRPr/>
          </a:p>
        </p:txBody>
      </p:sp>
      <p:sp>
        <p:nvSpPr>
          <p:cNvPr id="526" name="Google Shape;526;p5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7" name="Google Shape;527;p57"/>
          <p:cNvSpPr txBox="1"/>
          <p:nvPr>
            <p:ph idx="12" type="sldNum"/>
          </p:nvPr>
        </p:nvSpPr>
        <p:spPr>
          <a:xfrm>
            <a:off x="6738555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528" name="Google Shape;528;p57"/>
          <p:cNvSpPr txBox="1"/>
          <p:nvPr/>
        </p:nvSpPr>
        <p:spPr>
          <a:xfrm>
            <a:off x="243840" y="1329690"/>
            <a:ext cx="7402664" cy="539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es-E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सरोकारवाला संलग्नताका लागि मुख्य सफलता कारकहरू</a:t>
            </a:r>
            <a:endParaRPr/>
          </a:p>
        </p:txBody>
      </p:sp>
      <p:sp>
        <p:nvSpPr>
          <p:cNvPr id="529" name="Google Shape;529;p57"/>
          <p:cNvSpPr txBox="1"/>
          <p:nvPr>
            <p:ph idx="1" type="body"/>
          </p:nvPr>
        </p:nvSpPr>
        <p:spPr>
          <a:xfrm>
            <a:off x="482048" y="2469348"/>
            <a:ext cx="7588526" cy="29087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9400" lvl="0" marL="500062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000"/>
              <a:t>सान्दर्भिक लक्षित समूहलाई सुरुदेखि नै समावेश गर्नुहोस्।</a:t>
            </a:r>
            <a:endParaRPr sz="2000"/>
          </a:p>
          <a:p>
            <a:pPr indent="-279400" lvl="0" marL="500062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000"/>
              <a:t>उच्च स्तरको विशेषज्ञता भएका साझेदारहरू छान्नुहोस्, प्रत्यक्ष लक्ष्य समूहसँग राम्रोसँग जोडिएको।</a:t>
            </a:r>
            <a:endParaRPr sz="2000"/>
          </a:p>
          <a:p>
            <a:pPr indent="-279400" lvl="0" marL="500062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000"/>
              <a:t>सरोकारवालाहरूसँग सहकार्यका सम्झौताहरू गर्नुहोस् (मुख्य प्रवाह)।</a:t>
            </a:r>
            <a:endParaRPr sz="2000"/>
          </a:p>
          <a:p>
            <a:pPr indent="-279400" lvl="0" marL="500062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000"/>
              <a:t>लक्षित समूहलाई सूचित गर्नुहोस् र उत्पादनलाई राम्रोसँग वितरण गर्नुहोस् (गुण)।</a:t>
            </a:r>
            <a:endParaRPr sz="2000"/>
          </a:p>
          <a:p>
            <a:pPr indent="-279400" lvl="0" marL="500062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000"/>
              <a:t>पैसाको लागि उत्पादन बेच्नको लागि, एक राम्रो व्यापार योजना आवश्यक छ।</a:t>
            </a:r>
            <a:endParaRPr sz="2000"/>
          </a:p>
          <a:p>
            <a:pPr indent="-279399" lvl="0" marL="500063" rtl="0" algn="l">
              <a:spcBef>
                <a:spcPts val="600"/>
              </a:spcBef>
              <a:spcAft>
                <a:spcPts val="0"/>
              </a:spcAft>
              <a:buSzPts val="2800"/>
              <a:buFont typeface="Noto Sans Symbols"/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1"/>
          <p:cNvSpPr txBox="1"/>
          <p:nvPr>
            <p:ph type="title"/>
          </p:nvPr>
        </p:nvSpPr>
        <p:spPr>
          <a:xfrm>
            <a:off x="1810071" y="419195"/>
            <a:ext cx="5552407" cy="3625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s-ES">
                <a:latin typeface="Calibri"/>
                <a:ea typeface="Calibri"/>
                <a:cs typeface="Calibri"/>
                <a:sym typeface="Calibri"/>
              </a:rPr>
              <a:t>सरोकारवालाहरूसँग किन संलग्नता?</a:t>
            </a:r>
            <a:endParaRPr/>
          </a:p>
        </p:txBody>
      </p:sp>
      <p:sp>
        <p:nvSpPr>
          <p:cNvPr id="234" name="Google Shape;234;p31"/>
          <p:cNvSpPr txBox="1"/>
          <p:nvPr>
            <p:ph idx="1" type="body"/>
          </p:nvPr>
        </p:nvSpPr>
        <p:spPr>
          <a:xfrm>
            <a:off x="358775" y="1300294"/>
            <a:ext cx="7886700" cy="44959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b="1" lang="es-ES"/>
              <a:t>नेटवर्कहरू</a:t>
            </a:r>
            <a:endParaRPr/>
          </a:p>
        </p:txBody>
      </p:sp>
      <p:sp>
        <p:nvSpPr>
          <p:cNvPr id="235" name="Google Shape;235;p31"/>
          <p:cNvSpPr txBox="1"/>
          <p:nvPr>
            <p:ph idx="10" type="dt"/>
          </p:nvPr>
        </p:nvSpPr>
        <p:spPr>
          <a:xfrm>
            <a:off x="26498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3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31"/>
          <p:cNvSpPr txBox="1"/>
          <p:nvPr>
            <p:ph idx="12" type="sldNum"/>
          </p:nvPr>
        </p:nvSpPr>
        <p:spPr>
          <a:xfrm>
            <a:off x="6738555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238" name="Google Shape;238;p31"/>
          <p:cNvSpPr/>
          <p:nvPr/>
        </p:nvSpPr>
        <p:spPr>
          <a:xfrm>
            <a:off x="1331780" y="1807298"/>
            <a:ext cx="6748632" cy="3988905"/>
          </a:xfrm>
          <a:prstGeom prst="roundRect">
            <a:avLst>
              <a:gd fmla="val 50000" name="adj"/>
            </a:avLst>
          </a:prstGeom>
          <a:solidFill>
            <a:srgbClr val="1D2962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31"/>
          <p:cNvSpPr txBox="1"/>
          <p:nvPr/>
        </p:nvSpPr>
        <p:spPr>
          <a:xfrm>
            <a:off x="2049714" y="2151741"/>
            <a:ext cx="5312700" cy="34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s-E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"उद्देश्यपूर्ण सामाजिक संस्थाहरू गुणस्तर, कठोरता, र नतिजाहरूमा ध्यान केन्द्रित द्वारा विशेषता हो। तिनीहरू परिवर्तनको समयमा नवीनतालाई समर्थन गर्ने प्रभावकारी माध्यम हुन्।</a:t>
            </a:r>
            <a:endParaRPr b="1" i="1"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1"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s-E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शिक्षामा, सञ्जालहरूले राम्रो अभ्यासको प्रसारलाई बढावा दिन्छ, व्यावसायिक विकासलाई बढाउँछ, संस्थाहरूमा क्षमता निर्माणलाई समर्थन गर्दछ, र शैक्षिक संस्था र प्रणालीहरूको पुनर्संरचना र पुन: संस्कृतिको प्रक्रियामा सहयोग गर्दछ।"</a:t>
            </a:r>
            <a:endParaRPr b="1" i="1"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31"/>
          <p:cNvSpPr txBox="1"/>
          <p:nvPr/>
        </p:nvSpPr>
        <p:spPr>
          <a:xfrm>
            <a:off x="5821629" y="5733311"/>
            <a:ext cx="2723968" cy="4884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s-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Networks of Innovation. </a:t>
            </a:r>
            <a:endParaRPr/>
          </a:p>
          <a:p>
            <a:pPr indent="0" lvl="0" marL="0" marR="0" rtl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s-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OECD 2003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58"/>
          <p:cNvSpPr txBox="1"/>
          <p:nvPr>
            <p:ph idx="10" type="dt"/>
          </p:nvPr>
        </p:nvSpPr>
        <p:spPr>
          <a:xfrm>
            <a:off x="26498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11/23/2021</a:t>
            </a:r>
            <a:endParaRPr/>
          </a:p>
        </p:txBody>
      </p:sp>
      <p:sp>
        <p:nvSpPr>
          <p:cNvPr id="535" name="Google Shape;535;p5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6" name="Google Shape;536;p58"/>
          <p:cNvSpPr txBox="1"/>
          <p:nvPr>
            <p:ph idx="12" type="sldNum"/>
          </p:nvPr>
        </p:nvSpPr>
        <p:spPr>
          <a:xfrm>
            <a:off x="6738555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537" name="Google Shape;537;p58"/>
          <p:cNvSpPr txBox="1"/>
          <p:nvPr/>
        </p:nvSpPr>
        <p:spPr>
          <a:xfrm>
            <a:off x="243840" y="1329690"/>
            <a:ext cx="7402664" cy="539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es-E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नेटवर्क व्यवस्थापनका लागि मुख्य सफलता कारकहरू</a:t>
            </a:r>
            <a:endParaRPr/>
          </a:p>
        </p:txBody>
      </p:sp>
      <p:sp>
        <p:nvSpPr>
          <p:cNvPr id="538" name="Google Shape;538;p58"/>
          <p:cNvSpPr txBox="1"/>
          <p:nvPr/>
        </p:nvSpPr>
        <p:spPr>
          <a:xfrm>
            <a:off x="566355" y="2324802"/>
            <a:ext cx="7688412" cy="342165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Clr>
                <a:srgbClr val="F7A600"/>
              </a:buClr>
              <a:buSzPts val="2100"/>
              <a:buChar char="•"/>
            </a:pPr>
            <a:r>
              <a:rPr lang="es-ES" sz="2100">
                <a:solidFill>
                  <a:schemeClr val="dk1"/>
                </a:solidFill>
              </a:rPr>
              <a:t>स्पष्ट लक्ष्यहरू तयार गर्नुहोस्</a:t>
            </a:r>
            <a:endParaRPr sz="2100">
              <a:solidFill>
                <a:schemeClr val="dk1"/>
              </a:solidFill>
            </a:endParaRPr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Clr>
                <a:srgbClr val="F7A600"/>
              </a:buClr>
              <a:buSzPts val="2100"/>
              <a:buChar char="•"/>
            </a:pPr>
            <a:r>
              <a:rPr lang="es-ES" sz="2100">
                <a:solidFill>
                  <a:schemeClr val="dk1"/>
                </a:solidFill>
              </a:rPr>
              <a:t>नियमित संचार</a:t>
            </a:r>
            <a:endParaRPr sz="2100">
              <a:solidFill>
                <a:schemeClr val="dk1"/>
              </a:solidFill>
            </a:endParaRPr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Clr>
                <a:srgbClr val="F7A600"/>
              </a:buClr>
              <a:buSzPts val="2100"/>
              <a:buChar char="•"/>
            </a:pPr>
            <a:r>
              <a:rPr lang="es-ES" sz="2100">
                <a:solidFill>
                  <a:schemeClr val="dk1"/>
                </a:solidFill>
              </a:rPr>
              <a:t>विश्वासको विकास र संरक्षण गर्नुहोस्</a:t>
            </a:r>
            <a:endParaRPr sz="2100">
              <a:solidFill>
                <a:schemeClr val="dk1"/>
              </a:solidFill>
            </a:endParaRPr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Clr>
                <a:srgbClr val="F7A600"/>
              </a:buClr>
              <a:buSzPts val="2100"/>
              <a:buChar char="•"/>
            </a:pPr>
            <a:r>
              <a:rPr lang="es-ES" sz="2100">
                <a:solidFill>
                  <a:schemeClr val="dk1"/>
                </a:solidFill>
              </a:rPr>
              <a:t>सबै संलग्न पक्षहरूको लागि विन-विन स्थिति सिर्जना गर्नुहोस्</a:t>
            </a:r>
            <a:endParaRPr sz="2100">
              <a:solidFill>
                <a:schemeClr val="dk1"/>
              </a:solidFill>
            </a:endParaRPr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Clr>
                <a:srgbClr val="F7A600"/>
              </a:buClr>
              <a:buSzPts val="2100"/>
              <a:buChar char="•"/>
            </a:pPr>
            <a:r>
              <a:rPr lang="es-ES" sz="2100">
                <a:solidFill>
                  <a:schemeClr val="dk1"/>
                </a:solidFill>
              </a:rPr>
              <a:t>स्पष्ट अनुबंध सम्बन्धहरू</a:t>
            </a:r>
            <a:endParaRPr sz="2100">
              <a:solidFill>
                <a:schemeClr val="dk1"/>
              </a:solidFill>
            </a:endParaRPr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Clr>
                <a:srgbClr val="F7A600"/>
              </a:buClr>
              <a:buSzPts val="2100"/>
              <a:buChar char="•"/>
            </a:pPr>
            <a:r>
              <a:rPr lang="es-ES" sz="2100">
                <a:solidFill>
                  <a:schemeClr val="dk1"/>
                </a:solidFill>
              </a:rPr>
              <a:t>आफ्ना साझेदारहरूलाई आलोचनात्मक रूपमा मूल्याङ्कन गर्नुहोस्</a:t>
            </a:r>
            <a:endParaRPr sz="2100">
              <a:solidFill>
                <a:schemeClr val="dk1"/>
              </a:solidFill>
            </a:endParaRPr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Clr>
                <a:srgbClr val="F7A600"/>
              </a:buClr>
              <a:buSzPts val="2100"/>
              <a:buChar char="•"/>
            </a:pPr>
            <a:r>
              <a:rPr lang="es-ES" sz="2100">
                <a:solidFill>
                  <a:schemeClr val="dk1"/>
                </a:solidFill>
              </a:rPr>
              <a:t>सफलताको नियमित नियन्त्रण</a:t>
            </a:r>
            <a:endParaRPr sz="2100">
              <a:solidFill>
                <a:schemeClr val="dk1"/>
              </a:solidFill>
            </a:endParaRPr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t/>
            </a:r>
            <a:endParaRPr sz="2100">
              <a:solidFill>
                <a:schemeClr val="dk1"/>
              </a:solidFill>
            </a:endParaRPr>
          </a:p>
        </p:txBody>
      </p:sp>
      <p:pic>
        <p:nvPicPr>
          <p:cNvPr descr="social-network" id="539" name="Google Shape;539;p58"/>
          <p:cNvPicPr preferRelativeResize="0"/>
          <p:nvPr/>
        </p:nvPicPr>
        <p:blipFill rotWithShape="1">
          <a:blip r:embed="rId3">
            <a:alphaModFix/>
          </a:blip>
          <a:srcRect b="0" l="0" r="3795" t="0"/>
          <a:stretch/>
        </p:blipFill>
        <p:spPr>
          <a:xfrm>
            <a:off x="4751265" y="1978375"/>
            <a:ext cx="2051447" cy="13251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59"/>
          <p:cNvSpPr txBox="1"/>
          <p:nvPr>
            <p:ph type="title"/>
          </p:nvPr>
        </p:nvSpPr>
        <p:spPr>
          <a:xfrm>
            <a:off x="358775" y="1129554"/>
            <a:ext cx="7886700" cy="7250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s-ES"/>
              <a:t>ब्रेनस्टर्मिङ गतिविधि</a:t>
            </a:r>
            <a:endParaRPr/>
          </a:p>
        </p:txBody>
      </p:sp>
      <p:sp>
        <p:nvSpPr>
          <p:cNvPr id="545" name="Google Shape;545;p59"/>
          <p:cNvSpPr txBox="1"/>
          <p:nvPr>
            <p:ph idx="10" type="dt"/>
          </p:nvPr>
        </p:nvSpPr>
        <p:spPr>
          <a:xfrm>
            <a:off x="26498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11/23/2021</a:t>
            </a:r>
            <a:endParaRPr/>
          </a:p>
        </p:txBody>
      </p:sp>
      <p:sp>
        <p:nvSpPr>
          <p:cNvPr id="546" name="Google Shape;546;p5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7" name="Google Shape;547;p59"/>
          <p:cNvSpPr txBox="1"/>
          <p:nvPr>
            <p:ph idx="12" type="sldNum"/>
          </p:nvPr>
        </p:nvSpPr>
        <p:spPr>
          <a:xfrm>
            <a:off x="6738555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548" name="Google Shape;548;p59"/>
          <p:cNvSpPr txBox="1"/>
          <p:nvPr/>
        </p:nvSpPr>
        <p:spPr>
          <a:xfrm>
            <a:off x="358775" y="2718033"/>
            <a:ext cx="7598534" cy="3210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E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विश्वविद्यालय समूहहरू:</a:t>
            </a:r>
            <a:endParaRPr b="1"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E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आन्तरिक सरोकारवालाहरूको कोटिहरूमा काम गर्नुहोस् (सामूहिक, निकाय, सेवाहरू, ...)</a:t>
            </a:r>
            <a:endParaRPr b="1"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E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बाह्य सरोकारवालाहरू (कम्पनी, संस्था, संघ, सार्वजनिक प्रशासन...) को कोटीहरूमा काम गर्नुहोस्।</a:t>
            </a:r>
            <a:endParaRPr b="1"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E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तिनीहरूलाई कसरी पुग्ने कार्यहरू परिभाषित गर्नुहोस्</a:t>
            </a:r>
            <a:endParaRPr b="1"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Clr>
                <a:srgbClr val="F7A600"/>
              </a:buClr>
              <a:buSzPts val="1800"/>
              <a:buFont typeface="Arial"/>
              <a:buNone/>
            </a:pPr>
            <a:r>
              <a:t/>
            </a:r>
            <a:endParaRPr b="1"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30 Minute Timer - Ramsey Voice Studio" id="549" name="Google Shape;549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02737" y="1577790"/>
            <a:ext cx="1827576" cy="1853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60"/>
          <p:cNvSpPr txBox="1"/>
          <p:nvPr>
            <p:ph type="ctrTitle"/>
          </p:nvPr>
        </p:nvSpPr>
        <p:spPr>
          <a:xfrm>
            <a:off x="442520" y="5031297"/>
            <a:ext cx="7772400" cy="6883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2F53"/>
              </a:buClr>
              <a:buSzPts val="3400"/>
              <a:buFont typeface="Calibri"/>
              <a:buNone/>
            </a:pPr>
            <a:r>
              <a:rPr lang="es-ES" sz="3400">
                <a:solidFill>
                  <a:srgbClr val="002F53"/>
                </a:solidFill>
                <a:latin typeface="Calibri"/>
                <a:ea typeface="Calibri"/>
                <a:cs typeface="Calibri"/>
                <a:sym typeface="Calibri"/>
              </a:rPr>
              <a:t>धन्यवाद!</a:t>
            </a:r>
            <a:endParaRPr sz="3400">
              <a:solidFill>
                <a:srgbClr val="002F5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5" name="Google Shape;555;p6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6" name="Google Shape;556;p60"/>
          <p:cNvSpPr txBox="1"/>
          <p:nvPr>
            <p:ph idx="12" type="sldNum"/>
          </p:nvPr>
        </p:nvSpPr>
        <p:spPr>
          <a:xfrm>
            <a:off x="6738555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pic>
        <p:nvPicPr>
          <p:cNvPr descr="5 Key Questions to Ask Before Organizational Change - Whatfix Academy" id="557" name="Google Shape;557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37037" y="1482521"/>
            <a:ext cx="4812349" cy="29133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2"/>
          <p:cNvSpPr txBox="1"/>
          <p:nvPr>
            <p:ph idx="10" type="dt"/>
          </p:nvPr>
        </p:nvSpPr>
        <p:spPr>
          <a:xfrm>
            <a:off x="26498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3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32"/>
          <p:cNvSpPr txBox="1"/>
          <p:nvPr>
            <p:ph idx="12" type="sldNum"/>
          </p:nvPr>
        </p:nvSpPr>
        <p:spPr>
          <a:xfrm>
            <a:off x="6738555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248" name="Google Shape;248;p32"/>
          <p:cNvSpPr txBox="1"/>
          <p:nvPr/>
        </p:nvSpPr>
        <p:spPr>
          <a:xfrm>
            <a:off x="243840" y="1329690"/>
            <a:ext cx="6996792" cy="539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7A600"/>
              </a:buClr>
              <a:buSzPts val="2400"/>
              <a:buFont typeface="Arial"/>
              <a:buNone/>
            </a:pPr>
            <a:r>
              <a:rPr b="1" lang="es-E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नेटवर्किङ</a:t>
            </a:r>
            <a:endParaRPr/>
          </a:p>
        </p:txBody>
      </p:sp>
      <p:sp>
        <p:nvSpPr>
          <p:cNvPr id="249" name="Google Shape;249;p32"/>
          <p:cNvSpPr txBox="1"/>
          <p:nvPr/>
        </p:nvSpPr>
        <p:spPr>
          <a:xfrm>
            <a:off x="3219603" y="1313282"/>
            <a:ext cx="387580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कार्यसम्पादन सुधार गर्न</a:t>
            </a:r>
            <a:endParaRPr/>
          </a:p>
        </p:txBody>
      </p:sp>
      <p:grpSp>
        <p:nvGrpSpPr>
          <p:cNvPr id="250" name="Google Shape;250;p32"/>
          <p:cNvGrpSpPr/>
          <p:nvPr/>
        </p:nvGrpSpPr>
        <p:grpSpPr>
          <a:xfrm>
            <a:off x="260691" y="1941954"/>
            <a:ext cx="7831747" cy="3918970"/>
            <a:chOff x="1611" y="102994"/>
            <a:chExt cx="7831747" cy="3918970"/>
          </a:xfrm>
        </p:grpSpPr>
        <p:sp>
          <p:nvSpPr>
            <p:cNvPr id="251" name="Google Shape;251;p32"/>
            <p:cNvSpPr/>
            <p:nvPr/>
          </p:nvSpPr>
          <p:spPr>
            <a:xfrm rot="5400000">
              <a:off x="330947" y="1250157"/>
              <a:ext cx="1008459" cy="1148095"/>
            </a:xfrm>
            <a:prstGeom prst="bentUpArrow">
              <a:avLst>
                <a:gd fmla="val 32840" name="adj1"/>
                <a:gd fmla="val 25000" name="adj2"/>
                <a:gd fmla="val 35780" name="adj3"/>
              </a:avLst>
            </a:prstGeom>
            <a:solidFill>
              <a:srgbClr val="B9C3D8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32"/>
            <p:cNvSpPr/>
            <p:nvPr/>
          </p:nvSpPr>
          <p:spPr>
            <a:xfrm>
              <a:off x="1611" y="102994"/>
              <a:ext cx="2319569" cy="1188301"/>
            </a:xfrm>
            <a:prstGeom prst="roundRect">
              <a:avLst>
                <a:gd fmla="val 16670" name="adj"/>
              </a:avLst>
            </a:prstGeom>
            <a:gradFill>
              <a:gsLst>
                <a:gs pos="0">
                  <a:srgbClr val="0061C0"/>
                </a:gs>
                <a:gs pos="100000">
                  <a:srgbClr val="94B4FD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32"/>
            <p:cNvSpPr txBox="1"/>
            <p:nvPr/>
          </p:nvSpPr>
          <p:spPr>
            <a:xfrm>
              <a:off x="59630" y="161013"/>
              <a:ext cx="2203531" cy="10722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libri"/>
                <a:buNone/>
              </a:pPr>
              <a:r>
                <a:rPr lang="es-ES"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व्यवस्थापन</a:t>
              </a:r>
              <a:endParaRPr/>
            </a:p>
          </p:txBody>
        </p:sp>
        <p:sp>
          <p:nvSpPr>
            <p:cNvPr id="254" name="Google Shape;254;p32"/>
            <p:cNvSpPr/>
            <p:nvPr/>
          </p:nvSpPr>
          <p:spPr>
            <a:xfrm>
              <a:off x="2484987" y="201084"/>
              <a:ext cx="3195615" cy="9604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32"/>
            <p:cNvSpPr txBox="1"/>
            <p:nvPr/>
          </p:nvSpPr>
          <p:spPr>
            <a:xfrm>
              <a:off x="2484987" y="201084"/>
              <a:ext cx="3195615" cy="9604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76200" spcFirstLastPara="1" rIns="76200" wrap="square" tIns="76200">
              <a:noAutofit/>
            </a:bodyPr>
            <a:lstStyle/>
            <a:p>
              <a:pPr indent="-228600" lvl="1" marL="2286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Char char="•"/>
              </a:pPr>
              <a:r>
                <a:rPr lang="es-E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व्यवस्थित स्थापना र प्रयोग...</a:t>
              </a:r>
              <a:endPara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32"/>
            <p:cNvSpPr/>
            <p:nvPr/>
          </p:nvSpPr>
          <p:spPr>
            <a:xfrm rot="5400000">
              <a:off x="1710610" y="2600250"/>
              <a:ext cx="1008459" cy="1148095"/>
            </a:xfrm>
            <a:prstGeom prst="bentUpArrow">
              <a:avLst>
                <a:gd fmla="val 32840" name="adj1"/>
                <a:gd fmla="val 25000" name="adj2"/>
                <a:gd fmla="val 35780" name="adj3"/>
              </a:avLst>
            </a:prstGeom>
            <a:solidFill>
              <a:srgbClr val="B9C3D8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32"/>
            <p:cNvSpPr/>
            <p:nvPr/>
          </p:nvSpPr>
          <p:spPr>
            <a:xfrm>
              <a:off x="1423016" y="1467105"/>
              <a:ext cx="1659132" cy="1188301"/>
            </a:xfrm>
            <a:prstGeom prst="roundRect">
              <a:avLst>
                <a:gd fmla="val 16670" name="adj"/>
              </a:avLst>
            </a:prstGeom>
            <a:gradFill>
              <a:gsLst>
                <a:gs pos="0">
                  <a:srgbClr val="0061C0"/>
                </a:gs>
                <a:gs pos="100000">
                  <a:srgbClr val="94B4FD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32"/>
            <p:cNvSpPr txBox="1"/>
            <p:nvPr/>
          </p:nvSpPr>
          <p:spPr>
            <a:xfrm>
              <a:off x="1481035" y="1525124"/>
              <a:ext cx="1543094" cy="10722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libri"/>
                <a:buNone/>
              </a:pPr>
              <a:r>
                <a:rPr lang="es-ES"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LINKS</a:t>
              </a:r>
              <a:endParaRPr/>
            </a:p>
          </p:txBody>
        </p:sp>
        <p:sp>
          <p:nvSpPr>
            <p:cNvPr id="259" name="Google Shape;259;p32"/>
            <p:cNvSpPr/>
            <p:nvPr/>
          </p:nvSpPr>
          <p:spPr>
            <a:xfrm>
              <a:off x="3224506" y="1551795"/>
              <a:ext cx="4608852" cy="9604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32"/>
            <p:cNvSpPr txBox="1"/>
            <p:nvPr/>
          </p:nvSpPr>
          <p:spPr>
            <a:xfrm>
              <a:off x="3224506" y="1551795"/>
              <a:ext cx="4608852" cy="9604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76200" spcFirstLastPara="1" rIns="76200" wrap="square" tIns="76200">
              <a:noAutofit/>
            </a:bodyPr>
            <a:lstStyle/>
            <a:p>
              <a:pPr indent="-228600" lvl="1" marL="2286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Char char="•"/>
              </a:pPr>
              <a:r>
                <a:rPr lang="es-E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आन्तरिक र बाह्य सञ्चार, अन्तरक्रिया र समन्वय…</a:t>
              </a:r>
              <a:endPara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32"/>
            <p:cNvSpPr/>
            <p:nvPr/>
          </p:nvSpPr>
          <p:spPr>
            <a:xfrm>
              <a:off x="2823446" y="2833663"/>
              <a:ext cx="1697651" cy="1188301"/>
            </a:xfrm>
            <a:prstGeom prst="roundRect">
              <a:avLst>
                <a:gd fmla="val 16670" name="adj"/>
              </a:avLst>
            </a:prstGeom>
            <a:gradFill>
              <a:gsLst>
                <a:gs pos="0">
                  <a:srgbClr val="0061C0"/>
                </a:gs>
                <a:gs pos="100000">
                  <a:srgbClr val="94B4FD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32"/>
            <p:cNvSpPr txBox="1"/>
            <p:nvPr/>
          </p:nvSpPr>
          <p:spPr>
            <a:xfrm>
              <a:off x="2881465" y="2891682"/>
              <a:ext cx="1581613" cy="10722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libri"/>
                <a:buNone/>
              </a:pPr>
              <a:r>
                <a:rPr lang="es-ES"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नोड्स</a:t>
              </a:r>
              <a:endParaRPr/>
            </a:p>
          </p:txBody>
        </p:sp>
        <p:sp>
          <p:nvSpPr>
            <p:cNvPr id="263" name="Google Shape;263;p32"/>
            <p:cNvSpPr/>
            <p:nvPr/>
          </p:nvSpPr>
          <p:spPr>
            <a:xfrm>
              <a:off x="4636809" y="2931752"/>
              <a:ext cx="3103493" cy="9604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32"/>
            <p:cNvSpPr txBox="1"/>
            <p:nvPr/>
          </p:nvSpPr>
          <p:spPr>
            <a:xfrm>
              <a:off x="4636809" y="2931752"/>
              <a:ext cx="3103493" cy="9604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76200" spcFirstLastPara="1" rIns="76200" wrap="square" tIns="76200">
              <a:noAutofit/>
            </a:bodyPr>
            <a:lstStyle/>
            <a:p>
              <a:pPr indent="-228600" lvl="1" marL="2286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Char char="•"/>
              </a:pPr>
              <a:r>
                <a:rPr lang="es-E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विशेषज्ञहरू, टोलीहरू वा संस्थाहरू</a:t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3"/>
          <p:cNvSpPr txBox="1"/>
          <p:nvPr>
            <p:ph type="title"/>
          </p:nvPr>
        </p:nvSpPr>
        <p:spPr>
          <a:xfrm>
            <a:off x="358775" y="1185317"/>
            <a:ext cx="7886700" cy="7250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s-ES" sz="2800"/>
              <a:t>नेटवर्किङका फाइदाहरू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33"/>
          <p:cNvSpPr txBox="1"/>
          <p:nvPr>
            <p:ph idx="10" type="dt"/>
          </p:nvPr>
        </p:nvSpPr>
        <p:spPr>
          <a:xfrm>
            <a:off x="26498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3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33"/>
          <p:cNvSpPr txBox="1"/>
          <p:nvPr>
            <p:ph idx="12" type="sldNum"/>
          </p:nvPr>
        </p:nvSpPr>
        <p:spPr>
          <a:xfrm>
            <a:off x="6738555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273" name="Google Shape;273;p33"/>
          <p:cNvSpPr txBox="1"/>
          <p:nvPr/>
        </p:nvSpPr>
        <p:spPr>
          <a:xfrm>
            <a:off x="210409" y="2162616"/>
            <a:ext cx="7913100" cy="28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सहयोगी कार्यले व्यावसायिक विकासलाई समर्थन गर्दछ र अलगाव कम गर्दछ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साझा समस्याहरूको संयुक्त समाधान खोज्न अनुमति दिन्छ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संस्थामा बाह्य संलग्नता समावेश गर्ने अवसर प्रदान गर्दछ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कुशल नेटवर्क व्यवस्थापनले संस्थाको प्रतिस्पर्धात्मकता बढाउँछ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नेटवर्कहरूले स्रोतहरूमा पहुँच प्रदान गर्दछ (ज्ञान, क्षमता, सम्पर्क, उपकरण आदि)।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नेटवर्कहरू दुवै व्यक्ति र संस्थाहरूको लागि उच्च मूल्य हो!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4"/>
          <p:cNvSpPr txBox="1"/>
          <p:nvPr>
            <p:ph idx="10" type="dt"/>
          </p:nvPr>
        </p:nvSpPr>
        <p:spPr>
          <a:xfrm>
            <a:off x="26498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3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34"/>
          <p:cNvSpPr txBox="1"/>
          <p:nvPr>
            <p:ph idx="12" type="sldNum"/>
          </p:nvPr>
        </p:nvSpPr>
        <p:spPr>
          <a:xfrm>
            <a:off x="6738555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281" name="Google Shape;281;p34"/>
          <p:cNvSpPr txBox="1"/>
          <p:nvPr/>
        </p:nvSpPr>
        <p:spPr>
          <a:xfrm>
            <a:off x="460003" y="1322329"/>
            <a:ext cx="339976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नेटवर्कहरू छैनन्</a:t>
            </a:r>
            <a:endParaRPr/>
          </a:p>
        </p:txBody>
      </p:sp>
      <p:sp>
        <p:nvSpPr>
          <p:cNvPr id="282" name="Google Shape;282;p34"/>
          <p:cNvSpPr/>
          <p:nvPr/>
        </p:nvSpPr>
        <p:spPr>
          <a:xfrm>
            <a:off x="279080" y="3203571"/>
            <a:ext cx="2782328" cy="5208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नेटवर्किङको लागि धेरै प्रयास र समर्पण चाहिन्छ।</a:t>
            </a:r>
            <a:endParaRPr/>
          </a:p>
        </p:txBody>
      </p:sp>
      <p:sp>
        <p:nvSpPr>
          <p:cNvPr id="283" name="Google Shape;283;p34"/>
          <p:cNvSpPr/>
          <p:nvPr/>
        </p:nvSpPr>
        <p:spPr>
          <a:xfrm>
            <a:off x="5184535" y="3218884"/>
            <a:ext cx="3309120" cy="5792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तिनीहरूलाई कायम राख्न र थप विकास गर्न समय चाहिन्छ।</a:t>
            </a:r>
            <a:endParaRPr/>
          </a:p>
        </p:txBody>
      </p:sp>
      <p:sp>
        <p:nvSpPr>
          <p:cNvPr id="284" name="Google Shape;284;p34"/>
          <p:cNvSpPr/>
          <p:nvPr/>
        </p:nvSpPr>
        <p:spPr>
          <a:xfrm>
            <a:off x="3115811" y="3049587"/>
            <a:ext cx="2124720" cy="5208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उनीहरूलाई सदस्यहरूबाट इनपुट चाहिन्छ।</a:t>
            </a:r>
            <a:endParaRPr/>
          </a:p>
        </p:txBody>
      </p:sp>
      <p:sp>
        <p:nvSpPr>
          <p:cNvPr id="285" name="Google Shape;285;p34"/>
          <p:cNvSpPr/>
          <p:nvPr/>
        </p:nvSpPr>
        <p:spPr>
          <a:xfrm>
            <a:off x="460003" y="4923810"/>
            <a:ext cx="3455472" cy="5303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उनीहरूलाई व्यक्तिगत सदस्य र संस्थाहरू बीच विश्वास चाहिन्छ।</a:t>
            </a:r>
            <a:endParaRPr/>
          </a:p>
        </p:txBody>
      </p:sp>
      <p:sp>
        <p:nvSpPr>
          <p:cNvPr id="286" name="Google Shape;286;p34"/>
          <p:cNvSpPr/>
          <p:nvPr/>
        </p:nvSpPr>
        <p:spPr>
          <a:xfrm>
            <a:off x="786759" y="2456717"/>
            <a:ext cx="2040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000">
                <a:solidFill>
                  <a:srgbClr val="1D2962"/>
                </a:solidFill>
                <a:latin typeface="Calibri"/>
                <a:ea typeface="Calibri"/>
                <a:cs typeface="Calibri"/>
                <a:sym typeface="Calibri"/>
              </a:rPr>
              <a:t>सेट अप गर्न सजिलो</a:t>
            </a:r>
            <a:endParaRPr/>
          </a:p>
        </p:txBody>
      </p:sp>
      <p:sp>
        <p:nvSpPr>
          <p:cNvPr id="287" name="Google Shape;287;p34"/>
          <p:cNvSpPr/>
          <p:nvPr/>
        </p:nvSpPr>
        <p:spPr>
          <a:xfrm>
            <a:off x="3870450" y="2456725"/>
            <a:ext cx="1201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000">
                <a:solidFill>
                  <a:srgbClr val="1765AC"/>
                </a:solidFill>
                <a:latin typeface="Calibri"/>
                <a:ea typeface="Calibri"/>
                <a:cs typeface="Calibri"/>
                <a:sym typeface="Calibri"/>
              </a:rPr>
              <a:t>नि:शुल्क</a:t>
            </a:r>
            <a:endParaRPr/>
          </a:p>
        </p:txBody>
      </p:sp>
      <p:sp>
        <p:nvSpPr>
          <p:cNvPr id="288" name="Google Shape;288;p34"/>
          <p:cNvSpPr/>
          <p:nvPr/>
        </p:nvSpPr>
        <p:spPr>
          <a:xfrm>
            <a:off x="811451" y="4455592"/>
            <a:ext cx="378842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000">
                <a:solidFill>
                  <a:srgbClr val="747488"/>
                </a:solidFill>
                <a:latin typeface="Calibri"/>
                <a:ea typeface="Calibri"/>
                <a:cs typeface="Calibri"/>
                <a:sym typeface="Calibri"/>
              </a:rPr>
              <a:t>अभिनेताहरूबाट स्वतन्त्र</a:t>
            </a:r>
            <a:endParaRPr/>
          </a:p>
        </p:txBody>
      </p:sp>
      <p:sp>
        <p:nvSpPr>
          <p:cNvPr id="289" name="Google Shape;289;p34"/>
          <p:cNvSpPr/>
          <p:nvPr/>
        </p:nvSpPr>
        <p:spPr>
          <a:xfrm>
            <a:off x="5680735" y="2456720"/>
            <a:ext cx="2780436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000">
                <a:solidFill>
                  <a:srgbClr val="EDC20E"/>
                </a:solidFill>
                <a:latin typeface="Calibri"/>
                <a:ea typeface="Calibri"/>
                <a:cs typeface="Calibri"/>
                <a:sym typeface="Calibri"/>
              </a:rPr>
              <a:t>छोटो अवधिको समाधान</a:t>
            </a:r>
            <a:endParaRPr/>
          </a:p>
        </p:txBody>
      </p:sp>
      <p:sp>
        <p:nvSpPr>
          <p:cNvPr id="290" name="Google Shape;290;p34"/>
          <p:cNvSpPr/>
          <p:nvPr/>
        </p:nvSpPr>
        <p:spPr>
          <a:xfrm>
            <a:off x="166331" y="2622923"/>
            <a:ext cx="593803" cy="539963"/>
          </a:xfrm>
          <a:prstGeom prst="ellipse">
            <a:avLst/>
          </a:prstGeom>
          <a:solidFill>
            <a:srgbClr val="1D296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34"/>
          <p:cNvSpPr txBox="1"/>
          <p:nvPr/>
        </p:nvSpPr>
        <p:spPr>
          <a:xfrm>
            <a:off x="139711" y="2662074"/>
            <a:ext cx="64704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एक</a:t>
            </a:r>
            <a:endParaRPr/>
          </a:p>
        </p:txBody>
      </p:sp>
      <p:sp>
        <p:nvSpPr>
          <p:cNvPr id="292" name="Google Shape;292;p34"/>
          <p:cNvSpPr/>
          <p:nvPr/>
        </p:nvSpPr>
        <p:spPr>
          <a:xfrm>
            <a:off x="5141479" y="2526842"/>
            <a:ext cx="523285" cy="540000"/>
          </a:xfrm>
          <a:prstGeom prst="ellipse">
            <a:avLst/>
          </a:prstGeom>
          <a:solidFill>
            <a:srgbClr val="EDC20E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rgbClr val="EDC20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34"/>
          <p:cNvSpPr txBox="1"/>
          <p:nvPr/>
        </p:nvSpPr>
        <p:spPr>
          <a:xfrm>
            <a:off x="5150731" y="2561897"/>
            <a:ext cx="57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तिन</a:t>
            </a:r>
            <a:endParaRPr sz="800"/>
          </a:p>
        </p:txBody>
      </p:sp>
      <p:sp>
        <p:nvSpPr>
          <p:cNvPr id="294" name="Google Shape;294;p34"/>
          <p:cNvSpPr/>
          <p:nvPr/>
        </p:nvSpPr>
        <p:spPr>
          <a:xfrm>
            <a:off x="3197975" y="2475313"/>
            <a:ext cx="594000" cy="539963"/>
          </a:xfrm>
          <a:prstGeom prst="ellipse">
            <a:avLst/>
          </a:prstGeom>
          <a:solidFill>
            <a:srgbClr val="1765AC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rgbClr val="009DE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34"/>
          <p:cNvSpPr/>
          <p:nvPr/>
        </p:nvSpPr>
        <p:spPr>
          <a:xfrm>
            <a:off x="251479" y="4239212"/>
            <a:ext cx="594000" cy="540000"/>
          </a:xfrm>
          <a:prstGeom prst="ellipse">
            <a:avLst/>
          </a:prstGeom>
          <a:solidFill>
            <a:srgbClr val="747488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rgbClr val="EDC20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34"/>
          <p:cNvSpPr txBox="1"/>
          <p:nvPr/>
        </p:nvSpPr>
        <p:spPr>
          <a:xfrm>
            <a:off x="3237715" y="2530310"/>
            <a:ext cx="633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दुई</a:t>
            </a:r>
            <a:endParaRPr/>
          </a:p>
        </p:txBody>
      </p:sp>
      <p:sp>
        <p:nvSpPr>
          <p:cNvPr id="297" name="Google Shape;297;p34"/>
          <p:cNvSpPr txBox="1"/>
          <p:nvPr/>
        </p:nvSpPr>
        <p:spPr>
          <a:xfrm>
            <a:off x="279080" y="4264919"/>
            <a:ext cx="64704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चार</a:t>
            </a:r>
            <a:endParaRPr/>
          </a:p>
        </p:txBody>
      </p:sp>
      <p:sp>
        <p:nvSpPr>
          <p:cNvPr id="298" name="Google Shape;298;p34"/>
          <p:cNvSpPr/>
          <p:nvPr/>
        </p:nvSpPr>
        <p:spPr>
          <a:xfrm>
            <a:off x="4959628" y="4854401"/>
            <a:ext cx="3161546" cy="5771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नेटवर्कहरूले जीत-जित परिस्थितिहरू सिर्जना गर्दछ।</a:t>
            </a:r>
            <a:endParaRPr/>
          </a:p>
        </p:txBody>
      </p:sp>
      <p:sp>
        <p:nvSpPr>
          <p:cNvPr id="299" name="Google Shape;299;p34"/>
          <p:cNvSpPr/>
          <p:nvPr/>
        </p:nvSpPr>
        <p:spPr>
          <a:xfrm>
            <a:off x="6019800" y="4377702"/>
            <a:ext cx="231274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000">
                <a:solidFill>
                  <a:srgbClr val="009DE0"/>
                </a:solidFill>
                <a:latin typeface="Calibri"/>
                <a:ea typeface="Calibri"/>
                <a:cs typeface="Calibri"/>
                <a:sym typeface="Calibri"/>
              </a:rPr>
              <a:t>एकदिशात्मक</a:t>
            </a:r>
            <a:endParaRPr/>
          </a:p>
        </p:txBody>
      </p:sp>
      <p:sp>
        <p:nvSpPr>
          <p:cNvPr id="300" name="Google Shape;300;p34"/>
          <p:cNvSpPr/>
          <p:nvPr/>
        </p:nvSpPr>
        <p:spPr>
          <a:xfrm>
            <a:off x="5314823" y="4206325"/>
            <a:ext cx="867900" cy="540000"/>
          </a:xfrm>
          <a:prstGeom prst="ellipse">
            <a:avLst/>
          </a:prstGeom>
          <a:solidFill>
            <a:srgbClr val="0092D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rgbClr val="009DE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34"/>
          <p:cNvSpPr txBox="1"/>
          <p:nvPr/>
        </p:nvSpPr>
        <p:spPr>
          <a:xfrm>
            <a:off x="5072246" y="4134477"/>
            <a:ext cx="8679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पाँच</a:t>
            </a:r>
            <a:endParaRPr sz="11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5"/>
          <p:cNvSpPr txBox="1"/>
          <p:nvPr>
            <p:ph type="title"/>
          </p:nvPr>
        </p:nvSpPr>
        <p:spPr>
          <a:xfrm>
            <a:off x="369679" y="1363954"/>
            <a:ext cx="3642774" cy="7250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</a:pPr>
            <a:r>
              <a:rPr lang="es-ES" sz="2500">
                <a:latin typeface="Calibri"/>
                <a:ea typeface="Calibri"/>
                <a:cs typeface="Calibri"/>
                <a:sym typeface="Calibri"/>
              </a:rPr>
              <a:t>व्यापार नेटवर्कहरू</a:t>
            </a:r>
            <a:endParaRPr sz="25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35"/>
          <p:cNvSpPr txBox="1"/>
          <p:nvPr>
            <p:ph idx="10" type="dt"/>
          </p:nvPr>
        </p:nvSpPr>
        <p:spPr>
          <a:xfrm>
            <a:off x="26498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3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35"/>
          <p:cNvSpPr txBox="1"/>
          <p:nvPr>
            <p:ph idx="12" type="sldNum"/>
          </p:nvPr>
        </p:nvSpPr>
        <p:spPr>
          <a:xfrm>
            <a:off x="6738555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pic>
        <p:nvPicPr>
          <p:cNvPr descr="How much value is there in business networking?" id="310" name="Google Shape;310;p3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89268" y="2236249"/>
            <a:ext cx="4241749" cy="28321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6"/>
          <p:cNvSpPr txBox="1"/>
          <p:nvPr>
            <p:ph type="title"/>
          </p:nvPr>
        </p:nvSpPr>
        <p:spPr>
          <a:xfrm>
            <a:off x="358775" y="1185317"/>
            <a:ext cx="7886700" cy="7250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s-ES" sz="2800">
                <a:latin typeface="Calibri"/>
                <a:ea typeface="Calibri"/>
                <a:cs typeface="Calibri"/>
                <a:sym typeface="Calibri"/>
              </a:rPr>
              <a:t>व्यापार नेटवर्क बनाम सामाजिक नेटवर्क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36"/>
          <p:cNvSpPr txBox="1"/>
          <p:nvPr>
            <p:ph idx="10" type="dt"/>
          </p:nvPr>
        </p:nvSpPr>
        <p:spPr>
          <a:xfrm>
            <a:off x="26498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3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36"/>
          <p:cNvSpPr txBox="1"/>
          <p:nvPr>
            <p:ph idx="12" type="sldNum"/>
          </p:nvPr>
        </p:nvSpPr>
        <p:spPr>
          <a:xfrm>
            <a:off x="6738555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319" name="Google Shape;319;p36"/>
          <p:cNvSpPr txBox="1"/>
          <p:nvPr/>
        </p:nvSpPr>
        <p:spPr>
          <a:xfrm>
            <a:off x="212943" y="2021879"/>
            <a:ext cx="8718000" cy="45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तिनीहरूलाई भ्रमित नगर्नुहोस्!</a:t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सामाजिक संजाल:</a:t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तपाईंले चिनेका र सायद तपाईं जस्तै धेरै व्यक्तिहरू मिलेर बनेको।</a:t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तिनीहरू व्यक्तिहरू हुन सक्छन् जससँग तपाईं परिचित हुनुहुन्छ, तर जसले व्यापार नेटवर्कको आवश्यकताहरू पूरा गर्दैनन्</a:t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व्यापार नेटवर्क:</a:t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तपाईंको इ-मेलहरू र काम-सम्बन्धित प्रश्नहरूको जवाफ दिन भरोसा गर्न सकिन्छ</a:t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काम-सम्बन्धित मद्दत प्रस्ताव गर्नुहोस् र स्रोत र ज्ञान प्रदान गर्नुहोस्</a:t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एक विशेष बलियो सामाजिक नेटवर्क पनि एक व्यापार नेटवर्क को लागी कुनै विकल्प छैन।</a:t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मानिसहरू दुवैमा हुन सक्छन्: तपाईंको सामाजिक नेटवर्क र तपाईंको व्यापार नेटवर्क</a:t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7"/>
          <p:cNvSpPr txBox="1"/>
          <p:nvPr>
            <p:ph type="title"/>
          </p:nvPr>
        </p:nvSpPr>
        <p:spPr>
          <a:xfrm>
            <a:off x="358775" y="1185317"/>
            <a:ext cx="7886700" cy="7250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s-ES" sz="2800">
                <a:latin typeface="Calibri"/>
                <a:ea typeface="Calibri"/>
                <a:cs typeface="Calibri"/>
                <a:sym typeface="Calibri"/>
              </a:rPr>
              <a:t>व्यापार सम्बन्धमा अन्तरनिर्भरताहरू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37"/>
          <p:cNvSpPr txBox="1"/>
          <p:nvPr>
            <p:ph idx="10" type="dt"/>
          </p:nvPr>
        </p:nvSpPr>
        <p:spPr>
          <a:xfrm>
            <a:off x="26498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3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37"/>
          <p:cNvSpPr txBox="1"/>
          <p:nvPr>
            <p:ph idx="12" type="sldNum"/>
          </p:nvPr>
        </p:nvSpPr>
        <p:spPr>
          <a:xfrm>
            <a:off x="6738555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328" name="Google Shape;328;p37"/>
          <p:cNvSpPr txBox="1"/>
          <p:nvPr/>
        </p:nvSpPr>
        <p:spPr>
          <a:xfrm>
            <a:off x="243841" y="1910375"/>
            <a:ext cx="7913100" cy="36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1800"/>
              <a:buFont typeface="Noto Sans Symbols"/>
              <a:buChar char="❖"/>
            </a:pPr>
            <a:r>
              <a:rPr b="1" lang="es-ES" sz="180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ज्ञान</a:t>
            </a:r>
            <a:endParaRPr b="1" sz="1800">
              <a:solidFill>
                <a:srgbClr val="17365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1800"/>
              <a:buFont typeface="Noto Sans Symbols"/>
              <a:buChar char="❖"/>
            </a:pPr>
            <a:r>
              <a:rPr b="1" lang="es-ES" sz="180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स्पष्ट ज्ञानको स्थानान्तरण प्रायः औपचारिक हुन्छ</a:t>
            </a:r>
            <a:endParaRPr b="1" sz="1800">
              <a:solidFill>
                <a:srgbClr val="17365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1800"/>
              <a:buFont typeface="Noto Sans Symbols"/>
              <a:buChar char="❖"/>
            </a:pPr>
            <a:r>
              <a:rPr b="1" lang="es-ES" sz="180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निहित ज्ञान प्रायः अनौपचारिक रूपमा आदानप्रदान गरिन्छ</a:t>
            </a:r>
            <a:endParaRPr b="1" sz="1800">
              <a:solidFill>
                <a:srgbClr val="17365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1800"/>
              <a:buFont typeface="Noto Sans Symbols"/>
              <a:buChar char="❖"/>
            </a:pPr>
            <a:r>
              <a:t/>
            </a:r>
            <a:endParaRPr b="1" sz="1800">
              <a:solidFill>
                <a:srgbClr val="17365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1800"/>
              <a:buFont typeface="Noto Sans Symbols"/>
              <a:buChar char="❖"/>
            </a:pPr>
            <a:r>
              <a:rPr b="1" lang="es-ES" sz="180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सामाजिक सम्बन्ध</a:t>
            </a:r>
            <a:endParaRPr b="1" sz="1800">
              <a:solidFill>
                <a:srgbClr val="17365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1800"/>
              <a:buFont typeface="Noto Sans Symbols"/>
              <a:buChar char="❖"/>
            </a:pPr>
            <a:r>
              <a:rPr b="1" lang="es-ES" sz="180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धेरै अन्तरक्रियाहरू व्यक्तिगत सम्बन्धहरूमा निर्भर हुन्छन्</a:t>
            </a:r>
            <a:endParaRPr b="1" sz="1800">
              <a:solidFill>
                <a:srgbClr val="17365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1800"/>
              <a:buFont typeface="Noto Sans Symbols"/>
              <a:buChar char="❖"/>
            </a:pPr>
            <a:r>
              <a:rPr b="1" lang="es-ES" sz="180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जनताले जनतासँग काम गरिरहेका छन्</a:t>
            </a:r>
            <a:endParaRPr b="1" sz="1800">
              <a:solidFill>
                <a:srgbClr val="17365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1800"/>
              <a:buFont typeface="Noto Sans Symbols"/>
              <a:buChar char="❖"/>
            </a:pPr>
            <a:r>
              <a:rPr b="1" lang="es-ES" sz="180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कहिलेकाहीँ स्थिति वा स्थिति र व्यक्तिको अन्तरक्रियाले भूमिका खेल्छ</a:t>
            </a:r>
            <a:endParaRPr b="1" sz="1800">
              <a:solidFill>
                <a:srgbClr val="17365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1800"/>
              <a:buFont typeface="Noto Sans Symbols"/>
              <a:buChar char="❖"/>
            </a:pPr>
            <a:r>
              <a:t/>
            </a:r>
            <a:endParaRPr b="1" sz="1800">
              <a:solidFill>
                <a:srgbClr val="17365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1800"/>
              <a:buFont typeface="Noto Sans Symbols"/>
              <a:buChar char="❖"/>
            </a:pPr>
            <a:r>
              <a:rPr b="1" lang="es-ES" sz="180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प्रशासनिक दिनचर्या र प्रणालीहरू</a:t>
            </a:r>
            <a:endParaRPr b="1" sz="1800">
              <a:solidFill>
                <a:srgbClr val="17365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1800"/>
              <a:buFont typeface="Noto Sans Symbols"/>
              <a:buChar char="❖"/>
            </a:pPr>
            <a:r>
              <a:rPr b="1" lang="es-ES" sz="180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धेरै विनिमय प्रकृति मा प्रशासनिक छ</a:t>
            </a:r>
            <a:endParaRPr b="1" sz="1800">
              <a:solidFill>
                <a:srgbClr val="17365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1800"/>
              <a:buFont typeface="Noto Sans Symbols"/>
              <a:buChar char="❖"/>
            </a:pPr>
            <a:r>
              <a:rPr b="1" lang="es-ES" sz="180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प्रशासनिक मुद्दाहरूको सञ्चारले पूर्वनिर्धारित च्यानलहरू पछ्याउँछ</a:t>
            </a:r>
            <a:endParaRPr b="1" sz="1800">
              <a:solidFill>
                <a:srgbClr val="17365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1800"/>
              <a:buFont typeface="Calibri"/>
              <a:buChar char="❖"/>
            </a:pPr>
            <a:r>
              <a:t/>
            </a:r>
            <a:endParaRPr b="1" sz="1800">
              <a:solidFill>
                <a:srgbClr val="17365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9" name="Google Shape;329;p37"/>
          <p:cNvPicPr preferRelativeResize="0"/>
          <p:nvPr/>
        </p:nvPicPr>
        <p:blipFill rotWithShape="1">
          <a:blip r:embed="rId3">
            <a:alphaModFix/>
          </a:blip>
          <a:srcRect b="19567" l="0" r="0" t="17877"/>
          <a:stretch/>
        </p:blipFill>
        <p:spPr>
          <a:xfrm>
            <a:off x="7246280" y="5311667"/>
            <a:ext cx="1625875" cy="10170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FH blau">
  <a:themeElements>
    <a:clrScheme name="FH Management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05FA7"/>
      </a:accent1>
      <a:accent2>
        <a:srgbClr val="000F75"/>
      </a:accent2>
      <a:accent3>
        <a:srgbClr val="37CEFD"/>
      </a:accent3>
      <a:accent4>
        <a:srgbClr val="BBBBBB"/>
      </a:accent4>
      <a:accent5>
        <a:srgbClr val="888888"/>
      </a:accent5>
      <a:accent6>
        <a:srgbClr val="444444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Larissa">
  <a:themeElements>
    <a:clrScheme name="Larissa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E0CC700C34E64283355474F2ABBAFB" ma:contentTypeVersion="16" ma:contentTypeDescription="Create a new document." ma:contentTypeScope="" ma:versionID="8ff2458da248c7423d338960d1906584">
  <xsd:schema xmlns:xsd="http://www.w3.org/2001/XMLSchema" xmlns:xs="http://www.w3.org/2001/XMLSchema" xmlns:p="http://schemas.microsoft.com/office/2006/metadata/properties" xmlns:ns2="9e7cb493-a9cd-49cd-846c-930d19753eb9" xmlns:ns3="4cca9a1c-ea03-4f56-8ded-6c285728d794" targetNamespace="http://schemas.microsoft.com/office/2006/metadata/properties" ma:root="true" ma:fieldsID="d3c5bb8178d63cc94ad54e2194493de9" ns2:_="" ns3:_="">
    <xsd:import namespace="9e7cb493-a9cd-49cd-846c-930d19753eb9"/>
    <xsd:import namespace="4cca9a1c-ea03-4f56-8ded-6c285728d7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7cb493-a9cd-49cd-846c-930d19753eb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3213ba4d-4ff2-410f-8850-8053d140204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ca9a1c-ea03-4f56-8ded-6c285728d794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ea40db18-2066-40d3-9c1d-6d717589184a}" ma:internalName="TaxCatchAll" ma:showField="CatchAllData" ma:web="4cca9a1c-ea03-4f56-8ded-6c285728d79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cca9a1c-ea03-4f56-8ded-6c285728d794" xsi:nil="true"/>
    <lcf76f155ced4ddcb4097134ff3c332f xmlns="9e7cb493-a9cd-49cd-846c-930d19753eb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67B8825-BDE6-4FF4-8D87-21FB0416508C}"/>
</file>

<file path=customXml/itemProps2.xml><?xml version="1.0" encoding="utf-8"?>
<ds:datastoreItem xmlns:ds="http://schemas.openxmlformats.org/officeDocument/2006/customXml" ds:itemID="{2C4A1DFB-987D-4DCF-BE0D-14608F1AD0DC}"/>
</file>

<file path=customXml/itemProps3.xml><?xml version="1.0" encoding="utf-8"?>
<ds:datastoreItem xmlns:ds="http://schemas.openxmlformats.org/officeDocument/2006/customXml" ds:itemID="{291A7602-68AB-4C1A-A441-ABD8F87CB5CE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0x01010045E0CC700C34E64283355474F2ABBAFB</vt:lpwstr>
  </property>
</Properties>
</file>