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1"/>
  </p:notesMasterIdLst>
  <p:handoutMasterIdLst>
    <p:handoutMasterId r:id="rId62"/>
  </p:handoutMasterIdLst>
  <p:sldIdLst>
    <p:sldId id="257" r:id="rId5"/>
    <p:sldId id="270" r:id="rId6"/>
    <p:sldId id="256" r:id="rId7"/>
    <p:sldId id="309" r:id="rId8"/>
    <p:sldId id="311" r:id="rId9"/>
    <p:sldId id="356" r:id="rId10"/>
    <p:sldId id="357" r:id="rId11"/>
    <p:sldId id="312" r:id="rId12"/>
    <p:sldId id="313" r:id="rId13"/>
    <p:sldId id="308" r:id="rId14"/>
    <p:sldId id="277" r:id="rId15"/>
    <p:sldId id="304" r:id="rId16"/>
    <p:sldId id="314" r:id="rId17"/>
    <p:sldId id="315" r:id="rId18"/>
    <p:sldId id="323" r:id="rId19"/>
    <p:sldId id="324" r:id="rId20"/>
    <p:sldId id="325" r:id="rId21"/>
    <p:sldId id="354" r:id="rId22"/>
    <p:sldId id="355" r:id="rId23"/>
    <p:sldId id="307" r:id="rId24"/>
    <p:sldId id="305" r:id="rId25"/>
    <p:sldId id="306" r:id="rId26"/>
    <p:sldId id="351" r:id="rId27"/>
    <p:sldId id="352" r:id="rId28"/>
    <p:sldId id="353" r:id="rId29"/>
    <p:sldId id="310" r:id="rId30"/>
    <p:sldId id="317" r:id="rId31"/>
    <p:sldId id="318" r:id="rId32"/>
    <p:sldId id="319" r:id="rId33"/>
    <p:sldId id="320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50" r:id="rId44"/>
    <p:sldId id="335" r:id="rId45"/>
    <p:sldId id="338" r:id="rId46"/>
    <p:sldId id="339" r:id="rId47"/>
    <p:sldId id="340" r:id="rId48"/>
    <p:sldId id="342" r:id="rId49"/>
    <p:sldId id="343" r:id="rId50"/>
    <p:sldId id="344" r:id="rId51"/>
    <p:sldId id="346" r:id="rId52"/>
    <p:sldId id="347" r:id="rId53"/>
    <p:sldId id="348" r:id="rId54"/>
    <p:sldId id="337" r:id="rId55"/>
    <p:sldId id="349" r:id="rId56"/>
    <p:sldId id="341" r:id="rId57"/>
    <p:sldId id="345" r:id="rId58"/>
    <p:sldId id="358" r:id="rId59"/>
    <p:sldId id="302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9BB5"/>
    <a:srgbClr val="32B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9" autoAdjust="0"/>
    <p:restoredTop sz="71608" autoAdjust="0"/>
  </p:normalViewPr>
  <p:slideViewPr>
    <p:cSldViewPr snapToGrid="0">
      <p:cViewPr>
        <p:scale>
          <a:sx n="100" d="100"/>
          <a:sy n="100" d="100"/>
        </p:scale>
        <p:origin x="2616" y="3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1D35D7-251D-4EB1-A99E-24E5642204AA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969628E9-761E-4E65-80F8-9BD7E3AC4FAD}">
      <dgm:prSet phldrT="[Text]" custT="1"/>
      <dgm:spPr>
        <a:solidFill>
          <a:srgbClr val="189BB5"/>
        </a:solidFill>
      </dgm:spPr>
      <dgm:t>
        <a:bodyPr/>
        <a:lstStyle/>
        <a:p>
          <a:r>
            <a:rPr lang="bo-CN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བསམ་འཆར་ཚུ་ བཀག་ཆ་མེདཔ་སྦེ་བརྗེ་སོར་འབད་དེ་ ཕན་ཚུན་འབྲེལ་བའི་སྦྱོང་བརྡར།</a:t>
          </a:r>
          <a:endParaRPr lang="de-AT" sz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gm:t>
    </dgm:pt>
    <dgm:pt modelId="{FEC7ECA2-E13D-46C0-974B-96B55DA5F8A8}" type="parTrans" cxnId="{3240DCBA-1C1E-40C6-9079-CF107F32B7B9}">
      <dgm:prSet/>
      <dgm:spPr/>
      <dgm:t>
        <a:bodyPr/>
        <a:lstStyle/>
        <a:p>
          <a:endParaRPr lang="de-AT"/>
        </a:p>
      </dgm:t>
    </dgm:pt>
    <dgm:pt modelId="{F111A65A-0B61-46E3-A6DA-6FF8E88153F3}" type="sibTrans" cxnId="{3240DCBA-1C1E-40C6-9079-CF107F32B7B9}">
      <dgm:prSet/>
      <dgm:spPr/>
      <dgm:t>
        <a:bodyPr/>
        <a:lstStyle/>
        <a:p>
          <a:endParaRPr lang="de-AT"/>
        </a:p>
      </dgm:t>
    </dgm:pt>
    <dgm:pt modelId="{A85352D1-1FE8-4069-BE93-749D224A2637}">
      <dgm:prSet phldrT="[Text]" custT="1"/>
      <dgm:spPr>
        <a:solidFill>
          <a:srgbClr val="189BB5"/>
        </a:solidFill>
      </dgm:spPr>
      <dgm:t>
        <a:bodyPr/>
        <a:lstStyle/>
        <a:p>
          <a:r>
            <a:rPr lang="bo-CN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ང་བཅས་ཚུ་གེ་ར་གཅིག་ཁར་ཨིནམ་ལས་ སྡེ་ཚན་སྦོམ་ཅིག་མཐར་འཁྱོལ་བྱུང་དགོ</a:t>
          </a:r>
          <a:endParaRPr lang="de-AT" sz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gm:t>
    </dgm:pt>
    <dgm:pt modelId="{00B0B2C4-33CA-4DDE-991F-BAA965624884}" type="parTrans" cxnId="{493D746D-A295-4F6D-99B8-2691B197339E}">
      <dgm:prSet/>
      <dgm:spPr/>
      <dgm:t>
        <a:bodyPr/>
        <a:lstStyle/>
        <a:p>
          <a:endParaRPr lang="de-AT"/>
        </a:p>
      </dgm:t>
    </dgm:pt>
    <dgm:pt modelId="{847DB6A4-F014-407F-B492-900ABB715A46}" type="sibTrans" cxnId="{493D746D-A295-4F6D-99B8-2691B197339E}">
      <dgm:prSet/>
      <dgm:spPr/>
      <dgm:t>
        <a:bodyPr/>
        <a:lstStyle/>
        <a:p>
          <a:endParaRPr lang="de-AT"/>
        </a:p>
      </dgm:t>
    </dgm:pt>
    <dgm:pt modelId="{51914770-A50E-494E-8A7A-9081E5662EA8}">
      <dgm:prSet phldrT="[Text]" custT="1"/>
      <dgm:spPr>
        <a:solidFill>
          <a:srgbClr val="189BB5"/>
        </a:solidFill>
      </dgm:spPr>
      <dgm:t>
        <a:bodyPr/>
        <a:lstStyle/>
        <a:p>
          <a:r>
            <a:rPr lang="bo-CN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གདོང་ལེན་འབད་དེ་ ནམ་ར་འབད་རུང་ བཤོལ་བཞག་ནི་མི་འོང་</a:t>
          </a:r>
          <a:r>
            <a:rPr lang="de-DE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!</a:t>
          </a:r>
          <a:endParaRPr lang="de-AT" sz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gm:t>
    </dgm:pt>
    <dgm:pt modelId="{F3FC2526-91A1-46BA-97A9-1BAE6553F877}" type="parTrans" cxnId="{D9C0EC48-41B6-4F29-94E0-E86F58D160FC}">
      <dgm:prSet/>
      <dgm:spPr/>
      <dgm:t>
        <a:bodyPr/>
        <a:lstStyle/>
        <a:p>
          <a:endParaRPr lang="de-AT"/>
        </a:p>
      </dgm:t>
    </dgm:pt>
    <dgm:pt modelId="{0607CB64-D347-44ED-A7FB-EE41909178DF}" type="sibTrans" cxnId="{D9C0EC48-41B6-4F29-94E0-E86F58D160FC}">
      <dgm:prSet/>
      <dgm:spPr/>
      <dgm:t>
        <a:bodyPr/>
        <a:lstStyle/>
        <a:p>
          <a:endParaRPr lang="de-AT"/>
        </a:p>
      </dgm:t>
    </dgm:pt>
    <dgm:pt modelId="{F437CB14-5095-4F8C-85F8-57F1371DE5B9}">
      <dgm:prSet custT="1"/>
      <dgm:spPr>
        <a:solidFill>
          <a:srgbClr val="189BB5"/>
        </a:solidFill>
      </dgm:spPr>
      <dgm:t>
        <a:bodyPr/>
        <a:lstStyle/>
        <a:p>
          <a:r>
            <a:rPr lang="bo-CN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ཤུལ་ལས་སེམས་ཤུགས་དང་སྤྲོ་བ་ག་དེ་སྦེ་ཡོད་ག</a:t>
          </a:r>
          <a:r>
            <a:rPr lang="de-DE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 </a:t>
          </a:r>
          <a:endParaRPr lang="de-AT" sz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gm:t>
    </dgm:pt>
    <dgm:pt modelId="{EAAE9075-CCF5-4546-A4D1-6B7D0F581969}" type="parTrans" cxnId="{B772E80A-6375-42C0-8351-EBD5D8367AAD}">
      <dgm:prSet/>
      <dgm:spPr/>
      <dgm:t>
        <a:bodyPr/>
        <a:lstStyle/>
        <a:p>
          <a:endParaRPr lang="de-AT"/>
        </a:p>
      </dgm:t>
    </dgm:pt>
    <dgm:pt modelId="{74EB0F7A-8DC3-4894-8318-18A0A47E8163}" type="sibTrans" cxnId="{B772E80A-6375-42C0-8351-EBD5D8367AAD}">
      <dgm:prSet/>
      <dgm:spPr/>
      <dgm:t>
        <a:bodyPr/>
        <a:lstStyle/>
        <a:p>
          <a:endParaRPr lang="de-AT"/>
        </a:p>
      </dgm:t>
    </dgm:pt>
    <dgm:pt modelId="{E6BF080B-65FA-4ECE-A10C-ADA7046C3646}">
      <dgm:prSet custT="1"/>
      <dgm:spPr>
        <a:solidFill>
          <a:srgbClr val="189BB5"/>
        </a:solidFill>
      </dgm:spPr>
      <dgm:t>
        <a:bodyPr/>
        <a:lstStyle/>
        <a:p>
          <a:r>
            <a:rPr lang="bo-CN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ཁྱོད་རའི་ལྟེ་བ་གི་དོན་ལུ་ ཐོན་རྣམ་བཟོ་ནིའི་ནང་ འོས་འབབ་འགོ་ཐོག་རང་ག་ཅི་ཨིན་པས།</a:t>
          </a:r>
          <a:endParaRPr lang="de-AT" sz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gm:t>
    </dgm:pt>
    <dgm:pt modelId="{80FA1391-C6F6-4CFE-BE03-476B76F58947}" type="parTrans" cxnId="{D3D1F437-3924-4281-82FE-B1228E1E4974}">
      <dgm:prSet/>
      <dgm:spPr/>
      <dgm:t>
        <a:bodyPr/>
        <a:lstStyle/>
        <a:p>
          <a:endParaRPr lang="de-AT"/>
        </a:p>
      </dgm:t>
    </dgm:pt>
    <dgm:pt modelId="{EC6E7E2D-9787-4DA9-A763-3F0D71288E2C}" type="sibTrans" cxnId="{D3D1F437-3924-4281-82FE-B1228E1E4974}">
      <dgm:prSet/>
      <dgm:spPr/>
      <dgm:t>
        <a:bodyPr/>
        <a:lstStyle/>
        <a:p>
          <a:endParaRPr lang="de-AT"/>
        </a:p>
      </dgm:t>
    </dgm:pt>
    <dgm:pt modelId="{C15E2203-54AA-47BA-BD3A-8FCBC697C43E}" type="pres">
      <dgm:prSet presAssocID="{3A1D35D7-251D-4EB1-A99E-24E5642204AA}" presName="linearFlow" presStyleCnt="0">
        <dgm:presLayoutVars>
          <dgm:dir/>
          <dgm:resizeHandles val="exact"/>
        </dgm:presLayoutVars>
      </dgm:prSet>
      <dgm:spPr/>
    </dgm:pt>
    <dgm:pt modelId="{D54AA1BA-D2BC-42E1-B844-392C996FA2FE}" type="pres">
      <dgm:prSet presAssocID="{969628E9-761E-4E65-80F8-9BD7E3AC4FAD}" presName="comp" presStyleCnt="0"/>
      <dgm:spPr/>
    </dgm:pt>
    <dgm:pt modelId="{0A6B9338-3912-474D-AB84-44EAA0F6603B}" type="pres">
      <dgm:prSet presAssocID="{969628E9-761E-4E65-80F8-9BD7E3AC4FAD}" presName="rect2" presStyleLbl="node1" presStyleIdx="0" presStyleCnt="5" custScaleX="169219" custLinFactNeighborX="35092" custLinFactNeighborY="-375">
        <dgm:presLayoutVars>
          <dgm:bulletEnabled val="1"/>
        </dgm:presLayoutVars>
      </dgm:prSet>
      <dgm:spPr/>
    </dgm:pt>
    <dgm:pt modelId="{A6E877AE-0302-4A43-95CC-F16737F4D15F}" type="pres">
      <dgm:prSet presAssocID="{969628E9-761E-4E65-80F8-9BD7E3AC4FAD}" presName="rect1" presStyleLbl="lnNode1" presStyleIdx="0" presStyleCnt="5"/>
      <dgm:spPr>
        <a:blipFill>
          <a:blip xmlns:r="http://schemas.openxmlformats.org/officeDocument/2006/relationships" r:embed="rId1"/>
          <a:srcRect/>
          <a:stretch>
            <a:fillRect l="-1000" r="-1000"/>
          </a:stretch>
        </a:blipFill>
      </dgm:spPr>
    </dgm:pt>
    <dgm:pt modelId="{BBDFF70A-DB1E-4CFC-A8D4-E083376A53CF}" type="pres">
      <dgm:prSet presAssocID="{F111A65A-0B61-46E3-A6DA-6FF8E88153F3}" presName="sibTrans" presStyleCnt="0"/>
      <dgm:spPr/>
    </dgm:pt>
    <dgm:pt modelId="{B53295B1-E276-45FD-8BD8-6FF9C7B8E4C0}" type="pres">
      <dgm:prSet presAssocID="{A85352D1-1FE8-4069-BE93-749D224A2637}" presName="comp" presStyleCnt="0"/>
      <dgm:spPr/>
    </dgm:pt>
    <dgm:pt modelId="{61313ADC-F854-4B10-9409-24864C2CCF20}" type="pres">
      <dgm:prSet presAssocID="{A85352D1-1FE8-4069-BE93-749D224A2637}" presName="rect2" presStyleLbl="node1" presStyleIdx="1" presStyleCnt="5" custScaleX="199081">
        <dgm:presLayoutVars>
          <dgm:bulletEnabled val="1"/>
        </dgm:presLayoutVars>
      </dgm:prSet>
      <dgm:spPr/>
    </dgm:pt>
    <dgm:pt modelId="{E9A3FE32-F0A5-4A86-BEC5-B17AD84A3F7E}" type="pres">
      <dgm:prSet presAssocID="{A85352D1-1FE8-4069-BE93-749D224A2637}" presName="rect1" presStyleLbl="lnNode1" presStyleIdx="1" presStyleCnt="5" custLinFactX="9574" custLinFactNeighborX="100000" custLinFactNeighborY="-4310"/>
      <dgm:spPr>
        <a:blipFill>
          <a:blip xmlns:r="http://schemas.openxmlformats.org/officeDocument/2006/relationships" r:embed="rId2"/>
          <a:srcRect/>
          <a:stretch>
            <a:fillRect l="-1000" r="-1000"/>
          </a:stretch>
        </a:blipFill>
      </dgm:spPr>
    </dgm:pt>
    <dgm:pt modelId="{D679F42C-AC30-4BAD-A650-5FB1C91BAC65}" type="pres">
      <dgm:prSet presAssocID="{847DB6A4-F014-407F-B492-900ABB715A46}" presName="sibTrans" presStyleCnt="0"/>
      <dgm:spPr/>
    </dgm:pt>
    <dgm:pt modelId="{F195C646-A2C4-42F2-BB96-A975AD322B58}" type="pres">
      <dgm:prSet presAssocID="{51914770-A50E-494E-8A7A-9081E5662EA8}" presName="comp" presStyleCnt="0"/>
      <dgm:spPr/>
    </dgm:pt>
    <dgm:pt modelId="{6F42CA39-B62A-4169-AC9B-14E1AE414FCB}" type="pres">
      <dgm:prSet presAssocID="{51914770-A50E-494E-8A7A-9081E5662EA8}" presName="rect2" presStyleLbl="node1" presStyleIdx="2" presStyleCnt="5" custScaleX="209815" custLinFactNeighborX="53937" custLinFactNeighborY="4310">
        <dgm:presLayoutVars>
          <dgm:bulletEnabled val="1"/>
        </dgm:presLayoutVars>
      </dgm:prSet>
      <dgm:spPr/>
    </dgm:pt>
    <dgm:pt modelId="{D3809C47-AB94-4B3D-9834-D336CD9F7C33}" type="pres">
      <dgm:prSet presAssocID="{51914770-A50E-494E-8A7A-9081E5662EA8}" presName="rect1" presStyleLbl="ln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0564C19B-AA25-4D32-AABE-B24173152794}" type="pres">
      <dgm:prSet presAssocID="{0607CB64-D347-44ED-A7FB-EE41909178DF}" presName="sibTrans" presStyleCnt="0"/>
      <dgm:spPr/>
    </dgm:pt>
    <dgm:pt modelId="{E9DF1D8B-F4EE-447B-AAB6-14C7241DC746}" type="pres">
      <dgm:prSet presAssocID="{F437CB14-5095-4F8C-85F8-57F1371DE5B9}" presName="comp" presStyleCnt="0"/>
      <dgm:spPr/>
    </dgm:pt>
    <dgm:pt modelId="{242C6CB5-3887-4142-A371-D4C94CEB2C4D}" type="pres">
      <dgm:prSet presAssocID="{F437CB14-5095-4F8C-85F8-57F1371DE5B9}" presName="rect2" presStyleLbl="node1" presStyleIdx="3" presStyleCnt="5" custScaleX="197686" custLinFactNeighborX="-48088">
        <dgm:presLayoutVars>
          <dgm:bulletEnabled val="1"/>
        </dgm:presLayoutVars>
      </dgm:prSet>
      <dgm:spPr/>
    </dgm:pt>
    <dgm:pt modelId="{EE973FA3-3404-4ECA-A41F-66141BF9A398}" type="pres">
      <dgm:prSet presAssocID="{F437CB14-5095-4F8C-85F8-57F1371DE5B9}" presName="rect1" presStyleLbl="lnNod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B6D78B23-FF12-4204-B50B-64BB1B0F79FB}" type="pres">
      <dgm:prSet presAssocID="{74EB0F7A-8DC3-4894-8318-18A0A47E8163}" presName="sibTrans" presStyleCnt="0"/>
      <dgm:spPr/>
    </dgm:pt>
    <dgm:pt modelId="{8EC7AD71-798D-4518-9F91-B5F125A2F6EB}" type="pres">
      <dgm:prSet presAssocID="{E6BF080B-65FA-4ECE-A10C-ADA7046C3646}" presName="comp" presStyleCnt="0"/>
      <dgm:spPr/>
    </dgm:pt>
    <dgm:pt modelId="{1C06AD0E-546B-4EC8-B4E3-B53DA99A7E3F}" type="pres">
      <dgm:prSet presAssocID="{E6BF080B-65FA-4ECE-A10C-ADA7046C3646}" presName="rect2" presStyleLbl="node1" presStyleIdx="4" presStyleCnt="5" custScaleX="198681" custLinFactNeighborX="52637" custLinFactNeighborY="609">
        <dgm:presLayoutVars>
          <dgm:bulletEnabled val="1"/>
        </dgm:presLayoutVars>
      </dgm:prSet>
      <dgm:spPr/>
    </dgm:pt>
    <dgm:pt modelId="{C504ABF5-74AE-4135-8A1A-52818F94622C}" type="pres">
      <dgm:prSet presAssocID="{E6BF080B-65FA-4ECE-A10C-ADA7046C3646}" presName="rect1" presStyleLbl="lnNod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B772E80A-6375-42C0-8351-EBD5D8367AAD}" srcId="{3A1D35D7-251D-4EB1-A99E-24E5642204AA}" destId="{F437CB14-5095-4F8C-85F8-57F1371DE5B9}" srcOrd="3" destOrd="0" parTransId="{EAAE9075-CCF5-4546-A4D1-6B7D0F581969}" sibTransId="{74EB0F7A-8DC3-4894-8318-18A0A47E8163}"/>
    <dgm:cxn modelId="{78410F1C-C1F0-4CBA-AA49-CE9C86CBDA1D}" type="presOf" srcId="{3A1D35D7-251D-4EB1-A99E-24E5642204AA}" destId="{C15E2203-54AA-47BA-BD3A-8FCBC697C43E}" srcOrd="0" destOrd="0" presId="urn:microsoft.com/office/officeart/2008/layout/AlternatingPictureBlocks"/>
    <dgm:cxn modelId="{D012BF25-8FC1-4B79-ACCD-3D8787CA2FD8}" type="presOf" srcId="{A85352D1-1FE8-4069-BE93-749D224A2637}" destId="{61313ADC-F854-4B10-9409-24864C2CCF20}" srcOrd="0" destOrd="0" presId="urn:microsoft.com/office/officeart/2008/layout/AlternatingPictureBlocks"/>
    <dgm:cxn modelId="{E3117833-DFA3-4FE8-BA83-9EE641E164D3}" type="presOf" srcId="{51914770-A50E-494E-8A7A-9081E5662EA8}" destId="{6F42CA39-B62A-4169-AC9B-14E1AE414FCB}" srcOrd="0" destOrd="0" presId="urn:microsoft.com/office/officeart/2008/layout/AlternatingPictureBlocks"/>
    <dgm:cxn modelId="{D3D1F437-3924-4281-82FE-B1228E1E4974}" srcId="{3A1D35D7-251D-4EB1-A99E-24E5642204AA}" destId="{E6BF080B-65FA-4ECE-A10C-ADA7046C3646}" srcOrd="4" destOrd="0" parTransId="{80FA1391-C6F6-4CFE-BE03-476B76F58947}" sibTransId="{EC6E7E2D-9787-4DA9-A763-3F0D71288E2C}"/>
    <dgm:cxn modelId="{09291E42-1862-4350-9443-66DF7FD16568}" type="presOf" srcId="{F437CB14-5095-4F8C-85F8-57F1371DE5B9}" destId="{242C6CB5-3887-4142-A371-D4C94CEB2C4D}" srcOrd="0" destOrd="0" presId="urn:microsoft.com/office/officeart/2008/layout/AlternatingPictureBlocks"/>
    <dgm:cxn modelId="{D9C0EC48-41B6-4F29-94E0-E86F58D160FC}" srcId="{3A1D35D7-251D-4EB1-A99E-24E5642204AA}" destId="{51914770-A50E-494E-8A7A-9081E5662EA8}" srcOrd="2" destOrd="0" parTransId="{F3FC2526-91A1-46BA-97A9-1BAE6553F877}" sibTransId="{0607CB64-D347-44ED-A7FB-EE41909178DF}"/>
    <dgm:cxn modelId="{493D746D-A295-4F6D-99B8-2691B197339E}" srcId="{3A1D35D7-251D-4EB1-A99E-24E5642204AA}" destId="{A85352D1-1FE8-4069-BE93-749D224A2637}" srcOrd="1" destOrd="0" parTransId="{00B0B2C4-33CA-4DDE-991F-BAA965624884}" sibTransId="{847DB6A4-F014-407F-B492-900ABB715A46}"/>
    <dgm:cxn modelId="{3964509B-3903-40AD-86D4-44CA108A5C91}" type="presOf" srcId="{969628E9-761E-4E65-80F8-9BD7E3AC4FAD}" destId="{0A6B9338-3912-474D-AB84-44EAA0F6603B}" srcOrd="0" destOrd="0" presId="urn:microsoft.com/office/officeart/2008/layout/AlternatingPictureBlocks"/>
    <dgm:cxn modelId="{4DDE9EA1-97D4-4AB9-A63B-7E204D271985}" type="presOf" srcId="{E6BF080B-65FA-4ECE-A10C-ADA7046C3646}" destId="{1C06AD0E-546B-4EC8-B4E3-B53DA99A7E3F}" srcOrd="0" destOrd="0" presId="urn:microsoft.com/office/officeart/2008/layout/AlternatingPictureBlocks"/>
    <dgm:cxn modelId="{3240DCBA-1C1E-40C6-9079-CF107F32B7B9}" srcId="{3A1D35D7-251D-4EB1-A99E-24E5642204AA}" destId="{969628E9-761E-4E65-80F8-9BD7E3AC4FAD}" srcOrd="0" destOrd="0" parTransId="{FEC7ECA2-E13D-46C0-974B-96B55DA5F8A8}" sibTransId="{F111A65A-0B61-46E3-A6DA-6FF8E88153F3}"/>
    <dgm:cxn modelId="{9178FDF8-DCE8-4858-8F19-C1C436F6E2FC}" type="presParOf" srcId="{C15E2203-54AA-47BA-BD3A-8FCBC697C43E}" destId="{D54AA1BA-D2BC-42E1-B844-392C996FA2FE}" srcOrd="0" destOrd="0" presId="urn:microsoft.com/office/officeart/2008/layout/AlternatingPictureBlocks"/>
    <dgm:cxn modelId="{607DAD64-93DB-4AC5-A2A8-A73A0AF6B5A5}" type="presParOf" srcId="{D54AA1BA-D2BC-42E1-B844-392C996FA2FE}" destId="{0A6B9338-3912-474D-AB84-44EAA0F6603B}" srcOrd="0" destOrd="0" presId="urn:microsoft.com/office/officeart/2008/layout/AlternatingPictureBlocks"/>
    <dgm:cxn modelId="{47C67AA2-61EF-468A-B449-0BF6AF35F197}" type="presParOf" srcId="{D54AA1BA-D2BC-42E1-B844-392C996FA2FE}" destId="{A6E877AE-0302-4A43-95CC-F16737F4D15F}" srcOrd="1" destOrd="0" presId="urn:microsoft.com/office/officeart/2008/layout/AlternatingPictureBlocks"/>
    <dgm:cxn modelId="{1C7D23AD-A65A-40CE-92F7-172B128664CC}" type="presParOf" srcId="{C15E2203-54AA-47BA-BD3A-8FCBC697C43E}" destId="{BBDFF70A-DB1E-4CFC-A8D4-E083376A53CF}" srcOrd="1" destOrd="0" presId="urn:microsoft.com/office/officeart/2008/layout/AlternatingPictureBlocks"/>
    <dgm:cxn modelId="{319E1815-A44E-4BF2-ADD6-14F2423B787F}" type="presParOf" srcId="{C15E2203-54AA-47BA-BD3A-8FCBC697C43E}" destId="{B53295B1-E276-45FD-8BD8-6FF9C7B8E4C0}" srcOrd="2" destOrd="0" presId="urn:microsoft.com/office/officeart/2008/layout/AlternatingPictureBlocks"/>
    <dgm:cxn modelId="{9D9F0F0C-BD6E-4885-AE37-6B2939FFE786}" type="presParOf" srcId="{B53295B1-E276-45FD-8BD8-6FF9C7B8E4C0}" destId="{61313ADC-F854-4B10-9409-24864C2CCF20}" srcOrd="0" destOrd="0" presId="urn:microsoft.com/office/officeart/2008/layout/AlternatingPictureBlocks"/>
    <dgm:cxn modelId="{EDF63336-59CB-486B-90B6-05F91B76D451}" type="presParOf" srcId="{B53295B1-E276-45FD-8BD8-6FF9C7B8E4C0}" destId="{E9A3FE32-F0A5-4A86-BEC5-B17AD84A3F7E}" srcOrd="1" destOrd="0" presId="urn:microsoft.com/office/officeart/2008/layout/AlternatingPictureBlocks"/>
    <dgm:cxn modelId="{3B45B9DF-2E97-4FB3-9A4F-CE8DC5B917E0}" type="presParOf" srcId="{C15E2203-54AA-47BA-BD3A-8FCBC697C43E}" destId="{D679F42C-AC30-4BAD-A650-5FB1C91BAC65}" srcOrd="3" destOrd="0" presId="urn:microsoft.com/office/officeart/2008/layout/AlternatingPictureBlocks"/>
    <dgm:cxn modelId="{E4A73317-437D-40CB-85F2-BF59E5BB7B55}" type="presParOf" srcId="{C15E2203-54AA-47BA-BD3A-8FCBC697C43E}" destId="{F195C646-A2C4-42F2-BB96-A975AD322B58}" srcOrd="4" destOrd="0" presId="urn:microsoft.com/office/officeart/2008/layout/AlternatingPictureBlocks"/>
    <dgm:cxn modelId="{DE8362C9-7DD6-4EE5-9402-93375270327F}" type="presParOf" srcId="{F195C646-A2C4-42F2-BB96-A975AD322B58}" destId="{6F42CA39-B62A-4169-AC9B-14E1AE414FCB}" srcOrd="0" destOrd="0" presId="urn:microsoft.com/office/officeart/2008/layout/AlternatingPictureBlocks"/>
    <dgm:cxn modelId="{44A9A851-25EC-4D93-A8FF-1CCB4D4025AE}" type="presParOf" srcId="{F195C646-A2C4-42F2-BB96-A975AD322B58}" destId="{D3809C47-AB94-4B3D-9834-D336CD9F7C33}" srcOrd="1" destOrd="0" presId="urn:microsoft.com/office/officeart/2008/layout/AlternatingPictureBlocks"/>
    <dgm:cxn modelId="{2606E67C-B2D2-449D-96C2-B915EC3018D6}" type="presParOf" srcId="{C15E2203-54AA-47BA-BD3A-8FCBC697C43E}" destId="{0564C19B-AA25-4D32-AABE-B24173152794}" srcOrd="5" destOrd="0" presId="urn:microsoft.com/office/officeart/2008/layout/AlternatingPictureBlocks"/>
    <dgm:cxn modelId="{45F6801B-9D5D-4295-8273-CFE56978CD3A}" type="presParOf" srcId="{C15E2203-54AA-47BA-BD3A-8FCBC697C43E}" destId="{E9DF1D8B-F4EE-447B-AAB6-14C7241DC746}" srcOrd="6" destOrd="0" presId="urn:microsoft.com/office/officeart/2008/layout/AlternatingPictureBlocks"/>
    <dgm:cxn modelId="{4AB0C29C-00E5-442A-875B-37B26D6A27D1}" type="presParOf" srcId="{E9DF1D8B-F4EE-447B-AAB6-14C7241DC746}" destId="{242C6CB5-3887-4142-A371-D4C94CEB2C4D}" srcOrd="0" destOrd="0" presId="urn:microsoft.com/office/officeart/2008/layout/AlternatingPictureBlocks"/>
    <dgm:cxn modelId="{C2E53078-4298-432B-8018-4A1D8C9D6F1F}" type="presParOf" srcId="{E9DF1D8B-F4EE-447B-AAB6-14C7241DC746}" destId="{EE973FA3-3404-4ECA-A41F-66141BF9A398}" srcOrd="1" destOrd="0" presId="urn:microsoft.com/office/officeart/2008/layout/AlternatingPictureBlocks"/>
    <dgm:cxn modelId="{2FCBAD69-45BE-43E2-AF33-A641415BEE34}" type="presParOf" srcId="{C15E2203-54AA-47BA-BD3A-8FCBC697C43E}" destId="{B6D78B23-FF12-4204-B50B-64BB1B0F79FB}" srcOrd="7" destOrd="0" presId="urn:microsoft.com/office/officeart/2008/layout/AlternatingPictureBlocks"/>
    <dgm:cxn modelId="{47F59F8D-BFCC-4F61-9852-48864B26A0BB}" type="presParOf" srcId="{C15E2203-54AA-47BA-BD3A-8FCBC697C43E}" destId="{8EC7AD71-798D-4518-9F91-B5F125A2F6EB}" srcOrd="8" destOrd="0" presId="urn:microsoft.com/office/officeart/2008/layout/AlternatingPictureBlocks"/>
    <dgm:cxn modelId="{75F86993-0BC6-4381-A9C2-70FE761B6F81}" type="presParOf" srcId="{8EC7AD71-798D-4518-9F91-B5F125A2F6EB}" destId="{1C06AD0E-546B-4EC8-B4E3-B53DA99A7E3F}" srcOrd="0" destOrd="0" presId="urn:microsoft.com/office/officeart/2008/layout/AlternatingPictureBlocks"/>
    <dgm:cxn modelId="{436E87E0-9789-4743-94C6-EDC92CD2D8B5}" type="presParOf" srcId="{8EC7AD71-798D-4518-9F91-B5F125A2F6EB}" destId="{C504ABF5-74AE-4135-8A1A-52818F94622C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E46F43-5990-44A4-A089-BE6D0A49246A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de-AT"/>
        </a:p>
      </dgm:t>
    </dgm:pt>
    <dgm:pt modelId="{D506A892-198F-483B-9C49-565B7ED9B235}">
      <dgm:prSet phldrT="[Text]"/>
      <dgm:spPr/>
      <dgm:t>
        <a:bodyPr/>
        <a:lstStyle/>
        <a:p>
          <a:r>
            <a:rPr lang="bo-CN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ཚོང་འབྲེལ་མ་དཔེ་གི་འཆར་གཞི་བཟོ་ནིའི་ངོ་སྤྲོད</a:t>
          </a:r>
          <a:endParaRPr lang="de-AT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gm:t>
    </dgm:pt>
    <dgm:pt modelId="{52EBF9D6-B855-48B6-9427-C6FF37310005}" type="parTrans" cxnId="{EEEFB6ED-BF83-49AD-8400-C9FEE03DBAF5}">
      <dgm:prSet/>
      <dgm:spPr/>
      <dgm:t>
        <a:bodyPr/>
        <a:lstStyle/>
        <a:p>
          <a:endParaRPr lang="de-AT"/>
        </a:p>
      </dgm:t>
    </dgm:pt>
    <dgm:pt modelId="{583938B0-251C-426B-A3A8-FF1A83BABC49}" type="sibTrans" cxnId="{EEEFB6ED-BF83-49AD-8400-C9FEE03DBAF5}">
      <dgm:prSet/>
      <dgm:spPr/>
      <dgm:t>
        <a:bodyPr/>
        <a:lstStyle/>
        <a:p>
          <a:endParaRPr lang="de-AT"/>
        </a:p>
      </dgm:t>
    </dgm:pt>
    <dgm:pt modelId="{25BC7973-3068-40B0-9F01-301FD1C0AEE4}">
      <dgm:prSet phldrT="[Text]"/>
      <dgm:spPr/>
      <dgm:t>
        <a:bodyPr/>
        <a:lstStyle/>
        <a:p>
          <a:r>
            <a:rPr lang="bo-CN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ཚོང་འབྲེལ་མ་དཔེ་རེ་སྐུལ་དང་འདི་བཟོ་ནིའི་དོན་ལུ་ཁག་ཚན་དགུ་</a:t>
          </a:r>
          <a:endParaRPr lang="de-AT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gm:t>
    </dgm:pt>
    <dgm:pt modelId="{4A52E6CD-A458-4E32-9D0E-B51CE596B7B2}" type="parTrans" cxnId="{F905D4C0-FD2A-423D-A077-D2E80481C2E7}">
      <dgm:prSet/>
      <dgm:spPr/>
      <dgm:t>
        <a:bodyPr/>
        <a:lstStyle/>
        <a:p>
          <a:endParaRPr lang="de-AT"/>
        </a:p>
      </dgm:t>
    </dgm:pt>
    <dgm:pt modelId="{D99B36A9-9A3B-46DE-916E-A01B3FD023EA}" type="sibTrans" cxnId="{F905D4C0-FD2A-423D-A077-D2E80481C2E7}">
      <dgm:prSet/>
      <dgm:spPr/>
      <dgm:t>
        <a:bodyPr/>
        <a:lstStyle/>
        <a:p>
          <a:endParaRPr lang="de-AT"/>
        </a:p>
      </dgm:t>
    </dgm:pt>
    <dgm:pt modelId="{8D3856B2-25F5-4CB3-B918-93552BE1E8CE}">
      <dgm:prSet phldrT="[Text]"/>
      <dgm:spPr/>
      <dgm:t>
        <a:bodyPr/>
        <a:lstStyle/>
        <a:p>
          <a:r>
            <a:rPr lang="bo-CN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ཨེཆི་ཨི་ཨའེ་གི་སླབ་སྟོན་གྱི་དོན་ལུ་ ཚོང་འབྲེལ་མ་དཔེའི་རེ་སྐུལ་ལག་ལེན་འཐབ་ནི</a:t>
          </a:r>
          <a:r>
            <a:rPr lang="de-DE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 </a:t>
          </a:r>
          <a:endParaRPr lang="de-AT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gm:t>
    </dgm:pt>
    <dgm:pt modelId="{50AC8650-768F-4341-9DA9-E8D28496331B}" type="parTrans" cxnId="{EF46689E-EE7F-432B-A817-21CFC6E69095}">
      <dgm:prSet/>
      <dgm:spPr/>
      <dgm:t>
        <a:bodyPr/>
        <a:lstStyle/>
        <a:p>
          <a:endParaRPr lang="de-AT"/>
        </a:p>
      </dgm:t>
    </dgm:pt>
    <dgm:pt modelId="{C18A8F8A-849D-4EA5-936B-02CF848A6509}" type="sibTrans" cxnId="{EF46689E-EE7F-432B-A817-21CFC6E69095}">
      <dgm:prSet/>
      <dgm:spPr/>
      <dgm:t>
        <a:bodyPr/>
        <a:lstStyle/>
        <a:p>
          <a:endParaRPr lang="de-AT"/>
        </a:p>
      </dgm:t>
    </dgm:pt>
    <dgm:pt modelId="{49BBFF17-E5D9-49C7-8DD7-CEB003DE43F0}" type="pres">
      <dgm:prSet presAssocID="{A1E46F43-5990-44A4-A089-BE6D0A49246A}" presName="linear" presStyleCnt="0">
        <dgm:presLayoutVars>
          <dgm:dir/>
          <dgm:animLvl val="lvl"/>
          <dgm:resizeHandles val="exact"/>
        </dgm:presLayoutVars>
      </dgm:prSet>
      <dgm:spPr/>
    </dgm:pt>
    <dgm:pt modelId="{1FADCC1C-9C43-420D-BD80-82288C799292}" type="pres">
      <dgm:prSet presAssocID="{D506A892-198F-483B-9C49-565B7ED9B235}" presName="parentLin" presStyleCnt="0"/>
      <dgm:spPr/>
    </dgm:pt>
    <dgm:pt modelId="{4DD89908-EDA5-4DA4-9685-53A79EEF07E8}" type="pres">
      <dgm:prSet presAssocID="{D506A892-198F-483B-9C49-565B7ED9B235}" presName="parentLeftMargin" presStyleLbl="node1" presStyleIdx="0" presStyleCnt="3"/>
      <dgm:spPr/>
    </dgm:pt>
    <dgm:pt modelId="{82A0432E-C071-46EB-9201-F9E6623D57B2}" type="pres">
      <dgm:prSet presAssocID="{D506A892-198F-483B-9C49-565B7ED9B23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B427383-560E-4CAB-9F49-1E79BA0AD3E2}" type="pres">
      <dgm:prSet presAssocID="{D506A892-198F-483B-9C49-565B7ED9B235}" presName="negativeSpace" presStyleCnt="0"/>
      <dgm:spPr/>
    </dgm:pt>
    <dgm:pt modelId="{25E03593-1E69-44F4-B31B-CF21FE3E449F}" type="pres">
      <dgm:prSet presAssocID="{D506A892-198F-483B-9C49-565B7ED9B235}" presName="childText" presStyleLbl="conFgAcc1" presStyleIdx="0" presStyleCnt="3">
        <dgm:presLayoutVars>
          <dgm:bulletEnabled val="1"/>
        </dgm:presLayoutVars>
      </dgm:prSet>
      <dgm:spPr/>
    </dgm:pt>
    <dgm:pt modelId="{40305DFB-8A54-4445-9A63-D1CB61E73116}" type="pres">
      <dgm:prSet presAssocID="{583938B0-251C-426B-A3A8-FF1A83BABC49}" presName="spaceBetweenRectangles" presStyleCnt="0"/>
      <dgm:spPr/>
    </dgm:pt>
    <dgm:pt modelId="{E3DA1EB4-5AAD-4AAC-8D13-F9EF945FE3AA}" type="pres">
      <dgm:prSet presAssocID="{25BC7973-3068-40B0-9F01-301FD1C0AEE4}" presName="parentLin" presStyleCnt="0"/>
      <dgm:spPr/>
    </dgm:pt>
    <dgm:pt modelId="{B235CEC6-4F16-402B-9A92-390988B4673B}" type="pres">
      <dgm:prSet presAssocID="{25BC7973-3068-40B0-9F01-301FD1C0AEE4}" presName="parentLeftMargin" presStyleLbl="node1" presStyleIdx="0" presStyleCnt="3"/>
      <dgm:spPr/>
    </dgm:pt>
    <dgm:pt modelId="{DBB13579-0117-47F5-B8B2-064ABC67EC05}" type="pres">
      <dgm:prSet presAssocID="{25BC7973-3068-40B0-9F01-301FD1C0AEE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075D32E-334E-4550-B9DF-521162E9E2EB}" type="pres">
      <dgm:prSet presAssocID="{25BC7973-3068-40B0-9F01-301FD1C0AEE4}" presName="negativeSpace" presStyleCnt="0"/>
      <dgm:spPr/>
    </dgm:pt>
    <dgm:pt modelId="{C82D66DF-697E-45A5-BF88-24180CEC9D69}" type="pres">
      <dgm:prSet presAssocID="{25BC7973-3068-40B0-9F01-301FD1C0AEE4}" presName="childText" presStyleLbl="conFgAcc1" presStyleIdx="1" presStyleCnt="3">
        <dgm:presLayoutVars>
          <dgm:bulletEnabled val="1"/>
        </dgm:presLayoutVars>
      </dgm:prSet>
      <dgm:spPr/>
    </dgm:pt>
    <dgm:pt modelId="{88998195-4078-4E62-82A9-7AF86488492D}" type="pres">
      <dgm:prSet presAssocID="{D99B36A9-9A3B-46DE-916E-A01B3FD023EA}" presName="spaceBetweenRectangles" presStyleCnt="0"/>
      <dgm:spPr/>
    </dgm:pt>
    <dgm:pt modelId="{2AEC43B3-8869-45EF-A638-0D6078304AAD}" type="pres">
      <dgm:prSet presAssocID="{8D3856B2-25F5-4CB3-B918-93552BE1E8CE}" presName="parentLin" presStyleCnt="0"/>
      <dgm:spPr/>
    </dgm:pt>
    <dgm:pt modelId="{F20F38D6-08E3-4057-8CAA-8F36C68ACF1F}" type="pres">
      <dgm:prSet presAssocID="{8D3856B2-25F5-4CB3-B918-93552BE1E8CE}" presName="parentLeftMargin" presStyleLbl="node1" presStyleIdx="1" presStyleCnt="3"/>
      <dgm:spPr/>
    </dgm:pt>
    <dgm:pt modelId="{E1AA14BA-1C82-40BE-97A8-FF9C62B216B6}" type="pres">
      <dgm:prSet presAssocID="{8D3856B2-25F5-4CB3-B918-93552BE1E8C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20D2AA2-2C8B-42FA-A139-3A45D26C7C4A}" type="pres">
      <dgm:prSet presAssocID="{8D3856B2-25F5-4CB3-B918-93552BE1E8CE}" presName="negativeSpace" presStyleCnt="0"/>
      <dgm:spPr/>
    </dgm:pt>
    <dgm:pt modelId="{F469100C-0DDA-4E9E-8E20-DF804098B864}" type="pres">
      <dgm:prSet presAssocID="{8D3856B2-25F5-4CB3-B918-93552BE1E8C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844E05E-6088-4C2C-87BC-8261771CFEB8}" type="presOf" srcId="{25BC7973-3068-40B0-9F01-301FD1C0AEE4}" destId="{B235CEC6-4F16-402B-9A92-390988B4673B}" srcOrd="0" destOrd="0" presId="urn:microsoft.com/office/officeart/2005/8/layout/list1"/>
    <dgm:cxn modelId="{F0CCE566-6F2C-45B2-A373-4082A17D5EF8}" type="presOf" srcId="{D506A892-198F-483B-9C49-565B7ED9B235}" destId="{4DD89908-EDA5-4DA4-9685-53A79EEF07E8}" srcOrd="0" destOrd="0" presId="urn:microsoft.com/office/officeart/2005/8/layout/list1"/>
    <dgm:cxn modelId="{E0AF484A-DD87-4965-A83E-4FF9221EAB44}" type="presOf" srcId="{D506A892-198F-483B-9C49-565B7ED9B235}" destId="{82A0432E-C071-46EB-9201-F9E6623D57B2}" srcOrd="1" destOrd="0" presId="urn:microsoft.com/office/officeart/2005/8/layout/list1"/>
    <dgm:cxn modelId="{F1879A87-52B8-4244-B219-6C636804FD23}" type="presOf" srcId="{8D3856B2-25F5-4CB3-B918-93552BE1E8CE}" destId="{E1AA14BA-1C82-40BE-97A8-FF9C62B216B6}" srcOrd="1" destOrd="0" presId="urn:microsoft.com/office/officeart/2005/8/layout/list1"/>
    <dgm:cxn modelId="{665E4C8B-9682-447F-8D04-0D21586711E1}" type="presOf" srcId="{8D3856B2-25F5-4CB3-B918-93552BE1E8CE}" destId="{F20F38D6-08E3-4057-8CAA-8F36C68ACF1F}" srcOrd="0" destOrd="0" presId="urn:microsoft.com/office/officeart/2005/8/layout/list1"/>
    <dgm:cxn modelId="{864E6799-161D-4D0C-B6EE-34D63C5F6B9B}" type="presOf" srcId="{25BC7973-3068-40B0-9F01-301FD1C0AEE4}" destId="{DBB13579-0117-47F5-B8B2-064ABC67EC05}" srcOrd="1" destOrd="0" presId="urn:microsoft.com/office/officeart/2005/8/layout/list1"/>
    <dgm:cxn modelId="{EF46689E-EE7F-432B-A817-21CFC6E69095}" srcId="{A1E46F43-5990-44A4-A089-BE6D0A49246A}" destId="{8D3856B2-25F5-4CB3-B918-93552BE1E8CE}" srcOrd="2" destOrd="0" parTransId="{50AC8650-768F-4341-9DA9-E8D28496331B}" sibTransId="{C18A8F8A-849D-4EA5-936B-02CF848A6509}"/>
    <dgm:cxn modelId="{F905D4C0-FD2A-423D-A077-D2E80481C2E7}" srcId="{A1E46F43-5990-44A4-A089-BE6D0A49246A}" destId="{25BC7973-3068-40B0-9F01-301FD1C0AEE4}" srcOrd="1" destOrd="0" parTransId="{4A52E6CD-A458-4E32-9D0E-B51CE596B7B2}" sibTransId="{D99B36A9-9A3B-46DE-916E-A01B3FD023EA}"/>
    <dgm:cxn modelId="{41022AEB-66C4-4F2D-BEAF-B824498B1FC1}" type="presOf" srcId="{A1E46F43-5990-44A4-A089-BE6D0A49246A}" destId="{49BBFF17-E5D9-49C7-8DD7-CEB003DE43F0}" srcOrd="0" destOrd="0" presId="urn:microsoft.com/office/officeart/2005/8/layout/list1"/>
    <dgm:cxn modelId="{EEEFB6ED-BF83-49AD-8400-C9FEE03DBAF5}" srcId="{A1E46F43-5990-44A4-A089-BE6D0A49246A}" destId="{D506A892-198F-483B-9C49-565B7ED9B235}" srcOrd="0" destOrd="0" parTransId="{52EBF9D6-B855-48B6-9427-C6FF37310005}" sibTransId="{583938B0-251C-426B-A3A8-FF1A83BABC49}"/>
    <dgm:cxn modelId="{36657800-DFEA-4767-8DE4-F1B7A90470CC}" type="presParOf" srcId="{49BBFF17-E5D9-49C7-8DD7-CEB003DE43F0}" destId="{1FADCC1C-9C43-420D-BD80-82288C799292}" srcOrd="0" destOrd="0" presId="urn:microsoft.com/office/officeart/2005/8/layout/list1"/>
    <dgm:cxn modelId="{08DF1973-E547-42CD-B23B-3B727F99A360}" type="presParOf" srcId="{1FADCC1C-9C43-420D-BD80-82288C799292}" destId="{4DD89908-EDA5-4DA4-9685-53A79EEF07E8}" srcOrd="0" destOrd="0" presId="urn:microsoft.com/office/officeart/2005/8/layout/list1"/>
    <dgm:cxn modelId="{36EF5540-56CE-4D16-AAF6-CA6D3504EE11}" type="presParOf" srcId="{1FADCC1C-9C43-420D-BD80-82288C799292}" destId="{82A0432E-C071-46EB-9201-F9E6623D57B2}" srcOrd="1" destOrd="0" presId="urn:microsoft.com/office/officeart/2005/8/layout/list1"/>
    <dgm:cxn modelId="{0B18104A-2262-46B8-97C9-8ACE1174DF51}" type="presParOf" srcId="{49BBFF17-E5D9-49C7-8DD7-CEB003DE43F0}" destId="{CB427383-560E-4CAB-9F49-1E79BA0AD3E2}" srcOrd="1" destOrd="0" presId="urn:microsoft.com/office/officeart/2005/8/layout/list1"/>
    <dgm:cxn modelId="{421B1984-BA82-4294-8A19-A6C57459B058}" type="presParOf" srcId="{49BBFF17-E5D9-49C7-8DD7-CEB003DE43F0}" destId="{25E03593-1E69-44F4-B31B-CF21FE3E449F}" srcOrd="2" destOrd="0" presId="urn:microsoft.com/office/officeart/2005/8/layout/list1"/>
    <dgm:cxn modelId="{C29349D3-F7D6-4063-8DB3-5F0A08C84F50}" type="presParOf" srcId="{49BBFF17-E5D9-49C7-8DD7-CEB003DE43F0}" destId="{40305DFB-8A54-4445-9A63-D1CB61E73116}" srcOrd="3" destOrd="0" presId="urn:microsoft.com/office/officeart/2005/8/layout/list1"/>
    <dgm:cxn modelId="{9C0F9640-DD4A-4463-8034-6B5D108F2FDB}" type="presParOf" srcId="{49BBFF17-E5D9-49C7-8DD7-CEB003DE43F0}" destId="{E3DA1EB4-5AAD-4AAC-8D13-F9EF945FE3AA}" srcOrd="4" destOrd="0" presId="urn:microsoft.com/office/officeart/2005/8/layout/list1"/>
    <dgm:cxn modelId="{3EC8869F-CB5D-488E-93EB-F6CD151B962B}" type="presParOf" srcId="{E3DA1EB4-5AAD-4AAC-8D13-F9EF945FE3AA}" destId="{B235CEC6-4F16-402B-9A92-390988B4673B}" srcOrd="0" destOrd="0" presId="urn:microsoft.com/office/officeart/2005/8/layout/list1"/>
    <dgm:cxn modelId="{5978340A-F9E7-47D2-A81D-83EAA638CAC0}" type="presParOf" srcId="{E3DA1EB4-5AAD-4AAC-8D13-F9EF945FE3AA}" destId="{DBB13579-0117-47F5-B8B2-064ABC67EC05}" srcOrd="1" destOrd="0" presId="urn:microsoft.com/office/officeart/2005/8/layout/list1"/>
    <dgm:cxn modelId="{ABCBB7B9-9059-4A7A-8327-E5D479261617}" type="presParOf" srcId="{49BBFF17-E5D9-49C7-8DD7-CEB003DE43F0}" destId="{E075D32E-334E-4550-B9DF-521162E9E2EB}" srcOrd="5" destOrd="0" presId="urn:microsoft.com/office/officeart/2005/8/layout/list1"/>
    <dgm:cxn modelId="{8E37C48F-0541-4263-9AE2-7D30C9E72C0B}" type="presParOf" srcId="{49BBFF17-E5D9-49C7-8DD7-CEB003DE43F0}" destId="{C82D66DF-697E-45A5-BF88-24180CEC9D69}" srcOrd="6" destOrd="0" presId="urn:microsoft.com/office/officeart/2005/8/layout/list1"/>
    <dgm:cxn modelId="{0824B07E-5BBC-450A-BF8A-2816BF96DB50}" type="presParOf" srcId="{49BBFF17-E5D9-49C7-8DD7-CEB003DE43F0}" destId="{88998195-4078-4E62-82A9-7AF86488492D}" srcOrd="7" destOrd="0" presId="urn:microsoft.com/office/officeart/2005/8/layout/list1"/>
    <dgm:cxn modelId="{89915CA4-241E-4245-A959-CDF83CDA95DA}" type="presParOf" srcId="{49BBFF17-E5D9-49C7-8DD7-CEB003DE43F0}" destId="{2AEC43B3-8869-45EF-A638-0D6078304AAD}" srcOrd="8" destOrd="0" presId="urn:microsoft.com/office/officeart/2005/8/layout/list1"/>
    <dgm:cxn modelId="{74745320-3798-417A-986A-CEE2E50D9FD6}" type="presParOf" srcId="{2AEC43B3-8869-45EF-A638-0D6078304AAD}" destId="{F20F38D6-08E3-4057-8CAA-8F36C68ACF1F}" srcOrd="0" destOrd="0" presId="urn:microsoft.com/office/officeart/2005/8/layout/list1"/>
    <dgm:cxn modelId="{F0A77E3C-8D72-4D49-A301-55A7F13285C4}" type="presParOf" srcId="{2AEC43B3-8869-45EF-A638-0D6078304AAD}" destId="{E1AA14BA-1C82-40BE-97A8-FF9C62B216B6}" srcOrd="1" destOrd="0" presId="urn:microsoft.com/office/officeart/2005/8/layout/list1"/>
    <dgm:cxn modelId="{3457BBF4-79B2-4A23-9A56-9C12A0364B5A}" type="presParOf" srcId="{49BBFF17-E5D9-49C7-8DD7-CEB003DE43F0}" destId="{E20D2AA2-2C8B-42FA-A139-3A45D26C7C4A}" srcOrd="9" destOrd="0" presId="urn:microsoft.com/office/officeart/2005/8/layout/list1"/>
    <dgm:cxn modelId="{44B4AA8B-27DB-4A28-9402-E342BCD8FD76}" type="presParOf" srcId="{49BBFF17-E5D9-49C7-8DD7-CEB003DE43F0}" destId="{F469100C-0DDA-4E9E-8E20-DF804098B86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B9338-3912-474D-AB84-44EAA0F6603B}">
      <dsp:nvSpPr>
        <dsp:cNvPr id="0" name=""/>
        <dsp:cNvSpPr/>
      </dsp:nvSpPr>
      <dsp:spPr>
        <a:xfrm>
          <a:off x="2846324" y="3"/>
          <a:ext cx="2886178" cy="771410"/>
        </a:xfrm>
        <a:prstGeom prst="rect">
          <a:avLst/>
        </a:prstGeom>
        <a:solidFill>
          <a:srgbClr val="189BB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o-CN" sz="12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བསམ་འཆར་ཚུ་ བཀག་ཆ་མེདཔ་སྦེ་བརྗེ་སོར་འབད་དེ་ ཕན་ཚུན་འབྲེལ་བའི་སྦྱོང་བརྡར།</a:t>
          </a:r>
          <a:endParaRPr lang="de-AT" sz="1200" kern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sp:txBody>
      <dsp:txXfrm>
        <a:off x="2846324" y="3"/>
        <a:ext cx="2886178" cy="771410"/>
      </dsp:txXfrm>
    </dsp:sp>
    <dsp:sp modelId="{A6E877AE-0302-4A43-95CC-F16737F4D15F}">
      <dsp:nvSpPr>
        <dsp:cNvPr id="0" name=""/>
        <dsp:cNvSpPr/>
      </dsp:nvSpPr>
      <dsp:spPr>
        <a:xfrm>
          <a:off x="1998029" y="2896"/>
          <a:ext cx="763695" cy="771410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13ADC-F854-4B10-9409-24864C2CCF20}">
      <dsp:nvSpPr>
        <dsp:cNvPr id="0" name=""/>
        <dsp:cNvSpPr/>
      </dsp:nvSpPr>
      <dsp:spPr>
        <a:xfrm>
          <a:off x="1868253" y="901589"/>
          <a:ext cx="3395500" cy="771410"/>
        </a:xfrm>
        <a:prstGeom prst="rect">
          <a:avLst/>
        </a:prstGeom>
        <a:solidFill>
          <a:srgbClr val="189BB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o-CN" sz="12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ང་བཅས་ཚུ་གེ་ར་གཅིག་ཁར་ཨིནམ་ལས་ སྡེ་ཚན་སྦོམ་ཅིག་མཐར་འཁྱོལ་བྱུང་དགོ</a:t>
          </a:r>
          <a:endParaRPr lang="de-AT" sz="1200" kern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sp:txBody>
      <dsp:txXfrm>
        <a:off x="1868253" y="901589"/>
        <a:ext cx="3395500" cy="771410"/>
      </dsp:txXfrm>
    </dsp:sp>
    <dsp:sp modelId="{E9A3FE32-F0A5-4A86-BEC5-B17AD84A3F7E}">
      <dsp:nvSpPr>
        <dsp:cNvPr id="0" name=""/>
        <dsp:cNvSpPr/>
      </dsp:nvSpPr>
      <dsp:spPr>
        <a:xfrm>
          <a:off x="5331979" y="868341"/>
          <a:ext cx="763695" cy="771410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42CA39-B62A-4169-AC9B-14E1AE414FCB}">
      <dsp:nvSpPr>
        <dsp:cNvPr id="0" name=""/>
        <dsp:cNvSpPr/>
      </dsp:nvSpPr>
      <dsp:spPr>
        <a:xfrm>
          <a:off x="2696657" y="1833529"/>
          <a:ext cx="3578578" cy="771410"/>
        </a:xfrm>
        <a:prstGeom prst="rect">
          <a:avLst/>
        </a:prstGeom>
        <a:solidFill>
          <a:srgbClr val="189BB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o-CN" sz="12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གདོང་ལེན་འབད་དེ་ ནམ་ར་འབད་རུང་ བཤོལ་བཞག་ནི་མི་འོང་</a:t>
          </a:r>
          <a:r>
            <a:rPr lang="de-DE" sz="12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!</a:t>
          </a:r>
          <a:endParaRPr lang="de-AT" sz="1200" kern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sp:txBody>
      <dsp:txXfrm>
        <a:off x="2696657" y="1833529"/>
        <a:ext cx="3578578" cy="771410"/>
      </dsp:txXfrm>
    </dsp:sp>
    <dsp:sp modelId="{D3809C47-AB94-4B3D-9834-D336CD9F7C33}">
      <dsp:nvSpPr>
        <dsp:cNvPr id="0" name=""/>
        <dsp:cNvSpPr/>
      </dsp:nvSpPr>
      <dsp:spPr>
        <a:xfrm>
          <a:off x="1873144" y="1800281"/>
          <a:ext cx="763695" cy="7714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C6CB5-3887-4142-A371-D4C94CEB2C4D}">
      <dsp:nvSpPr>
        <dsp:cNvPr id="0" name=""/>
        <dsp:cNvSpPr/>
      </dsp:nvSpPr>
      <dsp:spPr>
        <a:xfrm>
          <a:off x="1056464" y="2698974"/>
          <a:ext cx="3371708" cy="771410"/>
        </a:xfrm>
        <a:prstGeom prst="rect">
          <a:avLst/>
        </a:prstGeom>
        <a:solidFill>
          <a:srgbClr val="189BB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o-CN" sz="12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ཤུལ་ལས་སེམས་ཤུགས་དང་སྤྲོ་བ་ག་དེ་སྦེ་ཡོད་ག</a:t>
          </a:r>
          <a:r>
            <a:rPr lang="de-DE" sz="12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 </a:t>
          </a:r>
          <a:endParaRPr lang="de-AT" sz="1200" kern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sp:txBody>
      <dsp:txXfrm>
        <a:off x="1056464" y="2698974"/>
        <a:ext cx="3371708" cy="771410"/>
      </dsp:txXfrm>
    </dsp:sp>
    <dsp:sp modelId="{EE973FA3-3404-4ECA-A41F-66141BF9A398}">
      <dsp:nvSpPr>
        <dsp:cNvPr id="0" name=""/>
        <dsp:cNvSpPr/>
      </dsp:nvSpPr>
      <dsp:spPr>
        <a:xfrm>
          <a:off x="4491664" y="2698974"/>
          <a:ext cx="763695" cy="7714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6AD0E-546B-4EC8-B4E3-B53DA99A7E3F}">
      <dsp:nvSpPr>
        <dsp:cNvPr id="0" name=""/>
        <dsp:cNvSpPr/>
      </dsp:nvSpPr>
      <dsp:spPr>
        <a:xfrm>
          <a:off x="2769434" y="3600563"/>
          <a:ext cx="3388678" cy="771410"/>
        </a:xfrm>
        <a:prstGeom prst="rect">
          <a:avLst/>
        </a:prstGeom>
        <a:solidFill>
          <a:srgbClr val="189BB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o-CN" sz="12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ཁྱོད་རའི་ལྟེ་བ་གི་དོན་ལུ་ ཐོན་རྣམ་བཟོ་ནིའི་ནང་ འོས་འབབ་འགོ་ཐོག་རང་ག་ཅི་ཨིན་པས།</a:t>
          </a:r>
          <a:endParaRPr lang="de-AT" sz="1200" kern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sp:txBody>
      <dsp:txXfrm>
        <a:off x="2769434" y="3600563"/>
        <a:ext cx="3388678" cy="771410"/>
      </dsp:txXfrm>
    </dsp:sp>
    <dsp:sp modelId="{C504ABF5-74AE-4135-8A1A-52818F94622C}">
      <dsp:nvSpPr>
        <dsp:cNvPr id="0" name=""/>
        <dsp:cNvSpPr/>
      </dsp:nvSpPr>
      <dsp:spPr>
        <a:xfrm>
          <a:off x="1873144" y="3597667"/>
          <a:ext cx="763695" cy="7714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03593-1E69-44F4-B31B-CF21FE3E449F}">
      <dsp:nvSpPr>
        <dsp:cNvPr id="0" name=""/>
        <dsp:cNvSpPr/>
      </dsp:nvSpPr>
      <dsp:spPr>
        <a:xfrm>
          <a:off x="0" y="725729"/>
          <a:ext cx="6096000" cy="302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A0432E-C071-46EB-9201-F9E6623D57B2}">
      <dsp:nvSpPr>
        <dsp:cNvPr id="0" name=""/>
        <dsp:cNvSpPr/>
      </dsp:nvSpPr>
      <dsp:spPr>
        <a:xfrm>
          <a:off x="304800" y="548609"/>
          <a:ext cx="426720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o-CN" sz="12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ཚོང་འབྲེལ་མ་དཔེ་གི་འཆར་གཞི་བཟོ་ནིའི་ངོ་སྤྲོད</a:t>
          </a:r>
          <a:endParaRPr lang="de-AT" sz="1200" kern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sp:txBody>
      <dsp:txXfrm>
        <a:off x="322093" y="565902"/>
        <a:ext cx="4232614" cy="319654"/>
      </dsp:txXfrm>
    </dsp:sp>
    <dsp:sp modelId="{C82D66DF-697E-45A5-BF88-24180CEC9D69}">
      <dsp:nvSpPr>
        <dsp:cNvPr id="0" name=""/>
        <dsp:cNvSpPr/>
      </dsp:nvSpPr>
      <dsp:spPr>
        <a:xfrm>
          <a:off x="0" y="1270049"/>
          <a:ext cx="6096000" cy="302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B13579-0117-47F5-B8B2-064ABC67EC05}">
      <dsp:nvSpPr>
        <dsp:cNvPr id="0" name=""/>
        <dsp:cNvSpPr/>
      </dsp:nvSpPr>
      <dsp:spPr>
        <a:xfrm>
          <a:off x="304800" y="1092929"/>
          <a:ext cx="426720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o-CN" sz="12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ཚོང་འབྲེལ་མ་དཔེ་རེ་སྐུལ་དང་འདི་བཟོ་ནིའི་དོན་ལུ་ཁག་ཚན་དགུ་</a:t>
          </a:r>
          <a:endParaRPr lang="de-AT" sz="1200" kern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sp:txBody>
      <dsp:txXfrm>
        <a:off x="322093" y="1110222"/>
        <a:ext cx="4232614" cy="319654"/>
      </dsp:txXfrm>
    </dsp:sp>
    <dsp:sp modelId="{F469100C-0DDA-4E9E-8E20-DF804098B864}">
      <dsp:nvSpPr>
        <dsp:cNvPr id="0" name=""/>
        <dsp:cNvSpPr/>
      </dsp:nvSpPr>
      <dsp:spPr>
        <a:xfrm>
          <a:off x="0" y="1814369"/>
          <a:ext cx="6096000" cy="302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A14BA-1C82-40BE-97A8-FF9C62B216B6}">
      <dsp:nvSpPr>
        <dsp:cNvPr id="0" name=""/>
        <dsp:cNvSpPr/>
      </dsp:nvSpPr>
      <dsp:spPr>
        <a:xfrm>
          <a:off x="304800" y="1637248"/>
          <a:ext cx="426720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o-CN" sz="12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ཨེཆི་ཨི་ཨའེ་གི་སླབ་སྟོན་གྱི་དོན་ལུ་ ཚོང་འབྲེལ་མ་དཔེའི་རེ་སྐུལ་ལག་ལེན་འཐབ་ནི</a:t>
          </a:r>
          <a:r>
            <a:rPr lang="de-DE" sz="12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 </a:t>
          </a:r>
          <a:endParaRPr lang="de-AT" sz="1200" kern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sp:txBody>
      <dsp:txXfrm>
        <a:off x="322093" y="1654541"/>
        <a:ext cx="4232614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0B054-A7E3-4C46-A3DC-95C0A9E1C73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70139-1794-494E-AE18-8355041D2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15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B7F31-E679-48CC-9423-9B6BFCA4E2AC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C4FCC-A7BB-4998-9C5C-F010D2AC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5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0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4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5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06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25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o-CN" dirty="0"/>
              <a:t>ཚོང་མགྲོན་པའི་ཆ་ཤས</a:t>
            </a:r>
            <a:r>
              <a:rPr lang="de-DE" dirty="0"/>
              <a:t> – </a:t>
            </a:r>
            <a:r>
              <a:rPr lang="bo-CN" dirty="0"/>
              <a:t>དཔེར་ན: ཊུའི་ཊར: ལག་ལེན་འཐབ་མི། ཚོང་སྡེ་དང་བཟོ་མི།</a:t>
            </a:r>
            <a:r>
              <a:rPr lang="de-DE" dirty="0"/>
              <a:t> </a:t>
            </a:r>
            <a:r>
              <a:rPr lang="bo-CN" dirty="0"/>
              <a:t>གནས་གོང་གྲོས་གཞི</a:t>
            </a:r>
            <a:r>
              <a:rPr lang="de-DE" dirty="0"/>
              <a:t> – </a:t>
            </a:r>
            <a:r>
              <a:rPr lang="bo-CN" dirty="0"/>
              <a:t>དཔེར་ན: ལག་ལེན་འཐབ་མི</a:t>
            </a:r>
            <a:r>
              <a:rPr lang="de-DE" dirty="0"/>
              <a:t> – </a:t>
            </a:r>
            <a:r>
              <a:rPr lang="bo-CN" dirty="0"/>
              <a:t>འབྲེལ་མཐུད་ཀྱི་དོན་ལུ་དང་ གནས་ཚུལ་དང་ གནད་དོན་གལ་ཅན་གྱི་དོན་ཚན་ཚུ་བལྟ་ནིའི་དོན་ལུ་ ལག་ལེན་འཐབ་ཨིན་པས། ཚོང་སྡེ- དམིགས་གཏད་བསྐྱེད་པའི་ཚོང་འབྲེལ་དང་ བཟོ་མི- ལཱ་མ་འདྲཝ་གྱི་དོན་ལུ་ ཊུའི་ཊར་གྱི་རིམ་ལུགས་འདི་བཟོ་ཡོདཔ།</a:t>
            </a:r>
          </a:p>
          <a:p>
            <a:r>
              <a:rPr lang="bo-CN" dirty="0"/>
              <a:t>རྒྱུན་ལམ</a:t>
            </a:r>
            <a:r>
              <a:rPr lang="de-DE" dirty="0"/>
              <a:t> – </a:t>
            </a:r>
            <a:r>
              <a:rPr lang="bo-CN" dirty="0"/>
              <a:t>དཔེར་ན: ལག་ལེན་འཐབ་མི- ཡོངས་འབྲེལ་འཆར་སྒོ། གློག་གསལ་དང་ འགྲུལ་འཕྲིན་རིམ་ལུགས། བཟོ་མི་- ཊུའི་ཊར་གྱི་ཨེ་པི་ཨའེ།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63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o-CN" dirty="0"/>
              <a:t>འོང་འབབ་བྱིན་མི</a:t>
            </a:r>
            <a:r>
              <a:rPr lang="de-DE" dirty="0"/>
              <a:t> – </a:t>
            </a:r>
            <a:r>
              <a:rPr lang="bo-CN" dirty="0"/>
              <a:t>གནས་སྡུད་བྱིན་ནིའི་དོན་ལུ་ ཆོག་ཐམ་བྱིན་ནི། ཊུའི་ཊར་གྱི་ཐོག་ལས་ འཕྲིན་ཡིག་གཏང་ནི་ལུ་ རྒྱབ་སྐྱོར་འབད་ནི། རྩིས་ཁྲ་གོང་འཕེལ།</a:t>
            </a:r>
          </a:p>
          <a:p>
            <a:r>
              <a:rPr lang="bo-CN" noProof="0" dirty="0"/>
              <a:t>གལ་གནད་ཅན་གྱི་རྒྱུ་ཁུངས</a:t>
            </a:r>
            <a:r>
              <a:rPr lang="en-GB" noProof="0" dirty="0"/>
              <a:t> – </a:t>
            </a:r>
            <a:r>
              <a:rPr lang="bo-CN" noProof="0" dirty="0"/>
              <a:t>གྲོས་གནས་འདི་ ཊུའི་ཊར་འདི་རང་འབད་རུང་ མི་སྟོབས་གོང་འཕེལ/མཁས་ཆོག་ཚུ་ཡང་ཡོདཔ།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43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4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2A9C8B11-6DF5-407C-A3F0-6FBE553F4739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8477" y="-40407"/>
            <a:ext cx="491867" cy="462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018B2-BEF1-4DA8-82B4-376877853B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052" y="-12036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5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7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3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8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6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0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7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BBFD9-E13D-410C-BF4D-FF5EB14A7A38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6AB6-A428-4229-9434-94E028D66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9" r:id="rId4"/>
    <p:sldLayoutId id="2147483671" r:id="rId5"/>
    <p:sldLayoutId id="2147483664" r:id="rId6"/>
    <p:sldLayoutId id="2147483668" r:id="rId7"/>
    <p:sldLayoutId id="2147483672" r:id="rId8"/>
    <p:sldLayoutId id="2147483673" r:id="rId9"/>
    <p:sldLayoutId id="2147483674" r:id="rId10"/>
    <p:sldLayoutId id="2147483666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nkedin.com/in/evaholmberg/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mailto:c.beans@ua.es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co.wikipedia.org/wiki/File:Twitter_bird_logo_2012.sv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cs.wikipedia.org/wiki/Instagram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4.pn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hyperlink" Target="https://freepngimg.com/png/36982-hot-pink-hear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g"/><Relationship Id="rId12" Type="http://schemas.openxmlformats.org/officeDocument/2006/relationships/image" Target="../media/image55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jp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nkedin.com/in/claudia-linditsch-4a791a8b/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padlet.com/dashboard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ww.strategyzer.com/" TargetMode="Externa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miro.com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rategyzer.com/blog/posts/2015/10/14/how-to-scan-through-your-environments-disruptive-threats-and-opportunities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1527"/>
            <a:ext cx="7772400" cy="192239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bo-CN" sz="3600" i="1" dirty="0">
                <a:solidFill>
                  <a:schemeClr val="accent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ལས་རིམ་ཐེབ།</a:t>
            </a:r>
            <a:br>
              <a:rPr lang="de-DE" sz="9600" i="1" dirty="0">
                <a:solidFill>
                  <a:schemeClr val="accent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</a:br>
            <a:r>
              <a:rPr lang="bo-CN" sz="2700" dirty="0">
                <a:solidFill>
                  <a:schemeClr val="accent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ཤེས་ཡོན་དང་ཞིབ་འཚོལ་གྱི་ནང་ལུ་ ཚོང་ལཱའི་ཤེས་ཡོན་ལྟེ་བ་གིས་ གསར་བཏོད་ཅན་གྱི་ཚོང་ལཱའི་ལག་ལེན་ཚུ་ མཐའ་སྐྱོང་འབད་ནི།</a:t>
            </a:r>
            <a:endParaRPr lang="en-US" sz="2700" dirty="0">
              <a:solidFill>
                <a:schemeClr val="accent1">
                  <a:lumMod val="50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70145"/>
            <a:ext cx="6858000" cy="261674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bo-CN" sz="1800" dirty="0">
                <a:solidFill>
                  <a:schemeClr val="accent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སྦྱོང་བརྡར་བྱིན་མི་ཚུ་ལུ་ སྦྱོང་བརྡར་བྱིན་ནི་དང་པ།</a:t>
            </a:r>
          </a:p>
          <a:p>
            <a:pPr>
              <a:lnSpc>
                <a:spcPct val="150000"/>
              </a:lnSpc>
            </a:pPr>
            <a:r>
              <a:rPr lang="bo-CN" sz="1800" dirty="0">
                <a:solidFill>
                  <a:schemeClr val="accent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ཁྱད་འཕགས་ཀྱི་ལྟེ་བ་གཞི་བཙུགས་འབད་ནི་དང་ འཛིན་སྐྱོང་འབད་ནི།</a:t>
            </a:r>
          </a:p>
          <a:p>
            <a:pPr>
              <a:lnSpc>
                <a:spcPct val="150000"/>
              </a:lnSpc>
            </a:pPr>
            <a:endParaRPr lang="bo-CN" sz="1400" dirty="0">
              <a:solidFill>
                <a:schemeClr val="accent1">
                  <a:lumMod val="50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1400" dirty="0">
                <a:solidFill>
                  <a:schemeClr val="accent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༢༣-༢༦/༢༠༢༡</a:t>
            </a:r>
            <a:endParaRPr lang="de-AT" sz="1400" dirty="0">
              <a:solidFill>
                <a:schemeClr val="accent1">
                  <a:lumMod val="50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endParaRPr lang="de-AT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endParaRPr lang="de-AT" sz="1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Project ref.: </a:t>
            </a:r>
            <a:r>
              <a:rPr lang="de-A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617589-EPP-1-2020-1-AT-EPPKA2-CBHE-JP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651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47A61F1-6017-450D-BD86-4B5CFF3B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</p:spPr>
        <p:txBody>
          <a:bodyPr/>
          <a:lstStyle/>
          <a:p>
            <a:pPr algn="ctr"/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སྦྱོང་བརྡར་དང་སྦྱོང་བརྡར་པའི་ངོ་སྤྲོད།</a:t>
            </a:r>
            <a:endParaRPr lang="de-AT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41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o-CN" sz="4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སྦྱོང་བརྡར་གྱི་ངོ་སྤྲོད</a:t>
            </a:r>
            <a:endParaRPr lang="de-AT" sz="4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2548015"/>
            <a:ext cx="7733489" cy="3642192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bo-CN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བཀོད་ཁྲམ་</a:t>
            </a:r>
            <a:endParaRPr lang="de-DE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60000"/>
              </a:lnSpc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ཉིན་གྲངས་བཞིའི་སྦྱོང་བརྡར(གཟའ་ལྷག་པ་ལས་སྤེན་པ་ཚུན)</a:t>
            </a:r>
            <a:endParaRPr lang="de-DE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60000"/>
              </a:lnSpc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ཡུ་རོབ་གཅིག་བསྡོམས་ཚོགས་པ་དང་ ཨེ་ཤི་ཡིའི་བསྡོམ་རོགས་ཚུ་གི་ རྒྱུ་སྒྲུབ་ཀྱི་ཚོགས་ཐུན།</a:t>
            </a:r>
            <a:endParaRPr lang="de-DE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60000"/>
              </a:lnSpc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ཨེ་ཤི་ཡའི་བསྡོམ་རོགས་ཚུ་ལུ་ གསལ་གཞུ་འབད་ནི་རྩིས་ཏེ་ ལཱ་འབད་ནིའི་ དུས་ཡུན། </a:t>
            </a:r>
            <a:endParaRPr lang="de-DE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60000"/>
              </a:lnSpc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རྒྱལ་སྤྱིའི་བརྗེ་སོར་དང་གཅིག་ཁར་ ཐོན་སྐྱེད་དང་འབྲེལ་བའི་སྦྱོང་བརྡར།</a:t>
            </a:r>
            <a:endParaRPr lang="de-DE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DBADC1-D89F-4FF3-A78B-01E83056C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25347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77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69" y="1650077"/>
            <a:ext cx="7886700" cy="561109"/>
          </a:xfrm>
        </p:spPr>
        <p:txBody>
          <a:bodyPr>
            <a:noAutofit/>
          </a:bodyPr>
          <a:lstStyle/>
          <a:p>
            <a:r>
              <a:rPr lang="bo-CN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སྦྱོང་བརྡར་གྱི་ངོ་སྤྲོད</a:t>
            </a:r>
            <a:endParaRPr lang="de-AT" sz="3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8302" y="2412850"/>
            <a:ext cx="7435234" cy="3738567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bo-CN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དམིགས་ཡུལ།</a:t>
            </a:r>
            <a:endParaRPr lang="de-DE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60000"/>
              </a:lnSpc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གྲུབ་མཐའི་དགོངས་དོན་དང་ ཉམས་མྱོང་བརྗེ་སོར་འབད་ཐོག་ལས་ ཡོན་ཏན་ལེན་ནི།</a:t>
            </a:r>
            <a:endParaRPr lang="de-DE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60000"/>
              </a:lnSpc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ལས་འགུལ་ལག་ལེན་གྱི་ནང་ རྒྱབ་སྐྱོར་འབད་ནིའི་དོན་ལུ་ ཡོན་ཏན་སྤེལ་ནི- ལྟེ་བའི་ལག་ལེན།</a:t>
            </a:r>
            <a:endParaRPr lang="de-DE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60000"/>
              </a:lnSpc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བསྡོམ་རོགས་ཚུ་དང་ འབྲེལ་མཐུད་ལེགས་ཤོམ་བཟོ་ནི།</a:t>
            </a:r>
            <a:endParaRPr lang="de-DE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C991FD-AE65-4D71-B647-125C4B730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69" y="2534771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82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636" y="303257"/>
            <a:ext cx="7886700" cy="793377"/>
          </a:xfrm>
        </p:spPr>
        <p:txBody>
          <a:bodyPr>
            <a:normAutofit/>
          </a:bodyPr>
          <a:lstStyle/>
          <a:p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སྦྱོང་བརྡར་གྱི་ངོ་སྤྲོད</a:t>
            </a:r>
            <a:endParaRPr lang="de-AT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2636" y="1003320"/>
            <a:ext cx="1423887" cy="519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གྲོས་གཞི</a:t>
            </a:r>
            <a:r>
              <a:rPr lang="de-DE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endParaRPr lang="de-DE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F5BCBEB-FD13-4BF4-8FE0-E3EF777581F4}"/>
              </a:ext>
            </a:extLst>
          </p:cNvPr>
          <p:cNvSpPr txBox="1"/>
          <p:nvPr/>
        </p:nvSpPr>
        <p:spPr>
          <a:xfrm>
            <a:off x="219516" y="1677055"/>
            <a:ext cx="338554" cy="7710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bo-CN" sz="1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ཉིནམ་དང་པ</a:t>
            </a:r>
            <a:endParaRPr lang="de-AT" sz="1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CE08303-1C70-433B-8758-805D3410F6EA}"/>
              </a:ext>
            </a:extLst>
          </p:cNvPr>
          <p:cNvSpPr txBox="1"/>
          <p:nvPr/>
        </p:nvSpPr>
        <p:spPr>
          <a:xfrm>
            <a:off x="3913159" y="1677055"/>
            <a:ext cx="353943" cy="7710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ཉིནམ་གསུམ་པ</a:t>
            </a:r>
            <a:endParaRPr lang="de-AT" sz="11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7314AAB-A772-4855-83F9-A710762CC4F6}"/>
              </a:ext>
            </a:extLst>
          </p:cNvPr>
          <p:cNvSpPr txBox="1"/>
          <p:nvPr/>
        </p:nvSpPr>
        <p:spPr>
          <a:xfrm>
            <a:off x="4820580" y="4501857"/>
            <a:ext cx="369332" cy="7710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ཉིནམ་བཞི་པ</a:t>
            </a:r>
            <a:endParaRPr lang="de-AT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914CBBE-19A4-42DB-A400-D31AEDF14B00}"/>
              </a:ext>
            </a:extLst>
          </p:cNvPr>
          <p:cNvSpPr txBox="1"/>
          <p:nvPr/>
        </p:nvSpPr>
        <p:spPr>
          <a:xfrm>
            <a:off x="157961" y="4718185"/>
            <a:ext cx="353943" cy="7710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ཉིནམ་གཉིས་པ</a:t>
            </a:r>
            <a:endParaRPr lang="de-AT" sz="11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322C078-8BF9-49EF-BBD5-FE89CB834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264740"/>
              </p:ext>
            </p:extLst>
          </p:nvPr>
        </p:nvGraphicFramePr>
        <p:xfrm>
          <a:off x="500591" y="1367139"/>
          <a:ext cx="3308465" cy="1976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8465">
                  <a:extLst>
                    <a:ext uri="{9D8B030D-6E8A-4147-A177-3AD203B41FA5}">
                      <a16:colId xmlns:a16="http://schemas.microsoft.com/office/drawing/2014/main" val="4012833938"/>
                    </a:ext>
                  </a:extLst>
                </a:gridCol>
              </a:tblGrid>
              <a:tr h="3196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2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དོན་ཚན</a:t>
                      </a:r>
                      <a:endParaRPr lang="en-US" sz="120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592245"/>
                  </a:ext>
                </a:extLst>
              </a:tr>
              <a:tr h="300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1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སྦྱོང་བརྡར་གྱི་རེ་དོན།</a:t>
                      </a:r>
                      <a:endParaRPr lang="en-US" sz="110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323465"/>
                  </a:ext>
                </a:extLst>
              </a:tr>
              <a:tr h="300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1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ཚོང་འབྲེལ་མ་དཔེ་རེ་སྐུལ་གྱི་ངོ་སྤྲོད།</a:t>
                      </a:r>
                      <a:endParaRPr lang="en-US" sz="110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218616"/>
                  </a:ext>
                </a:extLst>
              </a:tr>
              <a:tr h="300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1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ཚོང་ལཱའི་ཡོན་ཏན་ལྟེ་བ་ཟེར་མི་འདི་ག་ཅི་སྨོ? </a:t>
                      </a:r>
                      <a:endParaRPr lang="en-US" sz="110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02240"/>
                  </a:ext>
                </a:extLst>
              </a:tr>
              <a:tr h="300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1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ཡུ་རོབ་གཅིག་བསྡོམས་ཚོགས་པ་དང་ ཨེ་ཤི་ཡ་ལས་དཔེ།</a:t>
                      </a:r>
                      <a:endParaRPr lang="en-US" sz="110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658367"/>
                  </a:ext>
                </a:extLst>
              </a:tr>
              <a:tr h="3456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1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ཉིན་དང་པ་མཇུག་བསྡུ་ནི།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57159"/>
                  </a:ext>
                </a:extLst>
              </a:tr>
            </a:tbl>
          </a:graphicData>
        </a:graphic>
      </p:graphicFrame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829DB30A-18BA-4F68-8C3A-958ED764C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038851"/>
              </p:ext>
            </p:extLst>
          </p:nvPr>
        </p:nvGraphicFramePr>
        <p:xfrm>
          <a:off x="500591" y="3910419"/>
          <a:ext cx="4296471" cy="262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6471">
                  <a:extLst>
                    <a:ext uri="{9D8B030D-6E8A-4147-A177-3AD203B41FA5}">
                      <a16:colId xmlns:a16="http://schemas.microsoft.com/office/drawing/2014/main" val="40128339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bo-CN" sz="12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དོན་ཚན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592245"/>
                  </a:ext>
                </a:extLst>
              </a:tr>
              <a:tr h="3177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0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ཡོངས་འབྲེལ་ཐོག་ལས་དང་ཡོངས་མེད་ཀྱི་ཐོག་ལས་ རྒྱལ་ཡོངས་ཀྱི་འགོ་དཔོན་ཚུ་གིས་ འགོ་འཁྲིདཔ་འབད་དེ་ ཨེ་ཤི་ཡན་གྱི་ བསྡོམ་རོགས་དང་གཅིག་ཁར་ སྡེ་ཚན་དང་པའི་ ལཱ་གི་ཚོགས་ཐུན་འདི་འགོ་བཙུགས་ཏེ་ཡོདཔ་ཨིན།</a:t>
                      </a:r>
                      <a:endParaRPr lang="en-US" sz="100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323465"/>
                  </a:ext>
                </a:extLst>
              </a:tr>
              <a:tr h="2351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0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ཉིནམ་དང་པའི་གྲུབ་འབྲས་ཀྱི་ཚོགས་ཐུན་(ཨེ་ཤི་ཡ་གི་བསྡོམ་རོགས་ཚུ་གི་གསལ་ཞུ)།</a:t>
                      </a:r>
                      <a:endParaRPr lang="en-US" sz="100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218616"/>
                  </a:ext>
                </a:extLst>
              </a:tr>
              <a:tr h="2832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00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ཁེ་གྱོང་ཡོད་མི་འཛིན་སྐྱོང་དང་གྲལ་གཏོགས།</a:t>
                      </a:r>
                      <a:endParaRPr lang="en-US" sz="100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02240"/>
                  </a:ext>
                </a:extLst>
              </a:tr>
              <a:tr h="2815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0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གནས་གོང་གྲོས་གཞི།</a:t>
                      </a:r>
                      <a:endParaRPr lang="en-US" sz="100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658367"/>
                  </a:ext>
                </a:extLst>
              </a:tr>
              <a:tr h="3241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0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ལས་ཚོགས་ཀྱི་གཞི་བཀོད་ ལམ་སྲོལ་དང་ འགོ་འཁྲིདཔ་གི་རྣམ་ལུགས་ (དཔེ) བཟོ་ནི།</a:t>
                      </a:r>
                      <a:endParaRPr lang="en-US" sz="100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280362"/>
                  </a:ext>
                </a:extLst>
              </a:tr>
              <a:tr h="2446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0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ཉིནམ་གཉིས་པ་མཇུག་བསྡུ་ནི།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57159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02112B0A-12D0-43BF-9B46-F83B739DD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613142"/>
              </p:ext>
            </p:extLst>
          </p:nvPr>
        </p:nvGraphicFramePr>
        <p:xfrm>
          <a:off x="4267101" y="1363415"/>
          <a:ext cx="4657383" cy="2458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7383">
                  <a:extLst>
                    <a:ext uri="{9D8B030D-6E8A-4147-A177-3AD203B41FA5}">
                      <a16:colId xmlns:a16="http://schemas.microsoft.com/office/drawing/2014/main" val="4012833938"/>
                    </a:ext>
                  </a:extLst>
                </a:gridCol>
              </a:tblGrid>
              <a:tr h="3196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bo-CN" sz="11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དོན་ཚན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592245"/>
                  </a:ext>
                </a:extLst>
              </a:tr>
              <a:tr h="300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1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ཡོངས་འབྲེལ་ཐོག་ལས་དང་ཡོངས་མེད་ཀྱི་ཐོག་ལས་ རྒྱལ་ཡོངས་ཀྱི་འགོ་དཔོན་ཚུ་གིས་ འགོ་འཁྲིདཔ་འབད་དེ་ ཨེ་ཤི་ཡན་གྱི་ བསྡོམ་རོགས་དང་གཅིག་ཁར་ སྡེ་ཚན་གཉིས་པའི་ ལཱ་གི་ཚོགས་ཐུན་འདི་འགོ་བཙུགས་ཏེ་ཡོདཔ་ཨིན།</a:t>
                      </a:r>
                      <a:endParaRPr lang="en-US" sz="110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323465"/>
                  </a:ext>
                </a:extLst>
              </a:tr>
              <a:tr h="300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1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ཉིནམ་གཉིས་པའི་གྲུབ་འབྲས་ཀྱི་ཚོགས་ཐུན་(ཨེ་ཤི་ཡ་གི་བསྡོམ་རོགས་ཚུ་གི་གསལ་ཞུ)།</a:t>
                      </a:r>
                      <a:endParaRPr lang="en-US" sz="110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218616"/>
                  </a:ext>
                </a:extLst>
              </a:tr>
              <a:tr h="300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1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ཚོང་མགྲོན་པའི་མཐུན་ལམ་དང་ ཚོང་འབྲེལ་གྱི་རྒྱུན་ལམ།</a:t>
                      </a:r>
                      <a:endParaRPr lang="en-US" sz="110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02240"/>
                  </a:ext>
                </a:extLst>
              </a:tr>
              <a:tr h="300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1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ལྟེ་བའི་ཞབས་ཏོག་ཚུ་ངོས་འཛིན་འབད་ནི།</a:t>
                      </a:r>
                      <a:endParaRPr lang="en-US" sz="110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658367"/>
                  </a:ext>
                </a:extLst>
              </a:tr>
              <a:tr h="3456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1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ཉིནམ་གསུམ་པ་མཇུག་བསྡུ་ནི།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57159"/>
                  </a:ext>
                </a:extLst>
              </a:tr>
            </a:tbl>
          </a:graphicData>
        </a:graphic>
      </p:graphicFrame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F1DC4A7C-543C-454C-AA8D-1D9A82F7A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066162"/>
              </p:ext>
            </p:extLst>
          </p:nvPr>
        </p:nvGraphicFramePr>
        <p:xfrm>
          <a:off x="5135043" y="3891689"/>
          <a:ext cx="3809452" cy="2958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9452">
                  <a:extLst>
                    <a:ext uri="{9D8B030D-6E8A-4147-A177-3AD203B41FA5}">
                      <a16:colId xmlns:a16="http://schemas.microsoft.com/office/drawing/2014/main" val="4012833938"/>
                    </a:ext>
                  </a:extLst>
                </a:gridCol>
              </a:tblGrid>
              <a:tr h="3196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bo-CN" sz="11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དོན་ཚན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592245"/>
                  </a:ext>
                </a:extLst>
              </a:tr>
              <a:tr h="3001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bo-CN" sz="11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ཚན-ཡོངས་འབྲེལ་ཐོག་ལས་དང་ཡོངས་མེད་ཀྱི་ཐོག་ལས་ རྒྱལ་ཡོངས་ཀྱི་འགོ་དཔོན་ཚུ་གིས་ འགོ་འཁྲིདཔ་འབད་དེ་ ཨེ་ཤི་ཡན་གྱི་ བསྡོམ་རོགས་དང་གཅིག་ཁར་ སྡེ་ཚན་གསུམ་པའི་ ལཱ་གི་ཚོགས་ཐུན་འདི་འགོ་བཙུགས་ཏེ་ཡོདཔ་ཨིན།</a:t>
                      </a:r>
                      <a:endParaRPr lang="bo-CN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323465"/>
                  </a:ext>
                </a:extLst>
              </a:tr>
              <a:tr h="3001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bo-CN" sz="11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ཉིནམ་གསུམ་པའི་གྲུབ་འབྲས་ཀྱི་ཚོགས་ཐུན་(ཨེ་ཤི་ཡ་གི་བསྡོམ་རོགས་ཚུ་གི་གསལ་ཞུ)།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218616"/>
                  </a:ext>
                </a:extLst>
              </a:tr>
              <a:tr h="300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1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ཡུན་བརྟན་བཟོ་ནིའི་དོན་ལུ་ འོང་འབབ་བཟོ་མི་གོ་སྐབས་ཚུ་ ངོས་འཛིན་འབད་ནི།</a:t>
                      </a:r>
                      <a:endParaRPr lang="en-US" sz="110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02240"/>
                  </a:ext>
                </a:extLst>
              </a:tr>
              <a:tr h="300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1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ལྟེ་བ་ཚུ་ནང་ མཁོ་ཆས་བཙུགས་ནི།</a:t>
                      </a:r>
                      <a:endParaRPr lang="en-US" sz="110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658367"/>
                  </a:ext>
                </a:extLst>
              </a:tr>
              <a:tr h="3456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1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མཇུད་བསྡུ: ཚོང་ལཱའི་ཡོན་ཏན་ལྟེ་བའི་དོན་ལུ་ ལས་འགུལ་ག་བཟུམ་འོང་ནི་ཨིན་ནའི་ རེ་བ།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57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9833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42" y="1472738"/>
            <a:ext cx="7886700" cy="793377"/>
          </a:xfrm>
        </p:spPr>
        <p:txBody>
          <a:bodyPr>
            <a:normAutofit/>
          </a:bodyPr>
          <a:lstStyle/>
          <a:p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སྦྱོང་བརྡར་བྱིན་མི་ཚུ་གི་ངོ་སྤྲོད།</a:t>
            </a:r>
            <a:endParaRPr lang="de-AT" sz="3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2518" y="2412852"/>
            <a:ext cx="8404514" cy="4858014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bo-CN" sz="12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ཨི་ཝ་ཧོམ་བརཀ</a:t>
            </a:r>
            <a:endParaRPr lang="de-DE" sz="12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7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ཨི་ཀོན་ ལིཀ </a:t>
            </a:r>
            <a:r>
              <a:rPr lang="de-DE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(</a:t>
            </a: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ལས་འཛིན་གྱི་ས་ཆ་རིག་པ)</a:t>
            </a:r>
            <a:r>
              <a:rPr lang="de-DE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endParaRPr lang="bo-CN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7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ཕིན་ལེནཌ་ལུ་ཡོད་པའི་ ཧཱ་གཱ་ ཧི་ལི་ཡ་གི་ ལེགས་སྦྱར་གོངམ།</a:t>
            </a:r>
            <a:endParaRPr lang="de-DE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lvl="1">
              <a:lnSpc>
                <a:spcPct val="17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ལེགས་སྦྱར་འབད་ནི</a:t>
            </a:r>
            <a:r>
              <a:rPr lang="de-DE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 </a:t>
            </a: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ལྟ་བཤལ། ཞིབ་འཚོལ་དང་ གོང་འཕེལ་གྱི་ཐབས་ལམ་ཚུ།</a:t>
            </a:r>
          </a:p>
          <a:p>
            <a:pPr lvl="1">
              <a:lnSpc>
                <a:spcPct val="17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ཞིབ་འཚོལ་རྩོམ་ཡིག་ལྟ་རྟོག་འབད་ནི།</a:t>
            </a:r>
            <a:endParaRPr lang="de-DE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lvl="1">
              <a:lnSpc>
                <a:spcPct val="17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ཞིབ་འཚོལ་གྱི་སྤྲོ་བ</a:t>
            </a:r>
            <a:r>
              <a:rPr lang="de-DE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 </a:t>
            </a: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འགན་ཁག་ཅན་གྱི་ལྟ་བཤལ། ལྟ་བཤལ་འགྱོ་ས་འཛིན་སྐྱོང་འབད་ནི།</a:t>
            </a:r>
          </a:p>
          <a:p>
            <a:pPr lvl="1">
              <a:lnSpc>
                <a:spcPct val="17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ལོ་ངོ་ཉི་ཤུ་ལྷགཔ་ཅིག་གི་རིང་ལུ་ ལེགས་སྦྱར་བ་འབད་བའི་ཉམས་མྱོང་དང་ ལྟ་བཤལ། ལྟ་བཤལ་གྱི་གནས་སྟངས་དང་ སློབ་སྟོན་ཐབས་ཤེས་རིག་པའི་ནང་ལུ་ ཞིབ་འཚོལ་འབད་བའི་ཉམས་མྱོང་ཡོདཔ་ཨིན།</a:t>
            </a:r>
            <a:endParaRPr lang="de-DE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7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ཨི་རས་མུས+དང་ ལྟ་བཤལ་དང་ སློབ་སྟོན་ཐབས་ཤེས་གོང་འཕེལ་དང་འབྲེལ་བའི་ཡོད་པའི་ རྒྱལ་ཡོངས་ཀྱི་ལས་འགུལ་ ལེ་ཤ་ཅིག་ནང་བཅའ་མར་གཏོགས་ཡོདཔ།</a:t>
            </a:r>
            <a:endParaRPr lang="de-DE" sz="1200" dirty="0"/>
          </a:p>
          <a:p>
            <a:pPr marL="0" indent="0">
              <a:buNone/>
            </a:pPr>
            <a:r>
              <a:rPr lang="de-DE" sz="1200" dirty="0"/>
              <a:t>LinkedIn: </a:t>
            </a:r>
            <a:r>
              <a:rPr lang="de-DE" sz="1200" dirty="0">
                <a:hlinkClick r:id="rId2"/>
              </a:rPr>
              <a:t>https://www.linkedin.com/in/evaholmberg/</a:t>
            </a:r>
            <a:endParaRPr lang="de-DE" sz="1200" dirty="0"/>
          </a:p>
          <a:p>
            <a:pPr marL="0" indent="0">
              <a:buNone/>
            </a:pPr>
            <a:r>
              <a:rPr lang="de-DE" sz="1200" dirty="0"/>
              <a:t>E-Mail: eva.holmberg@haaga-helia.fi</a:t>
            </a:r>
          </a:p>
        </p:txBody>
      </p:sp>
    </p:spTree>
    <p:extLst>
      <p:ext uri="{BB962C8B-B14F-4D97-AF65-F5344CB8AC3E}">
        <p14:creationId xmlns:p14="http://schemas.microsoft.com/office/powerpoint/2010/main" val="822922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13" y="1406236"/>
            <a:ext cx="7886700" cy="793377"/>
          </a:xfrm>
        </p:spPr>
        <p:txBody>
          <a:bodyPr>
            <a:normAutofit/>
          </a:bodyPr>
          <a:lstStyle/>
          <a:p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སྦྱོང་བརྡར་བྱིན་མི་ཚུ་གི་ངོ་སྤྲོད།</a:t>
            </a:r>
            <a:endParaRPr lang="de-AT" sz="3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7813" y="2199613"/>
            <a:ext cx="7886699" cy="3642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ཨི་ཝ་ཧོམ་བརཀ</a:t>
            </a:r>
            <a:endParaRPr lang="de-DE" sz="2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>
              <a:buNone/>
            </a:pPr>
            <a:endParaRPr lang="de-DE" sz="2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24F3DF9-D00C-4999-B9C0-D1AE7735963D}"/>
              </a:ext>
            </a:extLst>
          </p:cNvPr>
          <p:cNvGrpSpPr/>
          <p:nvPr/>
        </p:nvGrpSpPr>
        <p:grpSpPr>
          <a:xfrm>
            <a:off x="596107" y="2746017"/>
            <a:ext cx="7124296" cy="3642193"/>
            <a:chOff x="353696" y="2816926"/>
            <a:chExt cx="7363885" cy="3755771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5B517593-EF60-42AD-9D68-CD18F2B9A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696" y="2816926"/>
              <a:ext cx="1952232" cy="2628005"/>
            </a:xfrm>
            <a:prstGeom prst="rect">
              <a:avLst/>
            </a:prstGeom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3D8492F8-8A23-4500-B64C-AD9AA9821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6464" y="4693603"/>
              <a:ext cx="1608563" cy="1879094"/>
            </a:xfrm>
            <a:prstGeom prst="rect">
              <a:avLst/>
            </a:prstGeom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3E91BBA0-96F0-4A43-B9BE-81EA83C6C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5928" y="2816926"/>
              <a:ext cx="2650536" cy="3272646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50195292-F5A8-427B-A1FF-B786A770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56464" y="2816927"/>
              <a:ext cx="2761117" cy="1879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017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28" y="1334193"/>
            <a:ext cx="7886700" cy="793377"/>
          </a:xfrm>
        </p:spPr>
        <p:txBody>
          <a:bodyPr>
            <a:normAutofit/>
          </a:bodyPr>
          <a:lstStyle/>
          <a:p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སྦྱོང་བརྡར་བྱིན་མི་ཚུ་གི་ངོ་སྤྲོད།</a:t>
            </a:r>
            <a:endParaRPr lang="de-AT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0228" y="2074799"/>
            <a:ext cx="8371264" cy="58832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o-CN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མཁས་དབང་ རིའི་ཇ་ ཨེནཊ་ཀར</a:t>
            </a:r>
            <a:endParaRPr lang="de-DE" sz="18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40000"/>
              </a:lnSpc>
              <a:buClr>
                <a:schemeClr val="tx2"/>
              </a:buClr>
              <a:buSzPct val="120000"/>
            </a:pPr>
            <a:r>
              <a:rPr lang="bo-CN" altLang="en-US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དཔལ་འབྱོར་རིག་པའི་ནང་ལུ་ མཁས་དབང་སྦྱང་ཡོད་པའི་ ཚོང་དཔོན། ཨི་ཨེམ་བི་ཨེ་ ཁྱད་འཕགས་ཞབས་ཏོག།</a:t>
            </a:r>
          </a:p>
          <a:p>
            <a:pPr marL="342900" indent="-342900">
              <a:lnSpc>
                <a:spcPct val="140000"/>
              </a:lnSpc>
              <a:buClr>
                <a:schemeClr val="tx2"/>
              </a:buClr>
              <a:buSzPct val="120000"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ཕིན་ལེནཌ་དང་ ཡུ་ཨེས་ལུ་ཡོད་པའི་ ཧཱ་གཱ་ ཧི་ལི་ཡ་ལུ་ མཐོ་རིམ་ཤེས་ཡོན་དང་ ཤེས་ཡོན་འཛིན་སྐྱོང་འབད་བའི་ཉམས་མྱོང་ལེ་ཤ་ཡོདཔ་ཨིན།</a:t>
            </a:r>
            <a:endParaRPr lang="en-US" altLang="en-US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40000"/>
              </a:lnSpc>
              <a:buClr>
                <a:schemeClr val="tx2"/>
              </a:buClr>
              <a:buSzPct val="120000"/>
            </a:pPr>
            <a:r>
              <a:rPr lang="bo-CN" altLang="en-US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ཨེནཊ་ཀར་ ཨིས་ཀྲ་མི་ན་ ཚད་འཛིན་ལུ་ཡོད་པའི་ ཚོང་དཔོན་ཚུ་གིས་ ཚོང་འབྲེལ་གྱི་ལམ་སྟོན་བྱིནམ་ཨིནམ་དང་ ལས་ཚོགས་བཟོཝ་ཨིན།</a:t>
            </a:r>
            <a:endParaRPr lang="en-US" altLang="en-US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40000"/>
              </a:lnSpc>
              <a:buClr>
                <a:schemeClr val="tx2"/>
              </a:buClr>
              <a:buSzPct val="120000"/>
            </a:pPr>
            <a:r>
              <a:rPr lang="bo-CN" altLang="en-US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ལམ་སྟོན་བྱིན་ནི། འགོ་འཁྲིདཔ། མཐོ་རིམ་ཤེས་ཡོན། ཚོང་ལཱ། སློབ་དཔོན་གྱི་ཤེས་ཡོན་དང་ ལས་འགུལ་ཚུ་ནང་ མཁས་ཆོག་ཨིན།</a:t>
            </a:r>
            <a:endParaRPr lang="en-US" altLang="en-US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40000"/>
              </a:lnSpc>
              <a:buClr>
                <a:schemeClr val="tx2"/>
              </a:buClr>
              <a:buSzPct val="120000"/>
            </a:pPr>
            <a:r>
              <a:rPr lang="bo-CN" altLang="en-US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ཞིབ་འཚོལ་གྱིས་ ཚོང་ལཱ་དང་ཤེས་ཡོན་ལུ་ གཙོ་བོར་བཏོནམ་ཨིན།</a:t>
            </a:r>
            <a:r>
              <a:rPr lang="en-US" altLang="en-US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endParaRPr lang="de-DE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467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855" y="1384599"/>
            <a:ext cx="7886700" cy="793377"/>
          </a:xfrm>
        </p:spPr>
        <p:txBody>
          <a:bodyPr>
            <a:normAutofit/>
          </a:bodyPr>
          <a:lstStyle/>
          <a:p>
            <a:r>
              <a:rPr lang="bo-CN" sz="4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སྦྱོང་བརྡར་བྱིན་མི་ཚུ་གི་ངོ་སྤྲོད།</a:t>
            </a:r>
            <a:endParaRPr lang="de-AT" sz="4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9503" y="4376232"/>
            <a:ext cx="3699512" cy="79337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མཁས་དབང་ རིའི་ཇ་ ཨེནཊ་ཀར</a:t>
            </a:r>
            <a:endParaRPr lang="de-DE" sz="2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0CC1809-4D3A-4FA0-8D3E-705875D6C796}"/>
              </a:ext>
            </a:extLst>
          </p:cNvPr>
          <p:cNvGrpSpPr/>
          <p:nvPr/>
        </p:nvGrpSpPr>
        <p:grpSpPr>
          <a:xfrm>
            <a:off x="2811295" y="2262409"/>
            <a:ext cx="5846322" cy="4345661"/>
            <a:chOff x="1964532" y="1796239"/>
            <a:chExt cx="6888457" cy="4977686"/>
          </a:xfrm>
        </p:grpSpPr>
        <p:pic>
          <p:nvPicPr>
            <p:cNvPr id="9" name="Picture 4" descr="Kuvassa voi olla ainakin yksi henkilö ja silmälasit">
              <a:extLst>
                <a:ext uri="{FF2B5EF4-FFF2-40B4-BE49-F238E27FC236}">
                  <a16:creationId xmlns:a16="http://schemas.microsoft.com/office/drawing/2014/main" id="{2377342C-1C20-4B13-822D-DAD249569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64532" y="1808773"/>
              <a:ext cx="2299470" cy="2299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Kuvan kuvausta ei ole saatavilla.">
              <a:extLst>
                <a:ext uri="{FF2B5EF4-FFF2-40B4-BE49-F238E27FC236}">
                  <a16:creationId xmlns:a16="http://schemas.microsoft.com/office/drawing/2014/main" id="{EB733785-D09C-4E38-A6F6-B540A5395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431" y="4108243"/>
              <a:ext cx="2673087" cy="2665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Kuvan kuvausta ei ole saatavilla.">
              <a:extLst>
                <a:ext uri="{FF2B5EF4-FFF2-40B4-BE49-F238E27FC236}">
                  <a16:creationId xmlns:a16="http://schemas.microsoft.com/office/drawing/2014/main" id="{4D40541A-5226-4A7B-A0B0-B0372EFEB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518" y="1796239"/>
              <a:ext cx="2299471" cy="2093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Kuvassa voi olla luonto, järvi ja nurmikko">
              <a:extLst>
                <a:ext uri="{FF2B5EF4-FFF2-40B4-BE49-F238E27FC236}">
                  <a16:creationId xmlns:a16="http://schemas.microsoft.com/office/drawing/2014/main" id="{E8328557-BFE9-4477-A80C-3D361081E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4047" y="1810368"/>
              <a:ext cx="2299471" cy="2297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Kuvan kuvausta ei ole saatavilla.">
              <a:extLst>
                <a:ext uri="{FF2B5EF4-FFF2-40B4-BE49-F238E27FC236}">
                  <a16:creationId xmlns:a16="http://schemas.microsoft.com/office/drawing/2014/main" id="{4F1B74EB-1F23-42B4-AAAD-6B3749E43F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518" y="3889750"/>
              <a:ext cx="2299471" cy="229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5031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065" y="1401020"/>
            <a:ext cx="7886700" cy="793377"/>
          </a:xfrm>
        </p:spPr>
        <p:txBody>
          <a:bodyPr>
            <a:normAutofit/>
          </a:bodyPr>
          <a:lstStyle/>
          <a:p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སྦྱོང་བརྡར་བྱིན་མི་ཚུ་གི་ངོ་སྤྲོད།</a:t>
            </a:r>
            <a:endParaRPr lang="de-AT" sz="3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065" y="2318639"/>
            <a:ext cx="8221635" cy="40837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ཀི་རིས་ཤ་ན་ བིནསི</a:t>
            </a:r>
            <a:r>
              <a:rPr lang="de-DE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- </a:t>
            </a:r>
            <a:r>
              <a:rPr lang="de-DE" sz="2400" dirty="0">
                <a:hlinkClick r:id="rId2"/>
              </a:rPr>
              <a:t>c.beans@ua.es</a:t>
            </a:r>
            <a:r>
              <a:rPr lang="de-DE" sz="2400" b="1" dirty="0"/>
              <a:t> </a:t>
            </a:r>
          </a:p>
          <a:p>
            <a:pPr marL="342900" indent="-342900">
              <a:lnSpc>
                <a:spcPct val="16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altLang="en-US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མོ་གིས་ ཨིས་པེན་ལུ་ཡོད་པའི་ ཨ་ལི་ཀེན་ཀྲི་གཙུག་ལག་སློབ་སྡེ་ལས་ སྐྱེ་ལྡན་རིག་པའི་ནང་ལུ་ གཙུག་ལག་ཤེས་ཚད་སྦྱང་ཡོདཔ་དང་ སྤྱི་ལོ་༢༠༠༡ ལུ་ བཱེལ་ཇི་ཡམ་ལུ་ཡོད་པའི་ ལཱི་ཡ་གི་གཙུག་ལག་སློབ་སྡེ་ལས་ མཚོ་གི་སྐོར་ལས་ གཙུག་ལག་ཤེས་ཡོན་སྦྱང་ཡོདཔ་ཨིན། </a:t>
            </a:r>
            <a:r>
              <a:rPr lang="en-US" altLang="en-US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altLang="en-US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འཕྲལ་ཁམས་ཅིག་ཁར་ ལས་འགུལ་འཛིན་སྐྱོང་གི་ནང་ལུ་ མཁས་པ་སྦྱང་སྟེ་ ཚོང་འབྲེལ་བདག་སྐྱོང་གི་ གཙུག་ལག་ཤེས་ཡོན་ཐོབ་སྟེ་ཡོདཔ་ཨིནམ་དང་ ད་ལྟོ་འབད་བ་ཅིན་ ཚན་རིག་དང་ཚན་རིང་གི་བརྒྱུད་འབྲེལ་གྱི་འབྱུང་རབ་ནང་ལུ་ གཙུག་ལག་ཤེས་ཡོན་སྦྱང་པའི་བསྒང་ཨིན་པས་་་</a:t>
            </a:r>
          </a:p>
          <a:p>
            <a:pPr marL="342900" indent="-342900">
              <a:lnSpc>
                <a:spcPct val="16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altLang="en-US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ཞིབ་འཚོལ། བསློབ་སྟོན། ཚན་རིག་གི་གྲོང་གསེབ་ཞབས་ཏོག། རྒྱལ་སྤྱི་མཐུན་འབྲེལ་དང་ རྒྱལ་སྤྱི་ལས་འགུལ་ཚུ་ནང་ ལཱ་འབད་བའི་ཉམས་མྱོང་ཡོདཔ་ཨིན།</a:t>
            </a:r>
          </a:p>
          <a:p>
            <a:pPr marL="342900" indent="-342900">
              <a:lnSpc>
                <a:spcPct val="16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altLang="en-US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སྤྱི་ལོ་༢༠༡༤ སྤྱི་ཟླ་༥ པ་ལས་ ཨཱ་ལི་ཀེན་ཀྲི་གཙུག་ལག་སློབ་སྡེ་( ད་འབདན་གཙུག་སྡེ) གི་ ལས་འགུལ་འཛིན་སྐྱོང་ཡིག་ཚང་ནང་ ལས་འགུལ་འཛིན་སྐྱོང་པ་གོངམ་སྦེ་ལཱ་འབདཝ་ཨིན་པས། འདི་ནང་ལས་ གྲོས་འཆར་བཟོ་ནི་དང་ ཨི་རས་མུས་+། ཏྲེམ་པས་དང་ ཨི་དྲུ་ལིངཀ་ལས་རིམ་ཚུ་ནང་ སི་བི་ཨེཆ་ཨི་གི་ལས་འགུལ་ འགོ་འདྲེན་འཐབ་ནི་ལུ་ ཉམས་མྱོང་ཡོདཔ་ཨིན།</a:t>
            </a:r>
            <a:endParaRPr lang="en-US" altLang="en-US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60000"/>
              </a:lnSpc>
              <a:buClr>
                <a:schemeClr val="tx2"/>
              </a:buClr>
              <a:buSzPct val="120000"/>
            </a:pPr>
            <a:r>
              <a:rPr lang="bo-CN" altLang="en-US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སི་བི་ཨེཆ་ཨི་གི་ཐོད་ལས་བཟོ་མི་དོན་ཚན་ཚུ: ལཱ་གཡོག་བྱིན་བཏུབ་ནི་དང་ ཚོང་ལཱ། མི་སྡེའི་གསར་བཏོད། མཐའ་འཁོར་དང་གནམ་གཤིས་འགྱུར་བ། ཡུན་བརྟན་ཅན་གྱི་མཐའ་འཁོར། ཞིབ་འཚོལ་གྱི་རིག་རྩལ་དང་ ཞིབ་འཚོལ་འཚིན་སྐྱོང་། རྩ་གཞུང་བཟོ་ནི།</a:t>
            </a:r>
            <a:endParaRPr lang="de-DE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4" name="Imagen 3" descr="File:Twitter bird logo 2012.svg - Wikipedia">
            <a:extLst>
              <a:ext uri="{FF2B5EF4-FFF2-40B4-BE49-F238E27FC236}">
                <a16:creationId xmlns:a16="http://schemas.microsoft.com/office/drawing/2014/main" id="{FF76521B-8EEA-0D43-A2EC-831AA0552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47020" y="1830492"/>
            <a:ext cx="341568" cy="27610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8B8AB6A-593B-8248-A5B8-640A49E94241}"/>
              </a:ext>
            </a:extLst>
          </p:cNvPr>
          <p:cNvSpPr txBox="1"/>
          <p:nvPr/>
        </p:nvSpPr>
        <p:spPr>
          <a:xfrm>
            <a:off x="7471152" y="1797709"/>
            <a:ext cx="1336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accent1"/>
                </a:solidFill>
              </a:rPr>
              <a:t>@</a:t>
            </a:r>
            <a:r>
              <a:rPr lang="es-ES" sz="1400" dirty="0" err="1">
                <a:solidFill>
                  <a:schemeClr val="accent1"/>
                </a:solidFill>
              </a:rPr>
              <a:t>BeansCristina</a:t>
            </a:r>
            <a:endParaRPr lang="es-E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758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86" y="1323148"/>
            <a:ext cx="7886700" cy="793377"/>
          </a:xfrm>
        </p:spPr>
        <p:txBody>
          <a:bodyPr>
            <a:normAutofit/>
          </a:bodyPr>
          <a:lstStyle/>
          <a:p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སྦྱོང་བརྡར་བྱིན་མི་ཚུ་གི་ངོ་སྤྲོད།</a:t>
            </a:r>
            <a:endParaRPr lang="de-AT" sz="3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22" y="2153820"/>
            <a:ext cx="7886700" cy="40837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ཀི་རིས་ཤ་ན་ བིནསི</a:t>
            </a:r>
            <a:endParaRPr lang="de-DE" sz="20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EC772A7-3398-504A-A101-5FC7377A3B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036" y="3759206"/>
            <a:ext cx="3042136" cy="22816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9B91CFE-115A-824E-BAE4-3A5B343CDA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243326" y="3198100"/>
            <a:ext cx="1761133" cy="176113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7983369-21CF-6046-AC3F-E865F97D7E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22" y="3043382"/>
            <a:ext cx="1581792" cy="210958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184E1BB-94C4-7540-B073-EAFF494CA3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1578" y="1435077"/>
            <a:ext cx="1629628" cy="177285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31F5F80-32E0-5D41-9315-8754E1D76A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4378">
            <a:off x="1663798" y="3894584"/>
            <a:ext cx="1831157" cy="137348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375550C-F1EB-034C-BB69-1819BE17390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914" y="4944921"/>
            <a:ext cx="1906961" cy="14302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6B82B0E-440F-6249-B439-31732542BE9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347" y="4304594"/>
            <a:ext cx="1987105" cy="149032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61D8063-B9AB-674D-8A74-3AAAEAEB057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7358" y="2315118"/>
            <a:ext cx="2638912" cy="200599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DE7B068-ED9F-C04C-9E03-9E87A0D3D5A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019" y="2086748"/>
            <a:ext cx="2386279" cy="1792800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1E5508C2-78FC-C844-AA73-63B27FDF91BC}"/>
              </a:ext>
            </a:extLst>
          </p:cNvPr>
          <p:cNvSpPr txBox="1"/>
          <p:nvPr/>
        </p:nvSpPr>
        <p:spPr>
          <a:xfrm>
            <a:off x="7161914" y="1385714"/>
            <a:ext cx="1629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b="1" dirty="0">
                <a:solidFill>
                  <a:srgbClr val="FF0000"/>
                </a:solidFill>
              </a:rPr>
              <a:t>གླིང་ཆེན་བདུན་པ</a:t>
            </a:r>
            <a:r>
              <a:rPr lang="es-ES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BB6F0B0-3FBD-DC49-B336-2EDE0F13B9C3}"/>
              </a:ext>
            </a:extLst>
          </p:cNvPr>
          <p:cNvSpPr txBox="1"/>
          <p:nvPr/>
        </p:nvSpPr>
        <p:spPr>
          <a:xfrm>
            <a:off x="5118819" y="3632978"/>
            <a:ext cx="2396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>
                    <a:lumMod val="65000"/>
                  </a:schemeClr>
                </a:solidFill>
                <a:highlight>
                  <a:srgbClr val="189BB5"/>
                </a:highlight>
              </a:rPr>
              <a:t> </a:t>
            </a:r>
            <a:r>
              <a:rPr lang="es-ES" sz="1600" b="1" dirty="0" err="1">
                <a:solidFill>
                  <a:schemeClr val="bg1">
                    <a:lumMod val="65000"/>
                  </a:schemeClr>
                </a:solidFill>
                <a:highlight>
                  <a:srgbClr val="189BB5"/>
                </a:highlight>
              </a:rPr>
              <a:t>Not</a:t>
            </a:r>
            <a:r>
              <a:rPr lang="es-ES" sz="1600" b="1" dirty="0">
                <a:solidFill>
                  <a:schemeClr val="bg1">
                    <a:lumMod val="65000"/>
                  </a:schemeClr>
                </a:solidFill>
                <a:highlight>
                  <a:srgbClr val="189BB5"/>
                </a:highlight>
              </a:rPr>
              <a:t> </a:t>
            </a:r>
            <a:r>
              <a:rPr lang="es-ES" sz="1600" b="1" dirty="0" err="1">
                <a:solidFill>
                  <a:schemeClr val="bg1">
                    <a:lumMod val="65000"/>
                  </a:schemeClr>
                </a:solidFill>
                <a:highlight>
                  <a:srgbClr val="189BB5"/>
                </a:highlight>
              </a:rPr>
              <a:t>our</a:t>
            </a:r>
            <a:r>
              <a:rPr lang="es-ES" sz="1600" b="1" dirty="0">
                <a:solidFill>
                  <a:schemeClr val="bg1">
                    <a:lumMod val="65000"/>
                  </a:schemeClr>
                </a:solidFill>
                <a:highlight>
                  <a:srgbClr val="189BB5"/>
                </a:highlight>
              </a:rPr>
              <a:t> 1st Project! </a:t>
            </a:r>
            <a:r>
              <a:rPr lang="es-ES" sz="1600" b="1" dirty="0">
                <a:solidFill>
                  <a:schemeClr val="bg1">
                    <a:lumMod val="65000"/>
                  </a:schemeClr>
                </a:solidFill>
                <a:highlight>
                  <a:srgbClr val="189BB5"/>
                </a:highlight>
                <a:sym typeface="Wingdings" pitchFamily="2" charset="2"/>
              </a:rPr>
              <a:t> </a:t>
            </a:r>
            <a:endParaRPr lang="es-ES" sz="1600" b="1" dirty="0">
              <a:solidFill>
                <a:schemeClr val="bg1">
                  <a:lumMod val="65000"/>
                </a:schemeClr>
              </a:solidFill>
              <a:highlight>
                <a:srgbClr val="189BB5"/>
              </a:highlight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57937D8-C091-0245-AEB0-5B884396EFAA}"/>
              </a:ext>
            </a:extLst>
          </p:cNvPr>
          <p:cNvSpPr txBox="1"/>
          <p:nvPr/>
        </p:nvSpPr>
        <p:spPr>
          <a:xfrm>
            <a:off x="8564495" y="3366921"/>
            <a:ext cx="615553" cy="1719381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bo-CN" sz="2800" b="1" spc="600" dirty="0"/>
              <a:t>འགྲོ་འགྲུལ་པ</a:t>
            </a:r>
            <a:endParaRPr lang="es-ES" sz="2800" b="1" spc="6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AA7622E-F261-5045-ABB4-84E87C6E0666}"/>
              </a:ext>
            </a:extLst>
          </p:cNvPr>
          <p:cNvSpPr txBox="1"/>
          <p:nvPr/>
        </p:nvSpPr>
        <p:spPr>
          <a:xfrm>
            <a:off x="4437711" y="5479405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DIVER </a:t>
            </a:r>
          </a:p>
          <a:p>
            <a:r>
              <a:rPr lang="es-ES" sz="2000" b="1" dirty="0">
                <a:solidFill>
                  <a:srgbClr val="002060"/>
                </a:solidFill>
              </a:rPr>
              <a:t>	</a:t>
            </a:r>
            <a:r>
              <a:rPr lang="es-ES" sz="2000" b="1" dirty="0">
                <a:solidFill>
                  <a:srgbClr val="00B050"/>
                </a:solidFill>
                <a:highlight>
                  <a:srgbClr val="C0C0C0"/>
                </a:highlight>
              </a:rPr>
              <a:t>/ HIKER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0B638CA-73C1-794C-A19B-FD42C8CFD43B}"/>
              </a:ext>
            </a:extLst>
          </p:cNvPr>
          <p:cNvSpPr txBox="1"/>
          <p:nvPr/>
        </p:nvSpPr>
        <p:spPr>
          <a:xfrm>
            <a:off x="129399" y="5271429"/>
            <a:ext cx="1676833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o-CN" sz="1200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བཅོས་མའི་ཚན་རིག་དང་ </a:t>
            </a:r>
          </a:p>
          <a:p>
            <a:pPr>
              <a:lnSpc>
                <a:spcPct val="150000"/>
              </a:lnSpc>
            </a:pPr>
            <a:r>
              <a:rPr lang="bo-CN" sz="1200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ཡིད་སྤྲུལ་གྱི་ཀི་དེབ/གློག་</a:t>
            </a:r>
          </a:p>
          <a:p>
            <a:pPr>
              <a:lnSpc>
                <a:spcPct val="150000"/>
              </a:lnSpc>
            </a:pPr>
            <a:r>
              <a:rPr lang="bo-CN" sz="1200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བརྙན་/ རྒྱང་མཐོང་ལུ་</a:t>
            </a:r>
          </a:p>
          <a:p>
            <a:pPr>
              <a:lnSpc>
                <a:spcPct val="150000"/>
              </a:lnSpc>
            </a:pPr>
            <a:r>
              <a:rPr lang="bo-CN" sz="1200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དགའ་མི།</a:t>
            </a:r>
            <a:r>
              <a:rPr lang="es-ES" sz="1200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F2CA12F-A81C-674A-B724-A7980584581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699395" y="5015855"/>
            <a:ext cx="1676833" cy="1259797"/>
          </a:xfrm>
          <a:prstGeom prst="rect">
            <a:avLst/>
          </a:prstGeom>
        </p:spPr>
      </p:pic>
      <p:pic>
        <p:nvPicPr>
          <p:cNvPr id="36" name="Imagen 35" descr="Download Hot Pink Heart HQ PNG Image | FreePNGImg">
            <a:extLst>
              <a:ext uri="{FF2B5EF4-FFF2-40B4-BE49-F238E27FC236}">
                <a16:creationId xmlns:a16="http://schemas.microsoft.com/office/drawing/2014/main" id="{C25328E5-5249-1648-A5F8-AB474F15A4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2771097" y="3762985"/>
            <a:ext cx="575688" cy="465430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F89FE6EE-B2E9-F543-9041-6A64A75D9E8C}"/>
              </a:ext>
            </a:extLst>
          </p:cNvPr>
          <p:cNvSpPr txBox="1"/>
          <p:nvPr/>
        </p:nvSpPr>
        <p:spPr>
          <a:xfrm>
            <a:off x="3092993" y="6271530"/>
            <a:ext cx="1182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@</a:t>
            </a:r>
            <a:r>
              <a:rPr lang="es-ES" sz="1600" dirty="0" err="1"/>
              <a:t>crazycrisb</a:t>
            </a:r>
            <a:endParaRPr lang="es-ES" sz="1600" dirty="0"/>
          </a:p>
        </p:txBody>
      </p:sp>
      <p:pic>
        <p:nvPicPr>
          <p:cNvPr id="40" name="Imagen 39" descr="Instagram – Wikipedie">
            <a:extLst>
              <a:ext uri="{FF2B5EF4-FFF2-40B4-BE49-F238E27FC236}">
                <a16:creationId xmlns:a16="http://schemas.microsoft.com/office/drawing/2014/main" id="{A78392C9-EE73-7748-BFC2-C643398DAD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3584284" y="6070464"/>
            <a:ext cx="276101" cy="27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1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637BF2-4A2F-4E76-B5E9-6293A134B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7" y="2481708"/>
            <a:ext cx="7570124" cy="215398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C7759CF-3541-4B45-BD20-CDE25FF15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2" y="3297649"/>
            <a:ext cx="7886700" cy="92521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bo-CN" sz="6000" b="1" dirty="0">
                <a:solidFill>
                  <a:schemeClr val="bg1">
                    <a:lumMod val="9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བྱོན་པ་ལེགས་སོ།</a:t>
            </a:r>
            <a:endParaRPr lang="en-US" sz="6000" b="1" dirty="0">
              <a:solidFill>
                <a:schemeClr val="bg1">
                  <a:lumMod val="95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551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01" y="1481652"/>
            <a:ext cx="7886700" cy="793377"/>
          </a:xfrm>
        </p:spPr>
        <p:txBody>
          <a:bodyPr>
            <a:normAutofit/>
          </a:bodyPr>
          <a:lstStyle/>
          <a:p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སྦྱོང་བརྡར་བྱིན་མི་ཚུ་གི་ངོ་སྤྲོད།</a:t>
            </a:r>
            <a:endParaRPr lang="de-AT" sz="3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2534771"/>
            <a:ext cx="7886699" cy="4224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ལི་སཱ་ མ་ཧཱ་ཇན</a:t>
            </a:r>
            <a:endParaRPr lang="de-DE" sz="2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4" name="Inhaltsplatzhalter 6">
            <a:extLst>
              <a:ext uri="{FF2B5EF4-FFF2-40B4-BE49-F238E27FC236}">
                <a16:creationId xmlns:a16="http://schemas.microsoft.com/office/drawing/2014/main" id="{D318A039-BA03-424F-9A58-A6AE06142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3098403"/>
            <a:ext cx="1919691" cy="191969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8209221-F858-4344-B51D-F3E291D62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509" y="2895009"/>
            <a:ext cx="2069053" cy="106587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5642DFA-5BE1-457D-B546-B9C056C985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62" y="2393577"/>
            <a:ext cx="1231328" cy="6474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C054CE2-3158-4CFE-879E-A0C57376ED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70" y="3268610"/>
            <a:ext cx="1206731" cy="120673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082A042-2371-48D1-A89A-C9865B392E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451" y="4123764"/>
            <a:ext cx="980222" cy="55076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91436B7-8DB5-464C-9806-29BEE5A9E0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828" y="3573278"/>
            <a:ext cx="1330036" cy="133003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4A03187-1CA5-4ECB-8A06-4BD2E3C869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250" y="3126695"/>
            <a:ext cx="745280" cy="74528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690012F-0A8D-4F27-AF0F-F9FF756336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91" y="4553835"/>
            <a:ext cx="669954" cy="789704"/>
          </a:xfrm>
          <a:prstGeom prst="rect">
            <a:avLst/>
          </a:prstGeom>
        </p:spPr>
      </p:pic>
      <p:pic>
        <p:nvPicPr>
          <p:cNvPr id="12" name="Picture 26" descr="https://sites.google.com/a/dnbegypt.com/dnbegypt/youth-development-activities/international-projects.jpg">
            <a:extLst>
              <a:ext uri="{FF2B5EF4-FFF2-40B4-BE49-F238E27FC236}">
                <a16:creationId xmlns:a16="http://schemas.microsoft.com/office/drawing/2014/main" id="{6A72557D-74CA-4C96-8B72-4D2CEB329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307" y="4833571"/>
            <a:ext cx="16160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5CBA974-D0C1-42CF-B37D-D0B709A06A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61" y="5786148"/>
            <a:ext cx="1581496" cy="63259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249846F-3DB8-4A5E-BD9D-CF6C1F85C0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33" y="5087496"/>
            <a:ext cx="1354158" cy="10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12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45277"/>
            <a:ext cx="7886700" cy="793377"/>
          </a:xfrm>
        </p:spPr>
        <p:txBody>
          <a:bodyPr>
            <a:normAutofit/>
          </a:bodyPr>
          <a:lstStyle/>
          <a:p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སྦྱོང་བརྡར་བྱིན་མི་ཚུ་གི་ངོ་སྤྲོད།</a:t>
            </a:r>
            <a:endParaRPr lang="de-AT" sz="3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202262"/>
            <a:ext cx="8260427" cy="383684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bo-CN" sz="4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ཀྭལའུ་དི་ཡ་ ལིན་དྲིཆི</a:t>
            </a:r>
            <a:endParaRPr lang="de-DE" sz="4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7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altLang="en-US" sz="2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ཨེཕ་ཨེཆ་ ཇོའན་ནི་ཨམ་དང་ པེ་རིས་ལུ་ ཧེ་མ་ལས་ རྒྱལ་སྤྱི་ཚོང་འབྲེལ་དང་ རྒྱལ་སྤྱི་འཛིན་སྐྱོང་གི་སྐོར་ལས་ལྷབ་ཡོདཔ།</a:t>
            </a:r>
            <a:endParaRPr lang="en-US" altLang="en-US" sz="2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7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altLang="en-US" sz="2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ལས་རིམ་འཛིན་སྐྲོང་དང་ཚོང་འབྲེལ། དེ་བཟུམ་སྦེ་རང་ ཚོང་འབྲེལ་གོང་འཕེལ་དང་ གལ་གནད་ཅན་གྱི་རྩིས་ཁྲ་འཛིན་སྐྱོང་ནང་ ལཱ འབད་བའི་ཉམས་མྱོང་ཡོདཔ།</a:t>
            </a:r>
            <a:endParaRPr lang="en-US" altLang="en-US" sz="2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7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altLang="en-US" sz="2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སྤྱི་ལོ་༢༠༡༤ སྤྱི་ཟླ་གཉིས་པ་ལས་ ཇོའན་ནི་ཨམ་ལུ་ ཨེ་ཤི་ཡ་དང་ ཤར་ཕྱོགས་ཡུ་རོབ་གཅིག་ཁར་ ལས་འགུལ་ལེ་ཤ་འབད་བའི་སྐབས་ལུ་ རྒྱལ་སྤྱི་ལས་འགུལ་འཛིན་སྐྱོང་པ་སྦེ་འབད་ཡོདཔ་དང་ སྤྱི་ལོ་༢༠༡༤ སྤྱི་ཟླ་༡༠ ལས་ ཇོའན་ནི་ཨམ་གྱི་ས་གནས་ གེ་རེསི་ལུ་ ལེགས་སྦྱར་བ་སྦེ་ལཱ་འབད་ཡོདཔ།</a:t>
            </a:r>
            <a:endParaRPr lang="en-US" altLang="en-US" sz="2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7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altLang="en-US" sz="2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ཞིབ་འཚོལ་གྱི་དམིགས་གཏད</a:t>
            </a:r>
            <a:r>
              <a:rPr lang="en-US" altLang="en-US" sz="2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 </a:t>
            </a:r>
            <a:r>
              <a:rPr lang="bo-CN" altLang="en-US" sz="2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ཚོད་བརྟག་དང་ མི་སྡེ་བརྡ་བརྒྱུད་ཀྱི་ཚོང་འབྲེལ། ལས་འགུལ་འཛིན་སྐྱོང་། རྒྱལ་སྤྱི་བརྒྱུད་འབྲེལ་དང་ཚོང་འབྲེལ། ཚོང་ལཱ། ཚོང་ལཱ་གོང་འཕེལ་དང་ཡུན་བརྟན།</a:t>
            </a:r>
            <a:endParaRPr lang="en-US" altLang="en-US" sz="2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900" dirty="0">
                <a:hlinkClick r:id="rId2"/>
              </a:rPr>
              <a:t>LinkedIn</a:t>
            </a:r>
            <a:endParaRPr lang="de-DE" sz="2900" dirty="0"/>
          </a:p>
        </p:txBody>
      </p:sp>
    </p:spTree>
    <p:extLst>
      <p:ext uri="{BB962C8B-B14F-4D97-AF65-F5344CB8AC3E}">
        <p14:creationId xmlns:p14="http://schemas.microsoft.com/office/powerpoint/2010/main" val="138428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8" y="1457586"/>
            <a:ext cx="7886700" cy="793377"/>
          </a:xfrm>
        </p:spPr>
        <p:txBody>
          <a:bodyPr>
            <a:normAutofit/>
          </a:bodyPr>
          <a:lstStyle/>
          <a:p>
            <a:r>
              <a:rPr lang="bo-CN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སྦྱོང་བརྡར་བྱིན་མི་ཚུ་གི་ངོ་སྤྲོད།</a:t>
            </a:r>
            <a:endParaRPr lang="de-AT" sz="3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8" y="2250963"/>
            <a:ext cx="7886699" cy="3642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ཀྭལའུ་དི་ཡ་ ལིན་དྲིཆི</a:t>
            </a:r>
            <a:endParaRPr lang="de-DE" sz="2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280DA42-51EE-427F-A481-521B28733C41}"/>
              </a:ext>
            </a:extLst>
          </p:cNvPr>
          <p:cNvGrpSpPr/>
          <p:nvPr/>
        </p:nvGrpSpPr>
        <p:grpSpPr>
          <a:xfrm>
            <a:off x="737551" y="2779088"/>
            <a:ext cx="6178637" cy="3689806"/>
            <a:chOff x="738553" y="2966935"/>
            <a:chExt cx="5370417" cy="316501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3F749014-7BFD-453D-B39C-8C20EA2C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553" y="2966935"/>
              <a:ext cx="1429912" cy="1906550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7301B6B1-34B7-49AE-A4CB-0A47B9917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8465" y="2966935"/>
              <a:ext cx="1235031" cy="1646709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4B3DF38-5B65-4FAD-BB9D-4219A8B1E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8464" y="4577351"/>
              <a:ext cx="2072795" cy="1554597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D4E218AA-BC0C-4678-999D-A7F88F259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553" y="4877806"/>
              <a:ext cx="1429912" cy="1072434"/>
            </a:xfrm>
            <a:prstGeom prst="rect">
              <a:avLst/>
            </a:prstGeom>
          </p:spPr>
        </p:pic>
        <p:pic>
          <p:nvPicPr>
            <p:cNvPr id="9" name="Picture 2" descr="Ist möglicherweise ein Bild von 5 Personen, einschließlich Dimitrios Doukas und Claudia Linditsch, Personen, die stehen und Bier">
              <a:extLst>
                <a:ext uri="{FF2B5EF4-FFF2-40B4-BE49-F238E27FC236}">
                  <a16:creationId xmlns:a16="http://schemas.microsoft.com/office/drawing/2014/main" id="{3CFB9503-80D3-47BD-9483-52A16BD4B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259" y="4577350"/>
              <a:ext cx="1867711" cy="1400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Do the Best You Can Until You Know Better. Then When You Know Better, Do  Better. -Maya Angelou&amp;quot; Poster by corbrand | Redbubble">
              <a:extLst>
                <a:ext uri="{FF2B5EF4-FFF2-40B4-BE49-F238E27FC236}">
                  <a16:creationId xmlns:a16="http://schemas.microsoft.com/office/drawing/2014/main" id="{8C64724B-959A-4185-A880-AE248A4B8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3496" y="2966936"/>
              <a:ext cx="1235031" cy="1610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2635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47A61F1-6017-450D-BD86-4B5CFF3B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43" y="2766218"/>
            <a:ext cx="7886700" cy="1325563"/>
          </a:xfrm>
        </p:spPr>
        <p:txBody>
          <a:bodyPr/>
          <a:lstStyle/>
          <a:p>
            <a:pPr algn="ctr"/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ལྷབ་སྦྱང་འབད་སའི་སྒོ་གི་ངོ་སྤྲོད</a:t>
            </a:r>
            <a:endParaRPr lang="de-AT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360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83575"/>
            <a:ext cx="7886700" cy="793377"/>
          </a:xfrm>
        </p:spPr>
        <p:txBody>
          <a:bodyPr>
            <a:normAutofit/>
          </a:bodyPr>
          <a:lstStyle/>
          <a:p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ལྷབ་སྦྱང་འབད་སའི་ས་སྒོ་</a:t>
            </a:r>
            <a:r>
              <a:rPr lang="de-DE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-</a:t>
            </a:r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མོ་དྲུལ</a:t>
            </a:r>
            <a:endParaRPr lang="de-AT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148" y="2518146"/>
            <a:ext cx="6198869" cy="364219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bo-CN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ཐོ་བཀོད</a:t>
            </a:r>
            <a:endParaRPr lang="de-DE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གེ་ར་ ཟེཊ་ཨེམ་ཨེལ་བདག་སྐྱོང་ཡངནི་ ཝི་སི་སྦྱོང་བརྡར་ལས་ སྤྱོད་མིང་དང་གསང་ཨང་ཐོབ་ཅི།</a:t>
            </a:r>
            <a:endParaRPr lang="de-DE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lvl="1">
              <a:lnSpc>
                <a:spcPct val="150000"/>
              </a:lnSpc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མཁོ་མེད་ཀྱི་ཡིག་སྣོད་དབྱེ་དཔྱད་འབད་གནང་</a:t>
            </a:r>
            <a:endParaRPr lang="de-DE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lvl="1">
              <a:lnSpc>
                <a:spcPct val="150000"/>
              </a:lnSpc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གློག་འཕྲིན་འདི་ནང་ལུ་ ཇར་མཱན་གྱི་སྦྱོང་ཚན་ཡང་ཡོདཔ་ལས་ མགུ་འཐོམས་ནི་མི་འོང་།</a:t>
            </a:r>
            <a:endParaRPr lang="de-DE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9F5EB53-2439-4396-9FB8-A7EAC23B3D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" t="6521" r="8261" b="8261"/>
          <a:stretch/>
        </p:blipFill>
        <p:spPr>
          <a:xfrm>
            <a:off x="6649278" y="4248624"/>
            <a:ext cx="2218753" cy="224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94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45" y="1605742"/>
            <a:ext cx="7886700" cy="793377"/>
          </a:xfrm>
        </p:spPr>
        <p:txBody>
          <a:bodyPr>
            <a:normAutofit/>
          </a:bodyPr>
          <a:lstStyle/>
          <a:p>
            <a:r>
              <a:rPr lang="bo-CN" sz="4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ལྷབ་སྦྱང་འབད་སའི་ས་སྒོ་</a:t>
            </a:r>
            <a:r>
              <a:rPr lang="de-DE" sz="4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-</a:t>
            </a:r>
            <a:r>
              <a:rPr lang="bo-CN" sz="4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མོ་དྲུལ</a:t>
            </a:r>
            <a:endParaRPr lang="de-AT" sz="4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9145" y="2612356"/>
            <a:ext cx="7886699" cy="715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མཁྱེད་རྒྱ་དག་པ་ཅིག</a:t>
            </a:r>
            <a:r>
              <a:rPr lang="de-DE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;)</a:t>
            </a:r>
          </a:p>
          <a:p>
            <a:pPr marL="0" indent="0">
              <a:buNone/>
            </a:pPr>
            <a:endParaRPr lang="de-DE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endParaRPr lang="de-AT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6428D2-B985-4318-BAFE-0BEA05052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570" y="2795188"/>
            <a:ext cx="5733440" cy="371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01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47A61F1-6017-450D-BD86-4B5CFF3B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57" y="2766218"/>
            <a:ext cx="78867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སྡེ་ཚན་གྱི་ངོ་སྤྲོད</a:t>
            </a:r>
            <a:br>
              <a:rPr lang="de-DE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</a:br>
            <a:r>
              <a:rPr lang="en-GB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“</a:t>
            </a: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བཅོག་ར་འཐདཔ་དང་མ་འདྲཝ</a:t>
            </a:r>
            <a:r>
              <a:rPr lang="en-GB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”</a:t>
            </a:r>
            <a:endParaRPr lang="de-AT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123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o-CN" sz="4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བཅོག་ར་འཐདཔ་དང་མ་འདྲཝ</a:t>
            </a:r>
            <a:r>
              <a:rPr lang="de-DE" sz="4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endParaRPr lang="de-AT" sz="4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6971" y="2534771"/>
            <a:ext cx="6978378" cy="2311549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bo-CN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དམིགས་ཡུལ</a:t>
            </a:r>
            <a:endParaRPr lang="de-DE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ཁྱོད་ཀྱི་སྡེ་ཚན་གྱི་འཐུས་མི་ཚུའི་སྐོར་ལས་ཤེས་ནི</a:t>
            </a:r>
            <a:r>
              <a:rPr lang="de-DE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(</a:t>
            </a: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ཁང་མིག་ཡང་ རྒྱལ་ཁབ་རེ་རེ་བཞིན་དུ་ལུ་ སོ་སོ་སྦེ་བྱིན་ནི</a:t>
            </a:r>
            <a:r>
              <a:rPr lang="de-DE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སྔོན་མ་ལས་ སྡེ་ཚན་བཟོ་ཡོད་པའི་ནང་ལུ་ མི་ཚུ་གི་སྐོར་ལས་ གསརཔ་ག་ཅི་ཡོདཔ་ཨིན་ན་བལྟ་ནིའི་དོན་ལུ་ སྤྲོ་བ་ཡོདཔ</a:t>
            </a:r>
            <a:r>
              <a:rPr lang="de-DE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;)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C991FD-AE65-4D71-B647-125C4B730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2534771"/>
            <a:ext cx="636335" cy="63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41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97" y="1439488"/>
            <a:ext cx="7886700" cy="793377"/>
          </a:xfrm>
        </p:spPr>
        <p:txBody>
          <a:bodyPr>
            <a:normAutofit/>
          </a:bodyPr>
          <a:lstStyle/>
          <a:p>
            <a:r>
              <a:rPr lang="bo-CN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བཅོག་ར་འཐདཔ་དང་མ་འདྲཝ</a:t>
            </a:r>
            <a:r>
              <a:rPr lang="de-DE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 </a:t>
            </a:r>
            <a:endParaRPr lang="de-AT" sz="3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A08957BE-F90E-4BA6-8C30-34C7102D407E}"/>
              </a:ext>
            </a:extLst>
          </p:cNvPr>
          <p:cNvSpPr txBox="1">
            <a:spLocks/>
          </p:cNvSpPr>
          <p:nvPr/>
        </p:nvSpPr>
        <p:spPr>
          <a:xfrm>
            <a:off x="1232172" y="2124456"/>
            <a:ext cx="7286016" cy="3898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ག་དེ་སྦེ་འབདན་ན</a:t>
            </a:r>
            <a:r>
              <a:rPr lang="de-DE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རང་སོའི་ཁག་མིག་ནང་འགྱོ་ནི</a:t>
            </a:r>
            <a:endParaRPr lang="de-DE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1800" b="0" i="0" dirty="0">
                <a:solidFill>
                  <a:srgbClr val="0C0C0C"/>
                </a:solidFill>
                <a:effectLst/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ཐོ་ཚུ་ ཡོངས་འབྲེལ་ཐོག་གི་བྱང་ཤིང་དཀརཔོ་ཡང་ན་ ཤོག་ཀུ་ཆུང་ཀུ་ཅིག་ལུ་ ཁྱོད་དང་ གཞན་བཅའ་མར་གཏོགས་མི་ཚུ་གི་བར་ན་ </a:t>
            </a:r>
            <a:r>
              <a:rPr lang="bo-CN" sz="1800" b="1" i="0" dirty="0">
                <a:solidFill>
                  <a:srgbClr val="0C0C0C"/>
                </a:solidFill>
                <a:effectLst/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ཐུན་མོང་ག་</a:t>
            </a:r>
            <a:r>
              <a:rPr lang="bo-CN" sz="1800" b="0" i="0" dirty="0">
                <a:solidFill>
                  <a:srgbClr val="0C0C0C"/>
                </a:solidFill>
                <a:effectLst/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ཅི་ཡོདཔ་ཨིན་ན་དང་ </a:t>
            </a:r>
            <a:r>
              <a:rPr lang="bo-CN" sz="1800" b="1" i="0" dirty="0">
                <a:solidFill>
                  <a:srgbClr val="0C0C0C"/>
                </a:solidFill>
                <a:effectLst/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མ་འདྲཝ་ག་ཅི་ཡོདཔ་ཨིན་ན་ </a:t>
            </a:r>
            <a:r>
              <a:rPr lang="bo-CN" sz="1800" b="0" i="0" dirty="0">
                <a:solidFill>
                  <a:srgbClr val="0C0C0C"/>
                </a:solidFill>
                <a:effectLst/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ཐོ་བཀོད་རྐྱབ།</a:t>
            </a:r>
            <a:endParaRPr lang="en-US" sz="1800" b="1" i="0" dirty="0">
              <a:solidFill>
                <a:srgbClr val="0C0C0C"/>
              </a:solidFill>
              <a:effectLst/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1800" b="1" dirty="0">
                <a:solidFill>
                  <a:srgbClr val="0C0C0C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སྐར་མ་༡༥ </a:t>
            </a:r>
            <a:r>
              <a:rPr lang="bo-CN" sz="1800" dirty="0">
                <a:solidFill>
                  <a:srgbClr val="0C0C0C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གི་ནང་འཁོད་ ལག་ཆས་ཚུ་ ངོ་ཤེསཔ་འབད་དེ་ ཐུན་མོང་སྦེ་ཡོད་མི་དང་ སོ་སོ་ཡོད་མི་ངོས་འཛིན་འབད་ནི།</a:t>
            </a:r>
            <a:endParaRPr lang="en-US" sz="1800" dirty="0">
              <a:solidFill>
                <a:srgbClr val="0C0C0C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C0C0C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1800" b="1" dirty="0">
                <a:solidFill>
                  <a:srgbClr val="0C0C0C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སྐར་མ་ལྔ་</a:t>
            </a:r>
            <a:r>
              <a:rPr lang="bo-CN" sz="1800" dirty="0">
                <a:solidFill>
                  <a:srgbClr val="0C0C0C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གི་ནང་འཁོད་ ཁྱོད་རའི་སྡེ་ཚན་གྱི་སྐོར་ལས་ ངོ་སྤྲོད་འབད</a:t>
            </a:r>
            <a:r>
              <a:rPr lang="en-US" sz="1800" b="1" dirty="0">
                <a:solidFill>
                  <a:srgbClr val="0C0C0C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en-US" sz="1800" b="1" dirty="0">
                <a:solidFill>
                  <a:srgbClr val="0C0C0C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  <a:sym typeface="Wingdings" panose="05000000000000000000" pitchFamily="2" charset="2"/>
              </a:rPr>
              <a:t></a:t>
            </a:r>
            <a:endParaRPr lang="de-DE" sz="18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endParaRPr lang="de-DE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endParaRPr lang="de-DE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endParaRPr lang="de-AT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D50ED2D-E812-42FE-88B4-93827597B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5" y="2210697"/>
            <a:ext cx="636335" cy="63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91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29" y="1422862"/>
            <a:ext cx="7886700" cy="793377"/>
          </a:xfrm>
        </p:spPr>
        <p:txBody>
          <a:bodyPr>
            <a:normAutofit/>
          </a:bodyPr>
          <a:lstStyle/>
          <a:p>
            <a:r>
              <a:rPr lang="bo-CN" sz="4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བཅོག་ར་འཐདཔ་དང་མ་འདྲཝ</a:t>
            </a:r>
            <a:r>
              <a:rPr lang="de-DE" sz="4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 </a:t>
            </a:r>
            <a:endParaRPr lang="de-AT" sz="4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A08957BE-F90E-4BA6-8C30-34C7102D407E}"/>
              </a:ext>
            </a:extLst>
          </p:cNvPr>
          <p:cNvSpPr txBox="1">
            <a:spLocks/>
          </p:cNvSpPr>
          <p:nvPr/>
        </p:nvSpPr>
        <p:spPr>
          <a:xfrm>
            <a:off x="135429" y="2216239"/>
            <a:ext cx="1709996" cy="224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ལག་ལེན་འཐབ་བཏུབ་མི་ལག་ཆས</a:t>
            </a:r>
            <a:r>
              <a:rPr lang="de-DE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de-DE" sz="2400" dirty="0">
                <a:hlinkClick r:id="rId2"/>
              </a:rPr>
              <a:t>Padlet</a:t>
            </a:r>
            <a:endParaRPr lang="de-DE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BD4589-A816-48C3-8929-26137B2483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7" b="14487"/>
          <a:stretch/>
        </p:blipFill>
        <p:spPr>
          <a:xfrm>
            <a:off x="1590503" y="2216239"/>
            <a:ext cx="7547406" cy="4051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B6BC7811-DA15-4322-BFA7-72422BB116E6}"/>
              </a:ext>
            </a:extLst>
          </p:cNvPr>
          <p:cNvSpPr txBox="1">
            <a:spLocks/>
          </p:cNvSpPr>
          <p:nvPr/>
        </p:nvSpPr>
        <p:spPr>
          <a:xfrm>
            <a:off x="4475125" y="2297492"/>
            <a:ext cx="1778161" cy="1131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ཁྱད་ཆོས་མཐུན་མོང- ཚོང་ལཱ་དང་རྒྱལ་སྤྱི་བརྗེ་སོར་ལུ་སྤྲོ་བ་ཡོདཔ།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780A3-71DC-43FF-970C-24DB4BFBB51C}"/>
              </a:ext>
            </a:extLst>
          </p:cNvPr>
          <p:cNvSpPr txBox="1"/>
          <p:nvPr/>
        </p:nvSpPr>
        <p:spPr>
          <a:xfrm>
            <a:off x="1758195" y="4456519"/>
            <a:ext cx="1402079" cy="1113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ལི་ས།- མི་སྡེ་ཚོང་དཔོན་མཁས་ཆོག། རྒྱ་གར་རྒྱལ་ཁབ་འདི་ མོ་གི་བཟའ་ཚང་ནང་ རྒྱལ་ཁབ་ཆེ་ཏོག་ཏོ་ཅིག་ཨིན་པའི་སྐོར། ཊའི་ཀཱོན་ཌོ་གི་མཁས་ཆོག།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E3CBE-702E-4FB5-A5E3-565EBBB7E5BC}"/>
              </a:ext>
            </a:extLst>
          </p:cNvPr>
          <p:cNvSpPr txBox="1"/>
          <p:nvPr/>
        </p:nvSpPr>
        <p:spPr>
          <a:xfrm>
            <a:off x="4475125" y="5168643"/>
            <a:ext cx="1469914" cy="906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ཀྭལུའ་དི་ཡ- ཚོང་འབྲེལ་དང་ཚོང་ལཱ། གོང་འཕེལ་གྱི་མཁས་ཆོག། ལོན་ཌན་ལུ་དགའ་མི་ཚུ། ལམ་འགྲུལ་འབད་ནི་དང་ གངས་རི་ལུ་དགའ་མི།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C8BFF9-AD27-4F0E-A009-B0B1B6F75925}"/>
              </a:ext>
            </a:extLst>
          </p:cNvPr>
          <p:cNvSpPr txBox="1"/>
          <p:nvPr/>
        </p:nvSpPr>
        <p:spPr>
          <a:xfrm>
            <a:off x="6938461" y="4619581"/>
            <a:ext cx="1723399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ཀྭ་རིས་ས- རྒྱལ་སྤྱི་ལས་འགུལ་གྱི་མཁས་ཆོག། འགྲོ་འགྲུལ་འབད་ནི་ལུ་དགའ་མི། ཨིསི་པེ་ནིཤི་གི་དགའ་མི་ཚུ། </a:t>
            </a:r>
          </a:p>
        </p:txBody>
      </p:sp>
    </p:spTree>
    <p:extLst>
      <p:ext uri="{BB962C8B-B14F-4D97-AF65-F5344CB8AC3E}">
        <p14:creationId xmlns:p14="http://schemas.microsoft.com/office/powerpoint/2010/main" val="2806110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47A61F1-6017-450D-BD86-4B5CFF3B1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o-CN" sz="4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གྲོས་གཞི</a:t>
            </a:r>
            <a:endParaRPr lang="de-AT" sz="4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E92A466-45BA-42F9-9093-B182DBAD1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60" y="2394332"/>
            <a:ext cx="8908819" cy="31973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བྱོན་ཞུ་དང་ རེ་འདོད་ཞིབ་དཔྱད།</a:t>
            </a:r>
            <a:endParaRPr lang="en-US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སྦྱོང་བརྡར་གྱི་ངོ་སྤྲོད་</a:t>
            </a:r>
            <a:endParaRPr lang="en-US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ལྷབ་སྦྱང་གི་གཞི་སྟེགས་ལུ་ ངོ་སྤྲོད།</a:t>
            </a:r>
            <a:endParaRPr lang="en-US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སྡེ་ཚན་གྱི་ངོ་སྤྲོད།</a:t>
            </a:r>
            <a:endParaRPr lang="en-US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ཚོང་འབྲེལ་གྱི་དཔེ་གཟུགས་བཟོ་ནི་དང་ ཚོང་འབྲེལ་མ་དཔེ་གི་རེ་སྐུལ</a:t>
            </a:r>
            <a:endParaRPr lang="en-US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50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47A61F1-6017-450D-BD86-4B5CFF3B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42" y="4455701"/>
            <a:ext cx="7886700" cy="2262982"/>
          </a:xfrm>
        </p:spPr>
        <p:txBody>
          <a:bodyPr>
            <a:normAutofit/>
          </a:bodyPr>
          <a:lstStyle/>
          <a:p>
            <a:pPr algn="ctr"/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ཚོང་འབྲེལ་གྱི་དཔེ་གཟུགས་བཟོ་ནི་དང་ ཚོང་འབྲེལ་དཔེ་གཟུགས་རེ་སྐུལ་གྱི་ངོ་སྤྲོད།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997BC-CE95-4392-94CE-ADC25BA2D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029" y="1344286"/>
            <a:ext cx="5404422" cy="3820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4DF4B0-563A-444F-B57C-006924017FF4}"/>
              </a:ext>
            </a:extLst>
          </p:cNvPr>
          <p:cNvSpPr txBox="1"/>
          <p:nvPr/>
        </p:nvSpPr>
        <p:spPr>
          <a:xfrm>
            <a:off x="1077990" y="2475839"/>
            <a:ext cx="1469914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གལ་གནད་ཅན་གྱི་བསྡོམ་རོགས།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EC7EC-C79D-4DCB-9E81-34CFB92CFD08}"/>
              </a:ext>
            </a:extLst>
          </p:cNvPr>
          <p:cNvSpPr txBox="1"/>
          <p:nvPr/>
        </p:nvSpPr>
        <p:spPr>
          <a:xfrm>
            <a:off x="2117081" y="1551642"/>
            <a:ext cx="1469914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གལ་གནད་ཅན་གྱི་ལས་རིམ།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48608-4B8C-4ED0-A6E1-005FA658BB3B}"/>
              </a:ext>
            </a:extLst>
          </p:cNvPr>
          <p:cNvSpPr txBox="1"/>
          <p:nvPr/>
        </p:nvSpPr>
        <p:spPr>
          <a:xfrm>
            <a:off x="3582650" y="1568200"/>
            <a:ext cx="1469914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གནས་གོང་གྲོས་གཞི།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B6086A-B336-426F-BB0A-14A44F2A452C}"/>
              </a:ext>
            </a:extLst>
          </p:cNvPr>
          <p:cNvSpPr txBox="1"/>
          <p:nvPr/>
        </p:nvSpPr>
        <p:spPr>
          <a:xfrm>
            <a:off x="5457705" y="1573675"/>
            <a:ext cx="1469914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ཚོང་མགྲོན་པའི་མཐུན་ལམ།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9B89EB-64A3-4BD4-924D-E12C75A093BD}"/>
              </a:ext>
            </a:extLst>
          </p:cNvPr>
          <p:cNvSpPr txBox="1"/>
          <p:nvPr/>
        </p:nvSpPr>
        <p:spPr>
          <a:xfrm>
            <a:off x="6192662" y="2461194"/>
            <a:ext cx="1469914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ཚོང་མགྲོན་པའི་ཆ་ཤས།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7C207-34C0-4E10-9D84-12CF3307DA57}"/>
              </a:ext>
            </a:extLst>
          </p:cNvPr>
          <p:cNvSpPr txBox="1"/>
          <p:nvPr/>
        </p:nvSpPr>
        <p:spPr>
          <a:xfrm>
            <a:off x="1700778" y="4433668"/>
            <a:ext cx="1469914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འོང་འབབ་བྱིན་མི།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BF06C6-FA06-4EF2-BB0F-52C1BEB91400}"/>
              </a:ext>
            </a:extLst>
          </p:cNvPr>
          <p:cNvSpPr txBox="1"/>
          <p:nvPr/>
        </p:nvSpPr>
        <p:spPr>
          <a:xfrm>
            <a:off x="2567484" y="4597086"/>
            <a:ext cx="1469914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རྒྱུན་ལམ།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2AEE7-5B05-4DC2-A316-ECEBB23F9F78}"/>
              </a:ext>
            </a:extLst>
          </p:cNvPr>
          <p:cNvSpPr txBox="1"/>
          <p:nvPr/>
        </p:nvSpPr>
        <p:spPr>
          <a:xfrm>
            <a:off x="5201933" y="4685090"/>
            <a:ext cx="1469914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གལ་གནད་ཅན་གྱི་རྒྱུ་ཁུངས།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CD018F-EAAF-4C38-9A4A-AFBD290A8919}"/>
              </a:ext>
            </a:extLst>
          </p:cNvPr>
          <p:cNvSpPr txBox="1"/>
          <p:nvPr/>
        </p:nvSpPr>
        <p:spPr>
          <a:xfrm>
            <a:off x="6242269" y="4378105"/>
            <a:ext cx="1469914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ཟད་སོང་གི་གཞི་བཀོད།</a:t>
            </a:r>
            <a:endParaRPr lang="en-US" sz="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944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ལྷབ་སྦྱང་གི་དམིགས་ཡུལ</a:t>
            </a:r>
            <a:endParaRPr lang="de-AT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552" y="3681991"/>
            <a:ext cx="1384977" cy="147366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ཚོང་འབྲེལ་མ་དཔེ་འཆར་གཞི་བཟོ་ནིའི་ དགོངས་དོན་གལ་གནད་ཅན་ཧ་གོ་ནི།</a:t>
            </a:r>
            <a:endParaRPr lang="de-DE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31363A-E9CD-4733-B856-EEC64D5DA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6" y="2686050"/>
            <a:ext cx="742950" cy="7429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3C75B27-C277-406E-8871-FB180CB6B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48" y="2429231"/>
            <a:ext cx="1085494" cy="108549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FD10F0C-8B85-43F2-BE68-C5256AABE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74" y="2356022"/>
            <a:ext cx="1085495" cy="108549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37D8006-519C-4A3B-B626-82B5D1DA9B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601" y="2415811"/>
            <a:ext cx="952500" cy="952500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7647930-7900-4C14-A7AB-C88FB19D010F}"/>
              </a:ext>
            </a:extLst>
          </p:cNvPr>
          <p:cNvSpPr txBox="1">
            <a:spLocks/>
          </p:cNvSpPr>
          <p:nvPr/>
        </p:nvSpPr>
        <p:spPr>
          <a:xfrm>
            <a:off x="6741362" y="3681990"/>
            <a:ext cx="1384977" cy="2311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ཨེཆི་ཨི་ཨའེ་གི་སླབ་སྟོན་ནང་ལུ་ ཚོང་འབྲེལ་མ་དཔེ་རེ་སྐུལ་ལག་ལེན་འཐབ་ནིའི་ གཞི་རྟེན་ཡོན་ཏན་ཚུ་ཐོབ་ནི།</a:t>
            </a:r>
            <a:endParaRPr lang="de-DE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7BAA00BF-0AF1-4391-B886-5A7696E67C5A}"/>
              </a:ext>
            </a:extLst>
          </p:cNvPr>
          <p:cNvSpPr txBox="1">
            <a:spLocks/>
          </p:cNvSpPr>
          <p:nvPr/>
        </p:nvSpPr>
        <p:spPr>
          <a:xfrm>
            <a:off x="4713332" y="3681991"/>
            <a:ext cx="1384977" cy="23115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འཕྲལ་གྱི་ཚོང་འབྲེལ་གྱི་མ་དཔེ་ཧ་གོ་ནི་དང་ དབྱེ་དཔྱད་འབད་ནིའི་དོན་ལུ་ ཚོང་འབྲེལ་མ་དཔེ་རེ་སྐུལ་འདི་ ག་དེ་སྦེ་ལག་ལེན་འཐབ་ནི་ཨིན་ན་ལྷབ་པའི་བསྒང་།</a:t>
            </a:r>
            <a:endParaRPr lang="de-DE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715B3396-0C45-4091-9DC9-E0152D9FFE29}"/>
              </a:ext>
            </a:extLst>
          </p:cNvPr>
          <p:cNvSpPr txBox="1">
            <a:spLocks/>
          </p:cNvSpPr>
          <p:nvPr/>
        </p:nvSpPr>
        <p:spPr>
          <a:xfrm>
            <a:off x="2768548" y="3681991"/>
            <a:ext cx="1384977" cy="2311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གནས་གོང་བཟོ་ནིའི་དོན་ལུ་ ཚོང་འབྲེལ་མ་དཔེ་རེ་སྐུལ་གྱི་ཁག་ཚན་དགུ་ཡོད་མིའི་སྐོར་ལས་ ཡོན་ཏན་ཐོབ་ནི།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7076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ངོ་སྤྲོད་འབད་ཡོད་པའི་སྦྱོང་ཚན་གྱི་ནང་དོན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E53AC4BD-50FD-49DF-A3B9-723F6919FF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3315699"/>
              </p:ext>
            </p:extLst>
          </p:nvPr>
        </p:nvGraphicFramePr>
        <p:xfrm>
          <a:off x="1524000" y="2393577"/>
          <a:ext cx="6096000" cy="2665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747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མཐར་འཁྱོལ་ཅན་གྱི་ཚོང་པ་གི་རང་གཤིས་གསུམ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16958" y="4071102"/>
            <a:ext cx="1384977" cy="147366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ཐོན་སྐྱེད་ཀྱི་གསར་བཏོད་རྐྱངམ་གཅིག་ལུ་ གཙོ་བོ་བསྟེན་ནི་མི་འོང་།</a:t>
            </a:r>
            <a:endParaRPr lang="de-DE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37D8006-519C-4A3B-B626-82B5D1DA9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88" y="2951336"/>
            <a:ext cx="952500" cy="952500"/>
          </a:xfrm>
          <a:prstGeom prst="rect">
            <a:avLst/>
          </a:prstGeom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7BAA00BF-0AF1-4391-B886-5A7696E67C5A}"/>
              </a:ext>
            </a:extLst>
          </p:cNvPr>
          <p:cNvSpPr txBox="1">
            <a:spLocks/>
          </p:cNvSpPr>
          <p:nvPr/>
        </p:nvSpPr>
        <p:spPr>
          <a:xfrm>
            <a:off x="5734738" y="4071102"/>
            <a:ext cx="1384977" cy="2311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ཉེན་ཁ་འབག་ནི་ལུ་ དང་འདོད་ཡོདཔ་དང་ ཁོང་གི་ཚོང་འབྲེལ་གོང་འཕེལ་དང་ ཚོད་བརྟག་འབད་ནི།</a:t>
            </a:r>
            <a:endParaRPr lang="de-DE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715B3396-0C45-4091-9DC9-E0152D9FFE29}"/>
              </a:ext>
            </a:extLst>
          </p:cNvPr>
          <p:cNvSpPr txBox="1">
            <a:spLocks/>
          </p:cNvSpPr>
          <p:nvPr/>
        </p:nvSpPr>
        <p:spPr>
          <a:xfrm>
            <a:off x="3754824" y="4071101"/>
            <a:ext cx="1384977" cy="2311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སྔོན་མ་ལས་ཡོད་པའི་ཚོང་འབྲེལ་གྱི་མ་དཔེ་འདི་ དཔེ་མ་བལྟ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6FEB64-F4B3-4F81-BB4E-DB91681D8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94" y="3037250"/>
            <a:ext cx="793377" cy="79337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F01E91C-24DB-4253-AA4E-89EB23162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89" y="2918653"/>
            <a:ext cx="1152448" cy="115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7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A08957BE-F90E-4BA6-8C30-34C7102D407E}"/>
              </a:ext>
            </a:extLst>
          </p:cNvPr>
          <p:cNvSpPr txBox="1">
            <a:spLocks/>
          </p:cNvSpPr>
          <p:nvPr/>
        </p:nvSpPr>
        <p:spPr>
          <a:xfrm>
            <a:off x="489921" y="1519650"/>
            <a:ext cx="4445540" cy="3898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GB" sz="2400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“</a:t>
            </a:r>
            <a:r>
              <a:rPr lang="bo-CN" sz="2400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ཐོན་སྐྱེད་ཀྱི་གསར་བཏོད་དང་གསར་བཏོད་ཀྱི་བྱ་རིམ་འདི་ ཚོང་འབྲེལ་གྱི་ནང་ལུ་ ཁྱད་ཆོས་ཁག་ཆེ་ཏོག་ཏོ་ཅིག་ཨིན་ཏེ་འབད་རུང་ ཚོང་འབྲེལ་གྱི་མ་དཔེ་ངེས་བདེན་ཡོད་མི་འདི་གིས་ མི་ཚེ་ནང་ མཐར་འཁྱོལ་འབྱུང་ནི་ལུ་ ཁྱད་པར་བཟོ་འོང་</a:t>
            </a:r>
            <a:r>
              <a:rPr lang="en-GB" sz="2400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”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ཝའི་ཝས་ པིཀ་ནུར</a:t>
            </a:r>
            <a:endParaRPr lang="de-DE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1026" name="Picture 2" descr="Yves Pigneur biography, quotes and books | ToolsHero">
            <a:extLst>
              <a:ext uri="{FF2B5EF4-FFF2-40B4-BE49-F238E27FC236}">
                <a16:creationId xmlns:a16="http://schemas.microsoft.com/office/drawing/2014/main" id="{8EE8106B-2771-46B2-9D27-BA7924ABB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29" y="2112625"/>
            <a:ext cx="28575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299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A2F755-5219-4C4E-9378-2C80BB08D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9A87AD7E-457F-4836-8DDE-FFE0F0093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2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37" y="498143"/>
            <a:ext cx="7702210" cy="12789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o-CN" kern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ཚོང་འབྲེལ་མ་དཔེ་ཟེར་མི་འདི་ག་ཅི་ཨིན་ན།</a:t>
            </a:r>
            <a:endParaRPr lang="en-US" kern="12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C47CE2E-48E0-4CE6-8C52-60C02A5E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7" y="2717789"/>
            <a:ext cx="1954606" cy="1954606"/>
          </a:xfrm>
          <a:prstGeom prst="rect">
            <a:avLst/>
          </a:prstGeom>
          <a:effectLst/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A08957BE-F90E-4BA6-8C30-34C7102D407E}"/>
              </a:ext>
            </a:extLst>
          </p:cNvPr>
          <p:cNvSpPr txBox="1">
            <a:spLocks/>
          </p:cNvSpPr>
          <p:nvPr/>
        </p:nvSpPr>
        <p:spPr>
          <a:xfrm>
            <a:off x="3291796" y="2944460"/>
            <a:ext cx="5131151" cy="28663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“ </a:t>
            </a: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ཚོང་འབྲེལ་མ་དཔེ་འདི་གིས་ ལས་ཚོགས་ཀྱིས་ཕན་ཁུངས་ཚུ་ ག་དེ་སྦེ་བཟོཝ་ཨིན་ན་དང་ ག་དེ་སྦེ་བྱིནམ་ཨིན་ནའི་སྐོར་ལས་ བཤད་པ་རྐྱབ་ཨིན།</a:t>
            </a:r>
            <a:endParaRPr lang="en-US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				                     Source: </a:t>
            </a:r>
            <a:r>
              <a:rPr lang="en-US" sz="2400" dirty="0" err="1">
                <a:latin typeface="+mn-lt"/>
              </a:rPr>
              <a:t>Strategyzer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10087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1967266"/>
            <a:ext cx="2499359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bo-CN" sz="2400" kern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ཚོང་འབྲེལ་གྱི་མ་དཔེ</a:t>
            </a:r>
            <a:r>
              <a:rPr lang="en-US" sz="2400" kern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br>
              <a:rPr lang="en-US" sz="2400" kern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</a:br>
            <a:r>
              <a:rPr lang="en-US" sz="1800" kern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(</a:t>
            </a:r>
            <a:r>
              <a:rPr lang="bo-CN" sz="18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ལས་ཚོགས་ཀྱིས་ཕན་ཁུངས་ཚུ་ ག་དེ་སྦེ་བཟོཝ་ཨིན་ན་དང་ ག་དེ་སྦེ་བྱིནམ་ཨིན་ན</a:t>
            </a:r>
            <a:r>
              <a:rPr lang="en-US" sz="1800" kern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)</a:t>
            </a:r>
            <a:endParaRPr lang="en-US" sz="3100" kern="12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80BC68D-AC7F-46C3-BFFD-69934453996D}"/>
              </a:ext>
            </a:extLst>
          </p:cNvPr>
          <p:cNvSpPr txBox="1"/>
          <p:nvPr/>
        </p:nvSpPr>
        <p:spPr>
          <a:xfrm>
            <a:off x="4233213" y="5952633"/>
            <a:ext cx="3608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000" dirty="0"/>
              <a:t>Source: The </a:t>
            </a:r>
            <a:r>
              <a:rPr lang="de-DE" sz="1000" dirty="0" err="1"/>
              <a:t>Camebridge</a:t>
            </a:r>
            <a:r>
              <a:rPr lang="de-DE" sz="1000" dirty="0"/>
              <a:t> Business Model Innovation </a:t>
            </a:r>
            <a:r>
              <a:rPr lang="de-DE" sz="1000" dirty="0" err="1"/>
              <a:t>Process</a:t>
            </a:r>
            <a:r>
              <a:rPr lang="de-DE" sz="1000" dirty="0"/>
              <a:t>, 2017</a:t>
            </a:r>
            <a:endParaRPr lang="de-AT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1F1D96-5B65-463B-B4E6-4D2151EBB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13" y="1001719"/>
            <a:ext cx="6976611" cy="4932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1F668C-AB14-4D20-B33E-9A929C11309B}"/>
              </a:ext>
            </a:extLst>
          </p:cNvPr>
          <p:cNvSpPr txBox="1"/>
          <p:nvPr/>
        </p:nvSpPr>
        <p:spPr>
          <a:xfrm rot="2891094">
            <a:off x="6609870" y="2032059"/>
            <a:ext cx="2058597" cy="369332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r>
              <a:rPr lang="bo-CN" sz="18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དགོངས་དོན་བཟོ་བཀོད།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6C90F-4282-4A5F-8989-ED23CA1E3709}"/>
              </a:ext>
            </a:extLst>
          </p:cNvPr>
          <p:cNvSpPr txBox="1"/>
          <p:nvPr/>
        </p:nvSpPr>
        <p:spPr>
          <a:xfrm rot="18643923">
            <a:off x="3824803" y="1782600"/>
            <a:ext cx="2058597" cy="369332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r>
              <a:rPr lang="bo-CN" sz="18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ལག་ལེན་འཐབ་ནི།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E8007B-8437-4107-9D2E-6B489296FE46}"/>
              </a:ext>
            </a:extLst>
          </p:cNvPr>
          <p:cNvSpPr txBox="1"/>
          <p:nvPr/>
        </p:nvSpPr>
        <p:spPr>
          <a:xfrm rot="1860527">
            <a:off x="4269344" y="5183779"/>
            <a:ext cx="2058597" cy="369332"/>
          </a:xfrm>
          <a:prstGeom prst="rect">
            <a:avLst/>
          </a:prstGeom>
          <a:noFill/>
        </p:spPr>
        <p:txBody>
          <a:bodyPr wrap="square">
            <a:prstTxWarp prst="textArchDown">
              <a:avLst/>
            </a:prstTxWarp>
            <a:spAutoFit/>
          </a:bodyPr>
          <a:lstStyle/>
          <a:p>
            <a:r>
              <a:rPr lang="bo-CN" sz="18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བཟོ་བཀོད་ཀྱི་ཁ་གསལ།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DC1E56-8FE9-49DF-94B4-869A53C02FED}"/>
              </a:ext>
            </a:extLst>
          </p:cNvPr>
          <p:cNvSpPr txBox="1"/>
          <p:nvPr/>
        </p:nvSpPr>
        <p:spPr>
          <a:xfrm rot="1916157">
            <a:off x="6366987" y="2032058"/>
            <a:ext cx="1270662" cy="369332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r>
              <a:rPr lang="bo-CN" sz="11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གནས་སྐབས་སྤྱི་བསྡོམ།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BE731A-57FA-4694-A70C-BFB620B71E48}"/>
              </a:ext>
            </a:extLst>
          </p:cNvPr>
          <p:cNvSpPr txBox="1"/>
          <p:nvPr/>
        </p:nvSpPr>
        <p:spPr>
          <a:xfrm rot="4834062">
            <a:off x="6999846" y="2904893"/>
            <a:ext cx="1270662" cy="369332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r>
              <a:rPr lang="bo-CN" sz="11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དགོངས་དོན་བཟོ་བཀོད།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33B220-EA6B-44B8-A9A8-777E8F4882AA}"/>
              </a:ext>
            </a:extLst>
          </p:cNvPr>
          <p:cNvSpPr txBox="1"/>
          <p:nvPr/>
        </p:nvSpPr>
        <p:spPr>
          <a:xfrm rot="8152823">
            <a:off x="6616266" y="4198765"/>
            <a:ext cx="1211386" cy="369332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r>
              <a:rPr lang="bo-CN" sz="11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བཟོ་དཔེ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D90A7-9217-4318-8BD7-55AB9B1F0FE5}"/>
              </a:ext>
            </a:extLst>
          </p:cNvPr>
          <p:cNvSpPr txBox="1"/>
          <p:nvPr/>
        </p:nvSpPr>
        <p:spPr>
          <a:xfrm rot="19692342">
            <a:off x="6472137" y="4534498"/>
            <a:ext cx="1270662" cy="369332"/>
          </a:xfrm>
          <a:prstGeom prst="rect">
            <a:avLst/>
          </a:prstGeom>
          <a:noFill/>
        </p:spPr>
        <p:txBody>
          <a:bodyPr wrap="square">
            <a:prstTxWarp prst="textArchDown">
              <a:avLst/>
            </a:prstTxWarp>
            <a:spAutoFit/>
          </a:bodyPr>
          <a:lstStyle/>
          <a:p>
            <a:r>
              <a:rPr lang="bo-CN" sz="11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ཚོད་བརྟག།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2363F4-E415-4EE2-928D-AA8FF7187308}"/>
              </a:ext>
            </a:extLst>
          </p:cNvPr>
          <p:cNvSpPr txBox="1"/>
          <p:nvPr/>
        </p:nvSpPr>
        <p:spPr>
          <a:xfrm rot="947240">
            <a:off x="5030346" y="4723104"/>
            <a:ext cx="1270662" cy="369332"/>
          </a:xfrm>
          <a:prstGeom prst="rect">
            <a:avLst/>
          </a:prstGeom>
          <a:noFill/>
        </p:spPr>
        <p:txBody>
          <a:bodyPr wrap="square">
            <a:prstTxWarp prst="textArchDown">
              <a:avLst/>
            </a:prstTxWarp>
            <a:spAutoFit/>
          </a:bodyPr>
          <a:lstStyle/>
          <a:p>
            <a:r>
              <a:rPr lang="bo-CN" sz="11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བཟོ་བཀོད་ཁ་གསལ།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10FFA9-089A-408C-B26D-4C019EC8ED60}"/>
              </a:ext>
            </a:extLst>
          </p:cNvPr>
          <p:cNvSpPr txBox="1"/>
          <p:nvPr/>
        </p:nvSpPr>
        <p:spPr>
          <a:xfrm rot="3208964">
            <a:off x="4291220" y="4132503"/>
            <a:ext cx="1270662" cy="369332"/>
          </a:xfrm>
          <a:prstGeom prst="rect">
            <a:avLst/>
          </a:prstGeom>
          <a:noFill/>
        </p:spPr>
        <p:txBody>
          <a:bodyPr wrap="square">
            <a:prstTxWarp prst="textArchDown">
              <a:avLst/>
            </a:prstTxWarp>
            <a:spAutoFit/>
          </a:bodyPr>
          <a:lstStyle/>
          <a:p>
            <a:r>
              <a:rPr lang="bo-CN" sz="14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མོ་བཏབ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53381F-7E0B-4347-AFEE-D62CB6144FBA}"/>
              </a:ext>
            </a:extLst>
          </p:cNvPr>
          <p:cNvSpPr txBox="1"/>
          <p:nvPr/>
        </p:nvSpPr>
        <p:spPr>
          <a:xfrm rot="18511945">
            <a:off x="4304984" y="2444197"/>
            <a:ext cx="1270662" cy="369332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r>
              <a:rPr lang="bo-CN" sz="14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འགོ་བཙུགས་ནི།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9C6921-4AF9-4852-A8EE-ABEA4EF95D86}"/>
              </a:ext>
            </a:extLst>
          </p:cNvPr>
          <p:cNvSpPr txBox="1"/>
          <p:nvPr/>
        </p:nvSpPr>
        <p:spPr>
          <a:xfrm rot="20937208">
            <a:off x="5293735" y="1786874"/>
            <a:ext cx="1270662" cy="369332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r>
              <a:rPr lang="bo-CN" sz="14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བསམ་ཞིབ།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3CFE643A-A8E9-4017-B6F6-AB95A2686751}"/>
              </a:ext>
            </a:extLst>
          </p:cNvPr>
          <p:cNvSpPr txBox="1">
            <a:spLocks/>
          </p:cNvSpPr>
          <p:nvPr/>
        </p:nvSpPr>
        <p:spPr>
          <a:xfrm>
            <a:off x="6339487" y="1920639"/>
            <a:ext cx="565634" cy="6193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༡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D7453F04-83CA-4E45-9B5E-005A32BD5CCD}"/>
              </a:ext>
            </a:extLst>
          </p:cNvPr>
          <p:cNvSpPr txBox="1">
            <a:spLocks/>
          </p:cNvSpPr>
          <p:nvPr/>
        </p:nvSpPr>
        <p:spPr>
          <a:xfrm>
            <a:off x="7061517" y="2593591"/>
            <a:ext cx="565634" cy="6193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dz-BT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༢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8695F652-C1A8-48DE-9A5A-1011A6A001F8}"/>
              </a:ext>
            </a:extLst>
          </p:cNvPr>
          <p:cNvSpPr txBox="1">
            <a:spLocks/>
          </p:cNvSpPr>
          <p:nvPr/>
        </p:nvSpPr>
        <p:spPr>
          <a:xfrm>
            <a:off x="7074803" y="3687160"/>
            <a:ext cx="565634" cy="6193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dz-BT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༣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8A95E852-B62F-40CC-B1DC-63D275559599}"/>
              </a:ext>
            </a:extLst>
          </p:cNvPr>
          <p:cNvSpPr txBox="1">
            <a:spLocks/>
          </p:cNvSpPr>
          <p:nvPr/>
        </p:nvSpPr>
        <p:spPr>
          <a:xfrm>
            <a:off x="6380608" y="4300075"/>
            <a:ext cx="565634" cy="6193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dz-BT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༤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395DCF5F-382A-4FB6-98BC-71AE41399999}"/>
              </a:ext>
            </a:extLst>
          </p:cNvPr>
          <p:cNvSpPr txBox="1">
            <a:spLocks/>
          </p:cNvSpPr>
          <p:nvPr/>
        </p:nvSpPr>
        <p:spPr>
          <a:xfrm>
            <a:off x="5386518" y="4312741"/>
            <a:ext cx="565634" cy="6193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dz-BT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༥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E36685C0-315F-4BBB-8760-9EE8F7422090}"/>
              </a:ext>
            </a:extLst>
          </p:cNvPr>
          <p:cNvSpPr txBox="1">
            <a:spLocks/>
          </p:cNvSpPr>
          <p:nvPr/>
        </p:nvSpPr>
        <p:spPr>
          <a:xfrm>
            <a:off x="4721253" y="3653918"/>
            <a:ext cx="565634" cy="6193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dz-BT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༦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1014E827-639E-4018-A919-45D1F432D8D2}"/>
              </a:ext>
            </a:extLst>
          </p:cNvPr>
          <p:cNvSpPr txBox="1">
            <a:spLocks/>
          </p:cNvSpPr>
          <p:nvPr/>
        </p:nvSpPr>
        <p:spPr>
          <a:xfrm>
            <a:off x="4711340" y="2634576"/>
            <a:ext cx="565634" cy="6193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dz-BT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༧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ED3BF8B2-F97E-4989-B352-9506354E1629}"/>
              </a:ext>
            </a:extLst>
          </p:cNvPr>
          <p:cNvSpPr txBox="1">
            <a:spLocks/>
          </p:cNvSpPr>
          <p:nvPr/>
        </p:nvSpPr>
        <p:spPr>
          <a:xfrm>
            <a:off x="5350332" y="1926672"/>
            <a:ext cx="565634" cy="6193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dz-BT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༨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8645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49" y="1606605"/>
            <a:ext cx="7886700" cy="79337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bo-CN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འ་ནཱི་ཚོང་སྡེ་ཚུ་གིས་ གནས་གོང་ག་དེ་སྦེ་བཟོཝ་སྨོ</a:t>
            </a:r>
            <a:r>
              <a:rPr lang="de-DE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  <a:endParaRPr lang="de-AT" sz="3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449" y="4402908"/>
            <a:ext cx="2339827" cy="587381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bo-CN" sz="4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ཐོན་སྐྱེད་དང་ཞབས་ཏོག་ཚོང་སྒྱུར</a:t>
            </a:r>
            <a:endParaRPr lang="de-DE" sz="4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3074" name="Picture 2" descr="Automotive Logo and Vehicle Logo Design Services in USA | Pixels logo design">
            <a:extLst>
              <a:ext uri="{FF2B5EF4-FFF2-40B4-BE49-F238E27FC236}">
                <a16:creationId xmlns:a16="http://schemas.microsoft.com/office/drawing/2014/main" id="{892AE1F2-63AA-4D26-9F00-97D08CDB1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51" y="2735629"/>
            <a:ext cx="2339826" cy="132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9C9496F-95FD-4404-80F4-D11F41794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15938" r="6389" b="16922"/>
          <a:stretch/>
        </p:blipFill>
        <p:spPr bwMode="auto">
          <a:xfrm>
            <a:off x="3374701" y="2969907"/>
            <a:ext cx="2360071" cy="9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25582318-D1BC-4BFF-9FC0-E5BBA1401965}"/>
              </a:ext>
            </a:extLst>
          </p:cNvPr>
          <p:cNvSpPr txBox="1">
            <a:spLocks/>
          </p:cNvSpPr>
          <p:nvPr/>
        </p:nvSpPr>
        <p:spPr>
          <a:xfrm>
            <a:off x="3374701" y="4402908"/>
            <a:ext cx="2360071" cy="5873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bo-CN" sz="21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ཚོང་བསྒྲགས་ཀྱི་འོང་འབབ་ཐོག་ལས</a:t>
            </a:r>
            <a:endParaRPr lang="de-DE" sz="21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3078" name="Picture 6" descr="Mobile Phone Brand - Mobile Phone Brand Logo, HD Png Download , Transparent  Png Image - PNGitem">
            <a:extLst>
              <a:ext uri="{FF2B5EF4-FFF2-40B4-BE49-F238E27FC236}">
                <a16:creationId xmlns:a16="http://schemas.microsoft.com/office/drawing/2014/main" id="{9238E5A5-652E-4D70-BBAE-58EEE2CDC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114" y="2735630"/>
            <a:ext cx="2258236" cy="132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28631F7-F48C-40B4-A276-260E9CEF31DA}"/>
              </a:ext>
            </a:extLst>
          </p:cNvPr>
          <p:cNvSpPr txBox="1">
            <a:spLocks/>
          </p:cNvSpPr>
          <p:nvPr/>
        </p:nvSpPr>
        <p:spPr>
          <a:xfrm>
            <a:off x="6206196" y="4398489"/>
            <a:ext cx="2360071" cy="79337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bo-CN" sz="21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ཐོན་སྐྱེད་ཚོང་སྒྱུར་འཐབ་མི་དང་ ཞབས་ཏོག་མཁོ་མངག་འབད་མི་ལས་</a:t>
            </a:r>
            <a:endParaRPr lang="de-DE" sz="21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97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94" y="1446179"/>
            <a:ext cx="7886700" cy="793377"/>
          </a:xfrm>
        </p:spPr>
        <p:txBody>
          <a:bodyPr>
            <a:normAutofit/>
          </a:bodyPr>
          <a:lstStyle/>
          <a:p>
            <a:r>
              <a:rPr lang="bo-CN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ཚོང་འབྲེལ་མ་དཔེ་གི་རེ་སྐུལ</a:t>
            </a:r>
            <a:endParaRPr lang="de-AT" sz="3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DB73F18-2EFE-496A-81AD-4B062A7C4B6B}"/>
              </a:ext>
            </a:extLst>
          </p:cNvPr>
          <p:cNvSpPr txBox="1"/>
          <p:nvPr/>
        </p:nvSpPr>
        <p:spPr>
          <a:xfrm>
            <a:off x="6468894" y="5985222"/>
            <a:ext cx="2461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Expressway Rg" panose="020B0604020200020204"/>
                <a:hlinkClick r:id="rId2"/>
              </a:rPr>
              <a:t>Source: </a:t>
            </a:r>
            <a:r>
              <a:rPr lang="en-US" sz="1200" dirty="0" err="1">
                <a:latin typeface="Expressway Rg" panose="020B0604020200020204"/>
                <a:hlinkClick r:id="rId2"/>
              </a:rPr>
              <a:t>Strategyzer</a:t>
            </a:r>
            <a:r>
              <a:rPr lang="en-US" sz="1200" dirty="0">
                <a:latin typeface="Expressway Rg" panose="020B0604020200020204"/>
                <a:hlinkClick r:id="rId2"/>
              </a:rPr>
              <a:t> | Corporate Innovation Strategy, Tools &amp; Training</a:t>
            </a:r>
            <a:endParaRPr lang="de-AT" sz="1200" dirty="0">
              <a:latin typeface="Expressway Rg" panose="020B0604020200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BD599-FA84-4D6C-A6D3-43475AF53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71" y="2164535"/>
            <a:ext cx="5404422" cy="3820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C5C9F1-CC9D-42AD-9699-782AE19AFDF1}"/>
              </a:ext>
            </a:extLst>
          </p:cNvPr>
          <p:cNvSpPr txBox="1"/>
          <p:nvPr/>
        </p:nvSpPr>
        <p:spPr>
          <a:xfrm>
            <a:off x="169132" y="3296088"/>
            <a:ext cx="1469914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གལ་གནད་ཅན་གྱི་བསྡོམ་རོགས།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6EB63-78E9-4695-8E1A-B22A27462D7F}"/>
              </a:ext>
            </a:extLst>
          </p:cNvPr>
          <p:cNvSpPr txBox="1"/>
          <p:nvPr/>
        </p:nvSpPr>
        <p:spPr>
          <a:xfrm>
            <a:off x="1208223" y="2371891"/>
            <a:ext cx="1469914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གལ་གནད་ཅན་གྱི་ལས་རིམ།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183412-0D68-43F4-B16E-789F108B4CDE}"/>
              </a:ext>
            </a:extLst>
          </p:cNvPr>
          <p:cNvSpPr txBox="1"/>
          <p:nvPr/>
        </p:nvSpPr>
        <p:spPr>
          <a:xfrm>
            <a:off x="2673792" y="2388449"/>
            <a:ext cx="1469914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གནས་གོང་གྲོས་གཞི།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67CD75-7B42-4A72-ACFA-780A1760323F}"/>
              </a:ext>
            </a:extLst>
          </p:cNvPr>
          <p:cNvSpPr txBox="1"/>
          <p:nvPr/>
        </p:nvSpPr>
        <p:spPr>
          <a:xfrm>
            <a:off x="4548847" y="2393924"/>
            <a:ext cx="1469914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ཚོང་མགྲོན་པའི་མཐུན་ལམ།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466B52-E19A-4018-AD96-BFAD6F317280}"/>
              </a:ext>
            </a:extLst>
          </p:cNvPr>
          <p:cNvSpPr txBox="1"/>
          <p:nvPr/>
        </p:nvSpPr>
        <p:spPr>
          <a:xfrm>
            <a:off x="5283804" y="3281443"/>
            <a:ext cx="1469914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ཚོང་མགྲོན་པའི་ཆ་ཤས།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1A6B8E-EFEB-4774-A794-3FCB045A9EAF}"/>
              </a:ext>
            </a:extLst>
          </p:cNvPr>
          <p:cNvSpPr txBox="1"/>
          <p:nvPr/>
        </p:nvSpPr>
        <p:spPr>
          <a:xfrm>
            <a:off x="791920" y="5253917"/>
            <a:ext cx="1469914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འོང་འབབ་བྱིན་མི།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08D76D-8F89-4ED8-A33E-A67EF6D8A621}"/>
              </a:ext>
            </a:extLst>
          </p:cNvPr>
          <p:cNvSpPr txBox="1"/>
          <p:nvPr/>
        </p:nvSpPr>
        <p:spPr>
          <a:xfrm>
            <a:off x="1658626" y="5417335"/>
            <a:ext cx="1469914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རྒྱུན་ལམ།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775A62-E5BF-4F2C-B687-3D54722BD15B}"/>
              </a:ext>
            </a:extLst>
          </p:cNvPr>
          <p:cNvSpPr txBox="1"/>
          <p:nvPr/>
        </p:nvSpPr>
        <p:spPr>
          <a:xfrm>
            <a:off x="4293075" y="5505339"/>
            <a:ext cx="1469914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གལ་གནད་ཅན་གྱི་རྒྱུ་ཁུངས།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141836-5E98-4DB8-A2BE-63212891525B}"/>
              </a:ext>
            </a:extLst>
          </p:cNvPr>
          <p:cNvSpPr txBox="1"/>
          <p:nvPr/>
        </p:nvSpPr>
        <p:spPr>
          <a:xfrm>
            <a:off x="5333411" y="5198354"/>
            <a:ext cx="1469914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ཟད་སོང་གི་གཞི་བཀོད།</a:t>
            </a:r>
            <a:endParaRPr lang="en-US" sz="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095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483822"/>
            <a:ext cx="7886700" cy="793377"/>
          </a:xfrm>
        </p:spPr>
        <p:txBody>
          <a:bodyPr>
            <a:normAutofit/>
          </a:bodyPr>
          <a:lstStyle/>
          <a:p>
            <a:r>
              <a:rPr lang="bo-CN" sz="4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ཚོང་འབྲེལ་མ་དཔེ་གི་རེ་སྐུལ</a:t>
            </a:r>
            <a:endParaRPr lang="de-AT" sz="4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2335265"/>
            <a:ext cx="8018394" cy="4126494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lnSpc>
                <a:spcPct val="17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altLang="en-US" sz="2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ཚོང་འབྲེལ་མ་དཔེ་གསརཔ་བཟོ་ནིའི་ཡངནི་ ཧེ་མ་ལས་ཡོད་པའི་ ཚོང་འབྲེལ་གྱི་མ་དཔེ་འདི་ དུས་མཐུན་བཟོ་ནིའི་དོན་ལུ་ ཐབས་བྱུས་ཅན་གྱི་འཛིན་སྐྱོང་གི་གཞི་བཀོད། </a:t>
            </a:r>
            <a:r>
              <a:rPr lang="en-US" altLang="en-US" sz="2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</a:p>
          <a:p>
            <a:pPr marL="342900" indent="-342900">
              <a:lnSpc>
                <a:spcPct val="17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altLang="en-US" sz="2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ཁྱོད་ཀྱི་ཚོང་འབྲེལ་གྱི་མ་དཔེ་གི་ ཆ་ཤས་མ་འདྲཝ་ཚུ་ བརྙན་སྟོན་གྱི་ཐོག་ལས་སྟོན་ནི།</a:t>
            </a:r>
            <a:endParaRPr lang="en-US" altLang="en-US" sz="2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7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sz="2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མི་ཚེ་ངོ་མ་ནང་དང་ སློབ་སྟོན་ནང་ལུ་ལག་ལེན་འཐབ་ཡོདཔ།</a:t>
            </a:r>
            <a:endParaRPr lang="en-US" sz="2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7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sz="2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ཁོང་ཚུ་ ཁྱོད་ཀྱི་ཆ་རོགས་ཅིག་ཨིནམ་ལས་ ཡོངས་འཕྲིན་ནང་བཙུགས་དགོ།</a:t>
            </a:r>
            <a:r>
              <a:rPr lang="en-US" sz="2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(</a:t>
            </a:r>
            <a:r>
              <a:rPr lang="bo-CN" sz="2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འ་ནཱི་འདི་ ཡོངས་འབྲེལ་ཐོག་ལས་ཡང་ འོས་འབབ་ཡོདཔ་ཨིན། དཔྱེ་འབདན་</a:t>
            </a:r>
            <a:r>
              <a:rPr lang="en-US" sz="2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en-US" sz="2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  <a:hlinkClick r:id="rId2"/>
              </a:rPr>
              <a:t>Miro</a:t>
            </a:r>
            <a:r>
              <a:rPr lang="en-US" sz="2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253947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47A61F1-6017-450D-BD86-4B5CFF3B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77" y="2849345"/>
            <a:ext cx="7886700" cy="1325563"/>
          </a:xfrm>
        </p:spPr>
        <p:txBody>
          <a:bodyPr/>
          <a:lstStyle/>
          <a:p>
            <a:pPr algn="ctr"/>
            <a:r>
              <a:rPr lang="bo-CN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རེ་འདོད་ཞིབ་དཔྱད།</a:t>
            </a:r>
            <a:endParaRPr lang="de-AT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243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o-CN" sz="4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ཚོང་འབྲེལ་མ་དཔེ་གི་རེ་སྐུལ</a:t>
            </a:r>
            <a:endParaRPr lang="de-AT" sz="4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2534771"/>
            <a:ext cx="7886699" cy="383684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Clr>
                <a:schemeClr val="tx2"/>
              </a:buClr>
              <a:buSzPct val="120000"/>
              <a:buNone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རེ་སྐུལ་འདི་གིས་ </a:t>
            </a:r>
            <a:r>
              <a:rPr lang="en-US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20000"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ཁྱོད་རའི་མ་དཔེའི་ཆ་ཤས་ཚུ་གི་བར་ན་འབྲེལ་བ་ག་དེ་སྦེ་ཡོདཔ་ཨིན་ན་ མཐོང་ཚུགས།</a:t>
            </a:r>
            <a:endParaRPr lang="en-US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20000"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རིག་ཚོད་དཔག་ནི། བསམ་པ་དང་ཉེན་ཁ་ཚུ་ ངོས་ལེན་འབད་ནི།</a:t>
            </a:r>
            <a:endParaRPr lang="en-US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20000"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ཁྲོམ། རྒྱུན་ལམ་དང་ གོང་ཚོད་ཚུ་ བརྟག་ཞིབ་འབད་ནིའི་དོན་ལུ་ བདེན་ཁུངས་འཆར་གཞི་བརྩམས་ནི།</a:t>
            </a:r>
            <a:endParaRPr lang="en-US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20000"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གནས་གོང་སེང་ནིའི་དོན་ལུ་དང་ ཟད་སོང་མར་ཕབ་འབད་ནིའི་དོན་ལུ་ ཐབས་ལམ་འཚོལ་ནི།</a:t>
            </a:r>
            <a:endParaRPr lang="en-US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20000"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ཁྲོམ་ཁར་བར་ཆད་རྐྱབ་པའི་ཐབས་བྱུས་ཚུ་ རིག་བསྡུར་འབད།</a:t>
            </a:r>
            <a:endParaRPr lang="de-DE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9763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00200"/>
            <a:ext cx="8171757" cy="7933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ཐབས་ལམ་ཡོངས་རྫོགས་སྦེ་ཡོད་པའི་ ཚོང་འབྲེལ་མ་དཔེ་གི་རེ་སྐུལ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03913" y="2525042"/>
            <a:ext cx="5896494" cy="1171467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70000"/>
              </a:lnSpc>
              <a:buClr>
                <a:schemeClr val="tx2"/>
              </a:buClr>
              <a:buSzPct val="120000"/>
              <a:buNone/>
            </a:pPr>
            <a:r>
              <a:rPr lang="bo-CN" sz="25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མཐའ་ཁོར་གྱི་སབ་ཁྲ་</a:t>
            </a:r>
            <a:r>
              <a:rPr lang="bo-CN" sz="25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འདི་གིས་ ཁྱོད་ཀྱིས་བཟོ་མི་སྐབས་དོན་འདི་ ཧ་གོ་ནི་ལུ་ ཆ་རོགས་འབདཝ་ཨིན། </a:t>
            </a:r>
            <a:r>
              <a:rPr lang="de-DE" sz="25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= </a:t>
            </a:r>
            <a:r>
              <a:rPr lang="bo-CN" sz="25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བཟོ་གྲྭའི་དབྱེ་དཔྱད།</a:t>
            </a:r>
            <a:endParaRPr lang="de-DE" sz="25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6AFA7A-E6F9-4D1C-B2C3-F4738E685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525042"/>
            <a:ext cx="1997818" cy="4083261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545C53DC-E6CD-41CC-892D-6A4BC4BB2680}"/>
              </a:ext>
            </a:extLst>
          </p:cNvPr>
          <p:cNvSpPr txBox="1">
            <a:spLocks/>
          </p:cNvSpPr>
          <p:nvPr/>
        </p:nvSpPr>
        <p:spPr>
          <a:xfrm>
            <a:off x="2903913" y="3938683"/>
            <a:ext cx="5896494" cy="1171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20000"/>
              <a:buNone/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ཚོང་འབྲེལ་མ་དཔེ་གི་རེ་སྐུལ་ </a:t>
            </a: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གྱིས་ ཁྱོད་རའི་ཚོང་འབྲེལ་གྱི་ གནས་གོང་བཟོ་ནི་ལུ་ ཆ་རོགས་འབདཝ་ཨིན།</a:t>
            </a:r>
            <a:endParaRPr lang="de-DE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0778E46-E9E1-4A1A-B6D8-A0E76705986D}"/>
              </a:ext>
            </a:extLst>
          </p:cNvPr>
          <p:cNvSpPr txBox="1">
            <a:spLocks/>
          </p:cNvSpPr>
          <p:nvPr/>
        </p:nvSpPr>
        <p:spPr>
          <a:xfrm>
            <a:off x="2903913" y="5335699"/>
            <a:ext cx="5896494" cy="11714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None/>
            </a:pPr>
            <a:r>
              <a:rPr lang="bo-CN" sz="25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གནས་གོང་གྲོས་གཞི་རེ་སྐུལ་གྱིས་</a:t>
            </a:r>
            <a:r>
              <a:rPr lang="bo-CN" sz="25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ཁྱོད་རའི་ཚོང་མགྲོན་པ་ཚུ་ལུ་ གནས་གོང་བཟོ་ནིའི་ཆ་རོགས་འབདཝ་ཨིན།</a:t>
            </a:r>
            <a:endParaRPr lang="de-DE" sz="25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557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ཚོང་འབྲེལ་མ་དཔེ་གི་རེ་སྐུལ་གྱི་ལག་ལེན</a:t>
            </a:r>
            <a:endParaRPr lang="de-AT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C56976DD-B6AB-4679-BF76-06541A878EA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7462920"/>
              </p:ext>
            </p:extLst>
          </p:nvPr>
        </p:nvGraphicFramePr>
        <p:xfrm>
          <a:off x="628650" y="2510064"/>
          <a:ext cx="7104840" cy="328041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552420">
                  <a:extLst>
                    <a:ext uri="{9D8B030D-6E8A-4147-A177-3AD203B41FA5}">
                      <a16:colId xmlns:a16="http://schemas.microsoft.com/office/drawing/2014/main" val="909494205"/>
                    </a:ext>
                  </a:extLst>
                </a:gridCol>
                <a:gridCol w="3552420">
                  <a:extLst>
                    <a:ext uri="{9D8B030D-6E8A-4147-A177-3AD203B41FA5}">
                      <a16:colId xmlns:a16="http://schemas.microsoft.com/office/drawing/2014/main" val="25593790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bo-CN" b="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ཐབས་བྱུས་བཟོ་ནི</a:t>
                      </a:r>
                      <a:endParaRPr lang="de-AT" b="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bo-CN" b="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ལས་ཚོགས་ཀྱི་ཕྱོགས་སྒྲིག</a:t>
                      </a:r>
                      <a:endParaRPr lang="de-AT" b="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577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bo-CN" b="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སྟོན་སྟེགས</a:t>
                      </a:r>
                      <a:endParaRPr lang="de-AT" b="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bo-CN" b="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ཐབས་བྱུས་མཉམ་འབྲེལ་སྦེ་བཟོ་ནི</a:t>
                      </a:r>
                      <a:endParaRPr lang="de-AT" b="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824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bo-CN" b="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འགྲན་བསྡུར་ཧ་གོ་ནི</a:t>
                      </a:r>
                      <a:endParaRPr lang="de-AT" b="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bo-CN" b="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ལས་རིམ་ཚུ་ནང་ སྐད་ཡིག་བརྗེ་སོར།</a:t>
                      </a:r>
                      <a:endParaRPr lang="de-AT" b="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424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bo-CN" b="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ཚོང་འབྲེལ་མ་དཔེ་ཚུ་གི་ཡིག་སྣོད</a:t>
                      </a:r>
                      <a:endParaRPr lang="de-AT" b="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bo-CN" b="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མ་རྩ་གཞི་བཙུགས</a:t>
                      </a:r>
                      <a:endParaRPr lang="de-AT" b="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046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bo-CN" b="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གསར་བཏོད</a:t>
                      </a:r>
                      <a:endParaRPr lang="de-AT" b="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bo-CN" b="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ཨེམ་དང་ཨེ་ཨེས</a:t>
                      </a:r>
                      <a:endParaRPr lang="de-AT" b="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119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bo-CN" b="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གནས་སྐབས་གསརཔ་གི་དཔེ་གཞི</a:t>
                      </a:r>
                      <a:endParaRPr lang="de-AT" b="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bo-CN" b="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ཕྱིར་ཐོན་གྱི་ཐབས་བྱུས་ཚུ་</a:t>
                      </a:r>
                      <a:endParaRPr lang="de-AT" b="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771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bo-CN" b="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ཧ་གོ་ནི</a:t>
                      </a:r>
                      <a:endParaRPr lang="de-AT" b="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de-AT" b="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404163"/>
                  </a:ext>
                </a:extLst>
              </a:tr>
            </a:tbl>
          </a:graphicData>
        </a:graphic>
      </p:graphicFrame>
      <p:sp>
        <p:nvSpPr>
          <p:cNvPr id="3" name="Ellipse 2">
            <a:extLst>
              <a:ext uri="{FF2B5EF4-FFF2-40B4-BE49-F238E27FC236}">
                <a16:creationId xmlns:a16="http://schemas.microsoft.com/office/drawing/2014/main" id="{0FD14426-1819-497A-8379-91354C1492B0}"/>
              </a:ext>
            </a:extLst>
          </p:cNvPr>
          <p:cNvSpPr/>
          <p:nvPr/>
        </p:nvSpPr>
        <p:spPr>
          <a:xfrm>
            <a:off x="1686348" y="2510065"/>
            <a:ext cx="1520687" cy="385174"/>
          </a:xfrm>
          <a:prstGeom prst="ellipse">
            <a:avLst/>
          </a:prstGeom>
          <a:noFill/>
          <a:ln>
            <a:solidFill>
              <a:srgbClr val="189B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n>
                <a:solidFill>
                  <a:srgbClr val="189BB5"/>
                </a:solidFill>
              </a:ln>
              <a:noFill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53F949A-CC05-4540-A1BA-67A1DE7B092C}"/>
              </a:ext>
            </a:extLst>
          </p:cNvPr>
          <p:cNvSpPr/>
          <p:nvPr/>
        </p:nvSpPr>
        <p:spPr>
          <a:xfrm>
            <a:off x="1321913" y="4362056"/>
            <a:ext cx="2223053" cy="385174"/>
          </a:xfrm>
          <a:prstGeom prst="ellipse">
            <a:avLst/>
          </a:prstGeom>
          <a:noFill/>
          <a:ln>
            <a:solidFill>
              <a:srgbClr val="189B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n>
                <a:solidFill>
                  <a:srgbClr val="189BB5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00718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33661"/>
            <a:ext cx="7886700" cy="793377"/>
          </a:xfrm>
        </p:spPr>
        <p:txBody>
          <a:bodyPr>
            <a:normAutofit/>
          </a:bodyPr>
          <a:lstStyle/>
          <a:p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སྤྱི་མཚན་གྱི་ ཚོང་འབྲེལ་གྱི་མ་དཔེ་ཚུ་བཟོ་ནིའི་དོན་ལུ་ ཁག་ཚན་དགུ</a:t>
            </a:r>
            <a:endParaRPr lang="de-AT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DBD0B-94CD-4236-A6EA-233E1D945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9" y="1550234"/>
            <a:ext cx="7692044" cy="5437933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EA5C8CD5-677E-4BFC-904E-B49BAC195F05}"/>
              </a:ext>
            </a:extLst>
          </p:cNvPr>
          <p:cNvSpPr txBox="1">
            <a:spLocks/>
          </p:cNvSpPr>
          <p:nvPr/>
        </p:nvSpPr>
        <p:spPr>
          <a:xfrm>
            <a:off x="930681" y="3286746"/>
            <a:ext cx="1513262" cy="7933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༨ 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གལ་གནད་ཅན་གྱི་བསྡོམ་རོགས།</a:t>
            </a:r>
            <a:endParaRPr lang="de-AT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6414878-B911-4AB2-B3E0-8A3EECC457CF}"/>
              </a:ext>
            </a:extLst>
          </p:cNvPr>
          <p:cNvSpPr txBox="1">
            <a:spLocks/>
          </p:cNvSpPr>
          <p:nvPr/>
        </p:nvSpPr>
        <p:spPr>
          <a:xfrm>
            <a:off x="2263488" y="2721969"/>
            <a:ext cx="1513262" cy="7933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༧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གལ་གནད་ཅན་གྱི་ལས་རིམ།</a:t>
            </a:r>
            <a:endParaRPr lang="de-AT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A24C43F-2098-4147-8DD5-0D1C63E9B618}"/>
              </a:ext>
            </a:extLst>
          </p:cNvPr>
          <p:cNvSpPr txBox="1">
            <a:spLocks/>
          </p:cNvSpPr>
          <p:nvPr/>
        </p:nvSpPr>
        <p:spPr>
          <a:xfrm>
            <a:off x="3676826" y="3118657"/>
            <a:ext cx="1513262" cy="7933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༢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གནས་གོང་གྲོས་གཞི།</a:t>
            </a:r>
            <a:endParaRPr lang="de-AT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9BE3722-A851-420C-B39A-37267BF22BB3}"/>
              </a:ext>
            </a:extLst>
          </p:cNvPr>
          <p:cNvSpPr txBox="1">
            <a:spLocks/>
          </p:cNvSpPr>
          <p:nvPr/>
        </p:nvSpPr>
        <p:spPr>
          <a:xfrm>
            <a:off x="5009633" y="2591781"/>
            <a:ext cx="1513262" cy="7933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༤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ཚོང་མགྲོན་པའི་མཐུན་ལམ།</a:t>
            </a:r>
            <a:endParaRPr lang="de-AT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105CE28-D124-4DEE-A39A-5C129B92EF91}"/>
              </a:ext>
            </a:extLst>
          </p:cNvPr>
          <p:cNvSpPr txBox="1">
            <a:spLocks/>
          </p:cNvSpPr>
          <p:nvPr/>
        </p:nvSpPr>
        <p:spPr>
          <a:xfrm>
            <a:off x="5056739" y="4162263"/>
            <a:ext cx="1513262" cy="7933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༣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རྒྱུན་ལམ།</a:t>
            </a:r>
            <a:endParaRPr lang="de-AT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0108AA0-6DCA-4458-BC2F-94C9E14F2930}"/>
              </a:ext>
            </a:extLst>
          </p:cNvPr>
          <p:cNvSpPr txBox="1">
            <a:spLocks/>
          </p:cNvSpPr>
          <p:nvPr/>
        </p:nvSpPr>
        <p:spPr>
          <a:xfrm>
            <a:off x="6422971" y="3251908"/>
            <a:ext cx="1513262" cy="7933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༡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ཚོང་མགྲོན་པའི་ཆ་ཤས།</a:t>
            </a:r>
            <a:endParaRPr lang="de-AT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D5CE5D44-7144-4E70-9487-F96C01E2BCE3}"/>
              </a:ext>
            </a:extLst>
          </p:cNvPr>
          <p:cNvSpPr txBox="1">
            <a:spLocks/>
          </p:cNvSpPr>
          <p:nvPr/>
        </p:nvSpPr>
        <p:spPr>
          <a:xfrm>
            <a:off x="1875735" y="5382086"/>
            <a:ext cx="1513262" cy="7933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༩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ཟད་སོང་གི་གཞི་བཀོད།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6862BE9-42A3-48F0-AB09-530DBE70A676}"/>
              </a:ext>
            </a:extLst>
          </p:cNvPr>
          <p:cNvSpPr txBox="1">
            <a:spLocks/>
          </p:cNvSpPr>
          <p:nvPr/>
        </p:nvSpPr>
        <p:spPr>
          <a:xfrm>
            <a:off x="5367080" y="5385617"/>
            <a:ext cx="1513262" cy="7933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༥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འོང་འབབ་བྱིན་མི།</a:t>
            </a:r>
            <a:endParaRPr lang="de-AT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7B6D21-D45D-4E7A-ADEE-41D698AF08DE}"/>
              </a:ext>
            </a:extLst>
          </p:cNvPr>
          <p:cNvSpPr txBox="1"/>
          <p:nvPr/>
        </p:nvSpPr>
        <p:spPr>
          <a:xfrm>
            <a:off x="2443943" y="4383000"/>
            <a:ext cx="12635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༦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/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གལ་གནད་ཅན་གྱི་རྒྱུ་ཁུངས།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860538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5C1A48-76E6-4C76-80BE-40C49E8E1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5" y="1867593"/>
            <a:ext cx="7306109" cy="52757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གཡོན་ཕྱོགས་ཀྱི་རེ་སྐུལ་དང་ གཡས་ཕྱོགས་ཀྱི་རེ་སྐུལ</a:t>
            </a:r>
            <a:endParaRPr lang="de-AT" sz="3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72486011-8A34-4C58-B026-19D655114B76}"/>
              </a:ext>
            </a:extLst>
          </p:cNvPr>
          <p:cNvCxnSpPr>
            <a:cxnSpLocks/>
          </p:cNvCxnSpPr>
          <p:nvPr/>
        </p:nvCxnSpPr>
        <p:spPr>
          <a:xfrm>
            <a:off x="4395779" y="2438400"/>
            <a:ext cx="0" cy="4112029"/>
          </a:xfrm>
          <a:prstGeom prst="line">
            <a:avLst/>
          </a:prstGeom>
          <a:ln w="38100">
            <a:solidFill>
              <a:srgbClr val="189B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9D04624B-3D30-482E-BB73-68F0AE4075B5}"/>
              </a:ext>
            </a:extLst>
          </p:cNvPr>
          <p:cNvSpPr txBox="1"/>
          <p:nvPr/>
        </p:nvSpPr>
        <p:spPr>
          <a:xfrm>
            <a:off x="126453" y="3121782"/>
            <a:ext cx="1099229" cy="1169551"/>
          </a:xfrm>
          <a:prstGeom prst="rect">
            <a:avLst/>
          </a:prstGeom>
          <a:noFill/>
          <a:ln w="12700">
            <a:solidFill>
              <a:srgbClr val="189BB5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གཡོན་ཕྱོགས་ཀྱི་རེ་སྐུལ</a:t>
            </a:r>
            <a:r>
              <a:rPr lang="de-DE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= </a:t>
            </a: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འཇོན་ཐངས</a:t>
            </a:r>
            <a:endParaRPr lang="de-AT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EF643F3-C98E-4A48-9A86-905CF962DD76}"/>
              </a:ext>
            </a:extLst>
          </p:cNvPr>
          <p:cNvSpPr txBox="1"/>
          <p:nvPr/>
        </p:nvSpPr>
        <p:spPr>
          <a:xfrm>
            <a:off x="7743214" y="3122579"/>
            <a:ext cx="1040863" cy="1538883"/>
          </a:xfrm>
          <a:prstGeom prst="rect">
            <a:avLst/>
          </a:prstGeom>
          <a:noFill/>
          <a:ln w="12700">
            <a:solidFill>
              <a:srgbClr val="189BB5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གཡས་ཕྱོགས་ཀྱི་རེ་སྐུལ</a:t>
            </a:r>
            <a:r>
              <a:rPr lang="de-DE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= </a:t>
            </a: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གནས་གོང་</a:t>
            </a:r>
            <a:endParaRPr lang="de-AT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F2EE429-A843-4D76-8E75-1C1AA59672CB}"/>
              </a:ext>
            </a:extLst>
          </p:cNvPr>
          <p:cNvSpPr txBox="1">
            <a:spLocks/>
          </p:cNvSpPr>
          <p:nvPr/>
        </p:nvSpPr>
        <p:spPr>
          <a:xfrm>
            <a:off x="1035979" y="3312834"/>
            <a:ext cx="1463503" cy="767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༨ 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གལ་གནད་ཅན་གྱི་བསྡོམ་རོགས།</a:t>
            </a:r>
            <a:endParaRPr lang="de-AT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67250CF-787A-4D49-9161-366A94E5E430}"/>
              </a:ext>
            </a:extLst>
          </p:cNvPr>
          <p:cNvSpPr txBox="1">
            <a:spLocks/>
          </p:cNvSpPr>
          <p:nvPr/>
        </p:nvSpPr>
        <p:spPr>
          <a:xfrm>
            <a:off x="2368786" y="2748057"/>
            <a:ext cx="1463503" cy="767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༧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གལ་གནད་ཅན་གྱི་ལས་རིམ།</a:t>
            </a:r>
            <a:endParaRPr lang="de-AT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D9817A3-FC6B-4787-BAD6-669090A2CC45}"/>
              </a:ext>
            </a:extLst>
          </p:cNvPr>
          <p:cNvSpPr txBox="1">
            <a:spLocks/>
          </p:cNvSpPr>
          <p:nvPr/>
        </p:nvSpPr>
        <p:spPr>
          <a:xfrm>
            <a:off x="3721162" y="3144745"/>
            <a:ext cx="1463503" cy="767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༢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གནས་གོང་གྲོས་གཞི།</a:t>
            </a:r>
            <a:endParaRPr lang="de-AT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EF15E00-4908-4D28-9E5E-3A5C12209D89}"/>
              </a:ext>
            </a:extLst>
          </p:cNvPr>
          <p:cNvSpPr txBox="1">
            <a:spLocks/>
          </p:cNvSpPr>
          <p:nvPr/>
        </p:nvSpPr>
        <p:spPr>
          <a:xfrm>
            <a:off x="5053969" y="2617869"/>
            <a:ext cx="1463503" cy="767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༤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ཚོང་མགྲོན་པའི་མཐུན་ལམ།</a:t>
            </a:r>
            <a:endParaRPr lang="de-AT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0CCE6945-B184-48A3-AE24-A396348E55CB}"/>
              </a:ext>
            </a:extLst>
          </p:cNvPr>
          <p:cNvSpPr txBox="1">
            <a:spLocks/>
          </p:cNvSpPr>
          <p:nvPr/>
        </p:nvSpPr>
        <p:spPr>
          <a:xfrm>
            <a:off x="5101075" y="4188351"/>
            <a:ext cx="1463503" cy="767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༣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རྒྱུན་ལམ།</a:t>
            </a:r>
            <a:endParaRPr lang="de-AT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AFBEAF0E-E1DA-4765-BBAE-E0A585959724}"/>
              </a:ext>
            </a:extLst>
          </p:cNvPr>
          <p:cNvSpPr txBox="1">
            <a:spLocks/>
          </p:cNvSpPr>
          <p:nvPr/>
        </p:nvSpPr>
        <p:spPr>
          <a:xfrm>
            <a:off x="6286558" y="3277996"/>
            <a:ext cx="1463503" cy="767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༡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ཚོང་མགྲོན་པའི་ཆ་ཤས།</a:t>
            </a:r>
            <a:endParaRPr lang="de-AT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9C676CC7-713A-41FE-A615-D8C3A4ACB02C}"/>
              </a:ext>
            </a:extLst>
          </p:cNvPr>
          <p:cNvSpPr txBox="1">
            <a:spLocks/>
          </p:cNvSpPr>
          <p:nvPr/>
        </p:nvSpPr>
        <p:spPr>
          <a:xfrm>
            <a:off x="1920071" y="5408174"/>
            <a:ext cx="1463503" cy="767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༩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ཟད་སོང་གི་གཞི་བཀོད།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0BEF0438-7836-42CE-A77B-8F847FBF0BF9}"/>
              </a:ext>
            </a:extLst>
          </p:cNvPr>
          <p:cNvSpPr txBox="1">
            <a:spLocks/>
          </p:cNvSpPr>
          <p:nvPr/>
        </p:nvSpPr>
        <p:spPr>
          <a:xfrm>
            <a:off x="5411416" y="5411705"/>
            <a:ext cx="1463503" cy="767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༥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འོང་འབབ་བྱིན་མི།</a:t>
            </a:r>
            <a:endParaRPr lang="de-AT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501C73-FB1E-459A-AF54-13CA4E622421}"/>
              </a:ext>
            </a:extLst>
          </p:cNvPr>
          <p:cNvSpPr txBox="1"/>
          <p:nvPr/>
        </p:nvSpPr>
        <p:spPr>
          <a:xfrm>
            <a:off x="2488279" y="4410325"/>
            <a:ext cx="12219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༦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/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གལ་གནད་ཅན་གྱི་རྒྱུ་ཁུངས།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684386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36" y="1607616"/>
            <a:ext cx="7886700" cy="793377"/>
          </a:xfrm>
        </p:spPr>
        <p:txBody>
          <a:bodyPr>
            <a:normAutofit/>
          </a:bodyPr>
          <a:lstStyle/>
          <a:p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སྤྱི་མཚན་གྱི་ ཚོང་འབྲེལ་གྱི་མ་དཔེ་ཚུ་བཟོ་ནིའི་དོན་ལུ་ ཁག་ཚན་དགུ</a:t>
            </a:r>
            <a:r>
              <a:rPr lang="de-DE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endParaRPr lang="de-AT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" y="3615136"/>
            <a:ext cx="2824659" cy="2851981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bo-CN" sz="1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༡</a:t>
            </a:r>
            <a:endParaRPr lang="de-DE" sz="1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ཚོང་མགྲོན་པའི་ཆ་ཤས</a:t>
            </a:r>
            <a:endParaRPr lang="de-DE" sz="1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གནས་གོང་འདི་ག་གིས་དོན་ལུ་བཟོཝ་སྨོ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 </a:t>
            </a: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ང་བཅས་ཀྱི་ཚོང་མགྲོན་པ/ལག་ལེན་འཐབ་མི་ག་འདི་ གནམ་མེད་ས་མེད་ཁག་ཆེ་ཏོག་ཏོ་སྨོ?</a:t>
            </a:r>
            <a:endParaRPr lang="de-DE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ཁྲོམ་གྱི་གྲོས་ཐག (མི་དམངས་ཡངནི་ ཚོང་ལམ་འོས་འགབ་ཀྱི་ཁྲོམ)། ཁག་དབྱེ(མི་ངོམ་སོ་སོ)</a:t>
            </a:r>
            <a:endParaRPr lang="de-DE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7BAA00BF-0AF1-4391-B886-5A7696E67C5A}"/>
              </a:ext>
            </a:extLst>
          </p:cNvPr>
          <p:cNvSpPr txBox="1">
            <a:spLocks/>
          </p:cNvSpPr>
          <p:nvPr/>
        </p:nvSpPr>
        <p:spPr>
          <a:xfrm>
            <a:off x="5636029" y="3218447"/>
            <a:ext cx="3219796" cy="3243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༣</a:t>
            </a:r>
            <a:endParaRPr lang="de-DE" sz="1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རྒྱུན་ལམ། </a:t>
            </a:r>
            <a:r>
              <a:rPr lang="de-DE" sz="1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(</a:t>
            </a:r>
            <a:r>
              <a:rPr lang="bo-CN" sz="1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བརྒྱུད་འབྲེལ་དང་བཀྲམ་སྤེལ</a:t>
            </a:r>
            <a:r>
              <a:rPr lang="de-DE" sz="1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)</a:t>
            </a:r>
            <a:endParaRPr lang="de-DE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རྒྱུན་ལམ་ག་བཟུམ་གྱི་ཐོག་ལས་ ང་བཅས་ཀྱི་ཚོང་མགྲོན་པ་དང་འབྲེལ་བ་འཐབ་ནི་སྨོ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 </a:t>
            </a: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ང་བཅས་ཀྱིས་ཁོང་དང་ ག་དེ་སྦེ་འབྲེལ་བ་འཐབ་ཚུགསཔ་ག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 </a:t>
            </a: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ག་ཅིག་གིས་ ལེགས་ཤོམ་སྦེ་འབྲེལ་བ་འཐབ་ཚུགས་ག? ག་འདི་ ཟད་འགྲོ་ཉུངམ་སྦེ་འགྱོཝ་མས? འ་ནཱི་ཚུ་ ང་བཅས་ཀྱི་ཙོང་མགྲོན་པའི་རྒྱུན་ལས་དང་གཅིག་ཁར་ ག་དེ་སྦེ་གཅིག་སྒྲིལ་བཟོ་ནི་སྨོ?</a:t>
            </a:r>
            <a:endParaRPr lang="de-DE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715B3396-0C45-4091-9DC9-E0152D9FFE29}"/>
              </a:ext>
            </a:extLst>
          </p:cNvPr>
          <p:cNvSpPr txBox="1">
            <a:spLocks/>
          </p:cNvSpPr>
          <p:nvPr/>
        </p:nvSpPr>
        <p:spPr>
          <a:xfrm>
            <a:off x="2913210" y="3489510"/>
            <a:ext cx="2598967" cy="29776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༢</a:t>
            </a:r>
            <a:endParaRPr lang="de-DE" sz="1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གནས་གོང་གྲོས་གཞི། </a:t>
            </a:r>
            <a:endParaRPr lang="de-DE" sz="1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de-DE" sz="1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ང་བཅས་ཚུ་གིས་ ཚོང་མགྲོན་པ་ཚུ་ ཁེ་ཕན་ག་འདི་བྱིནམ་ཨིན་ན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 </a:t>
            </a: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དགའ་ངལ་ག་བཟུམ་འདི་སེལཝ་སྦོ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 </a:t>
            </a: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དགོས་མཁོ་ག་བཟུམ་འདི་གྲུབཔ་སྦོ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 </a:t>
            </a: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ཆ་ཤས་རེ་རེའི་ནང་ལུ་ ཐོན་སྐྱེད/ཞབས་ཏོག་ ག་བཟུམ་ཡོདཔ་སྨོ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31BEE9F-0BB7-43D4-90D5-45CF15BB0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5" b="10502"/>
          <a:stretch/>
        </p:blipFill>
        <p:spPr>
          <a:xfrm>
            <a:off x="897065" y="2514600"/>
            <a:ext cx="1152448" cy="79337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F8016DF-5C53-4493-ACFF-10287C76E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60" y="2468919"/>
            <a:ext cx="793377" cy="79337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378725D-9DEC-4854-847B-C4DC34167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260" y="2514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233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སྤྱི་མཚན་གྱི་ ཚོང་འབྲེལ་གྱི་མ་དཔེ་ཚུ་བཟོ་ནིའི་དོན་ལུ་ ཁག་ཚན་དགུ</a:t>
            </a:r>
            <a:r>
              <a:rPr lang="de-DE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– </a:t>
            </a:r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ཁག་ཚན་༡-༣ གྱི་བཅུད་བསྡུ</a:t>
            </a:r>
            <a:r>
              <a:rPr lang="de-DE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endParaRPr lang="de-AT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87C4984-1711-4CF9-BE9A-F6BE4EE64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234" y="2847929"/>
            <a:ext cx="6517532" cy="292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367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སྤྱི་མཚན་གྱི་ ཚོང་འབྲེལ་གྱི་མ་དཔེ་ཚུ་བཟོ་ནིའི་དོན་ལུ་ ཁག་ཚན་དགུ</a:t>
            </a:r>
            <a:r>
              <a:rPr lang="de-DE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endParaRPr lang="de-AT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673" y="3372196"/>
            <a:ext cx="2787533" cy="2541639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bo-CN" sz="1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༤</a:t>
            </a:r>
            <a:endParaRPr lang="de-DE" sz="1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ཚོང་མགྲོན་པའི་མཐུན་ལམ། </a:t>
            </a:r>
            <a:endParaRPr lang="de-DE" sz="1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ཚོང་མགྲོན་པའི་ཆ་ཤས/ མི་ངོམ་ཚུ་གིས་ མཐུན་ལམ་ག་བཟུམ་ཅིག་རེ་བ་བསྐྱེདཔ་སྨོ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 </a:t>
            </a: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འ་ནཱི་མཐུན་ལམ་ཚུ་རྒྱུན་སྐྱོང་འབད་ནིའི་དོན་ལུ་ ཟད་འགྲོ་ག་དེ་སྦེ་འགྱོཝ་སྨོ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 </a:t>
            </a: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ངེའི་ཚོང་འབྲེལ་གྱི་མ་དཔེ་དོན་ལུ་ལཱ་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རང་དོན་གྱི་རྒྱབ་སྐྱོར། རང་གི་ཞབས་ཏོག་དང་མི་སྡེ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…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7BAA00BF-0AF1-4391-B886-5A7696E67C5A}"/>
              </a:ext>
            </a:extLst>
          </p:cNvPr>
          <p:cNvSpPr txBox="1">
            <a:spLocks/>
          </p:cNvSpPr>
          <p:nvPr/>
        </p:nvSpPr>
        <p:spPr>
          <a:xfrm>
            <a:off x="5934069" y="3429001"/>
            <a:ext cx="2787532" cy="3039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bo-CN" sz="13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༦</a:t>
            </a:r>
            <a:endParaRPr lang="de-DE" sz="13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གལ་གནད་ཅན་གྱི་རྒྱུ་ཁུངས། </a:t>
            </a:r>
            <a:endParaRPr lang="de-DE" sz="13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ང་བཅས་ཀྱི་གནས་གོང་གྲོས་གཞི་ནང་ལུ་ གལ་གནད་ཅན་གྱི་རྒྱུ་ཁུངས་ག་བཟུམ་རང་དགོཔ་སྨོ</a:t>
            </a:r>
            <a:r>
              <a:rPr lang="de-DE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 </a:t>
            </a: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ང་བཅས་ཀྱི་བཀྲམ་སྤེལ་འབད་མི་རྒྱུན་ལམ་ག་བཟུམ་དགོཔ་སྨོ</a:t>
            </a:r>
            <a:r>
              <a:rPr lang="de-DE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ཚོང་མགྲོན་པའི་མཐུན་ལམ་ག་བཟུམ་དགོཔ་སྨོ</a:t>
            </a:r>
            <a:r>
              <a:rPr lang="de-DE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 </a:t>
            </a: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འོང་འབབ་བྱིན་མི་ག་བཟུམ་དགོཔ་སྨོ</a:t>
            </a:r>
            <a:r>
              <a:rPr lang="de-DE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 </a:t>
            </a:r>
          </a:p>
          <a:p>
            <a:pPr marL="0" indent="0" algn="ctr">
              <a:lnSpc>
                <a:spcPct val="170000"/>
              </a:lnSpc>
              <a:buFont typeface="Arial" panose="020B0604020202020204" pitchFamily="34" charset="0"/>
              <a:buNone/>
            </a:pPr>
            <a:endParaRPr lang="de-DE" sz="13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ཕྱི་གི། བློ་རིག་གི། འགྲོ་བ་མིའི། དུངལ་འབྲེལ་གྱི</a:t>
            </a:r>
            <a:r>
              <a:rPr lang="de-DE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…</a:t>
            </a:r>
          </a:p>
          <a:p>
            <a:pPr marL="0" indent="0" algn="ctr">
              <a:lnSpc>
                <a:spcPct val="170000"/>
              </a:lnSpc>
              <a:buFont typeface="Arial" panose="020B0604020202020204" pitchFamily="34" charset="0"/>
              <a:buNone/>
            </a:pPr>
            <a:endParaRPr lang="de-DE" sz="13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715B3396-0C45-4091-9DC9-E0152D9FFE29}"/>
              </a:ext>
            </a:extLst>
          </p:cNvPr>
          <p:cNvSpPr txBox="1">
            <a:spLocks/>
          </p:cNvSpPr>
          <p:nvPr/>
        </p:nvSpPr>
        <p:spPr>
          <a:xfrm>
            <a:off x="3122206" y="3452455"/>
            <a:ext cx="2787532" cy="25416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༥</a:t>
            </a:r>
            <a:endParaRPr lang="de-DE" sz="1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འོང་འབབ་བྱིན་མི།</a:t>
            </a:r>
            <a:endParaRPr lang="de-DE" sz="1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ཚོང་མགྲོན་པ་ཚུ་གིས་ ག་ཅི་སྤྲོད་དགོ་མནོ་སྟེ་འདུག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 </a:t>
            </a: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ད་ལྟོ་འབད་བ་ཅིན་ ཚོང་མགྲོན་པ་ཚུ་གིས་ ག་དེ་སྦེ་ཏི་རུ་སྤྲོདཔ་སྨོ? མ་འོངས་པ་ལུ་འབད་བ་ཅིན་ ཏི་རུའི་སྤྲོད་ནིའི་གདམ་ཁ་ ག་བཟུམ་བཟོ་ནི་ཨིན་པས? སྤྱི་བསྡོམས་ཀྱི་འོང་འབབ་ལུ་ འོང་འབབ་བྱིན་མི་གིས་ ག་དེམ་ཅིག་རེ་སྤྲོདཔ་ཨིན་ན?</a:t>
            </a:r>
            <a:endParaRPr lang="de-DE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D16F75-6907-42BE-9EA5-CF4AA431B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78" y="2473836"/>
            <a:ext cx="1034926" cy="10349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8F5CCD3-CEB5-4496-8DAD-9E7BF27E5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509" y="2473836"/>
            <a:ext cx="1034926" cy="103492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B2096A3-FAAF-4555-9475-59AB63B539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41" y="2473836"/>
            <a:ext cx="1034926" cy="10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155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སྤྱི་མཚན་གྱི་ ཚོང་འབྲེལ་གྱི་མ་དཔེ་ཚུ་བཟོ་ནིའི་དོན་ལུ་ ཁག་ཚན་དགུ</a:t>
            </a:r>
            <a:r>
              <a:rPr lang="de-DE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– </a:t>
            </a:r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ཁག་ཚན་༡-༦ གི་བཅུད་བསྡུ</a:t>
            </a:r>
            <a:r>
              <a:rPr lang="de-DE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endParaRPr lang="de-AT" sz="3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86583FC-75AA-46F8-A4FD-5F21922B0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05" y="2596823"/>
            <a:ext cx="7235190" cy="349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863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245468"/>
            <a:ext cx="7886700" cy="793377"/>
          </a:xfrm>
        </p:spPr>
        <p:txBody>
          <a:bodyPr>
            <a:normAutofit/>
          </a:bodyPr>
          <a:lstStyle/>
          <a:p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སྤྱི་མཚན་གྱི་ ཚོང་འབྲེལ་གྱི་མ་དཔེ་ཚུ་བཟོ་ནིའི་དོན་ལུ་ ཁག་ཚན་དགུ</a:t>
            </a:r>
            <a:r>
              <a:rPr lang="de-DE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endParaRPr lang="de-AT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502" y="2887920"/>
            <a:ext cx="2842986" cy="3225446"/>
          </a:xfrm>
        </p:spPr>
        <p:txBody>
          <a:bodyPr>
            <a:noAutofit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bo-CN" sz="13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༧</a:t>
            </a:r>
            <a:endParaRPr lang="de-DE" sz="13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bo-CN" sz="13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གལ་གནད་ཅན་གྱི་ལས་སྣ</a:t>
            </a:r>
            <a:endParaRPr lang="de-DE" sz="13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ང་བཅས་ཀྱི་གནས་གོང་གྲོས་གཞིའི་ནང་ལུ་ གལ་གནད་ཅན་གྱི་ལས་སྣ་ག་བཟུམ་རང་དགོཔ་སྨོ</a:t>
            </a:r>
            <a:r>
              <a:rPr lang="de-DE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 </a:t>
            </a: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ང་བཅས་ཀྱི་བཀྲམ་སྤེལ་འབད་མི་རྒྱུན་ལམ་འདི་ ག་བཟུམ་དགོཔ་སྨཽ</a:t>
            </a:r>
            <a:r>
              <a:rPr lang="de-DE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 </a:t>
            </a: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ཚོང་མགྲོན་པའི་མཐུན་ལམ་འདི་ག་བཟུམ་དགོཔ་སྨོ འོང་འབབ་བྱིན་མི་འདི་ག་བཟུམ་དགོཔ་སྨོ?</a:t>
            </a:r>
            <a:endParaRPr lang="de-DE" sz="13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ཐོན་སྐྱེད། དཀའ་ངལ་སེལ་ནི། འབྲེལ་མཐུད།</a:t>
            </a:r>
            <a:endParaRPr lang="de-DE" sz="13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7BAA00BF-0AF1-4391-B886-5A7696E67C5A}"/>
              </a:ext>
            </a:extLst>
          </p:cNvPr>
          <p:cNvSpPr txBox="1">
            <a:spLocks/>
          </p:cNvSpPr>
          <p:nvPr/>
        </p:nvSpPr>
        <p:spPr>
          <a:xfrm>
            <a:off x="6368550" y="2887920"/>
            <a:ext cx="2370898" cy="4172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3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༩</a:t>
            </a:r>
            <a:endParaRPr lang="de-DE" sz="13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3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ཟད་སོང་གི་གཞི་བཀོད</a:t>
            </a:r>
            <a:endParaRPr lang="de-DE" sz="13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ང་བཅས་ཀྱི་ཚོང་འབྲེལ་མ་དཔེ་ནང་ལུ་ ཟད་སོང་དང་མཉམ་སྦྲགས་ཡོད་མི་ གལ་གནད་ཅན་འདི་ག་ཅི་སྨོ? གལ་གནད་ཅན་གྱི་རྒྱུ་ཁུངས་ག་འདི་ གནམ་མེད་ཁག་ཆེ་ཏོག་ཏོ་དང་རིན་ཐང་ཅན་སྨོ?</a:t>
            </a:r>
            <a:r>
              <a:rPr lang="de-DE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ཟད་སོང་དང་འབྲེལ། རིན་གོང་དང་འབྲེལ་བ། གཏན་གོང་དང་འགྱུར་ལྡོག་གནས་གོང་། དཔལ་འབྱོར་གྱི་ཚད་གཞི་དང་གོ་སྐབས</a:t>
            </a:r>
            <a:endParaRPr lang="de-DE" sz="13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715B3396-0C45-4091-9DC9-E0152D9FFE29}"/>
              </a:ext>
            </a:extLst>
          </p:cNvPr>
          <p:cNvSpPr txBox="1">
            <a:spLocks/>
          </p:cNvSpPr>
          <p:nvPr/>
        </p:nvSpPr>
        <p:spPr>
          <a:xfrm>
            <a:off x="2965795" y="2829399"/>
            <a:ext cx="3212409" cy="3414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bo-CN" sz="13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༨</a:t>
            </a:r>
          </a:p>
          <a:p>
            <a:pPr marL="0" indent="0" algn="ctr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bo-CN" sz="13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གལ་གནད་ཅན་གྱི་བསྡོམ་རོགས</a:t>
            </a:r>
            <a:endParaRPr lang="de-DE" sz="13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ང་ཅས་ཀྱི་བསྡོམ་རོགས་གལ་གནད་ཅན/ངོ་མ་ ག་སྨོ? ང་བཅས་ལུ་ བཀྲམ་སྤེལ་འབད་མི གལ་གནད་ཅན/ངོ་མ་ ག་སྨོ? ང་བཅས་ཀྱི་བསྡོམ་རོགས་ཚུ་ལས་ རྒྱུ་ཁུངས་ག་བཟུམ་རང་ཐོབ་སྨོ? བསྡོམ་རོགས་ཚུ་གིས་ ལས་རིམ་གལ་གནད་ཅན/ངོ་མ་ ག་འདི་འབདཝ་སྨོ?</a:t>
            </a:r>
            <a:endParaRPr lang="de-DE" sz="13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སེམས་ཤུགས</a:t>
            </a:r>
            <a:r>
              <a:rPr lang="de-DE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 </a:t>
            </a: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ག་དེ་དྲག་དྲག་ལེགས་ཤོམ་བཟོ་ནི། ཉེན་ཁ་དང་བརྟན་བརྟན་མེདཔ་ཚུ་ མརཕབ་འབད་ནི། རྒྱུ་ཁུངས་སྒྲབ་ནི།</a:t>
            </a:r>
            <a:endParaRPr lang="de-DE" sz="13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EC8A410-82A3-426E-B84D-69942102A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20" y="2053265"/>
            <a:ext cx="895617" cy="89561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DBD93F9-58BF-43C3-9EAE-002C3A20E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230" y="2044109"/>
            <a:ext cx="1131616" cy="113161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A566459-9DCF-4DF2-AF39-F8F333CB5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240" y="2044109"/>
            <a:ext cx="965518" cy="96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60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007" y="987062"/>
            <a:ext cx="3822970" cy="793377"/>
          </a:xfrm>
        </p:spPr>
        <p:txBody>
          <a:bodyPr/>
          <a:lstStyle/>
          <a:p>
            <a:pPr algn="ctr"/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རེ་འདོན</a:t>
            </a:r>
            <a:endParaRPr lang="de-AT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9142" y="1780439"/>
            <a:ext cx="7886699" cy="242633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bo-CN" sz="2000" dirty="0"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རེ་འདོན་འདི་གིས་ ཡིག་ཚིམ་སྟེ་ཡོད་མེད་ཀྱི་སྐོར་ལས་ ཐག་བཅདཔ་ཨིན</a:t>
            </a:r>
            <a:r>
              <a:rPr lang="de-DE" sz="2000" dirty="0"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!</a:t>
            </a:r>
          </a:p>
          <a:p>
            <a:pPr marL="0" indent="0" algn="ctr">
              <a:lnSpc>
                <a:spcPct val="150000"/>
              </a:lnSpc>
              <a:buNone/>
            </a:pPr>
            <a:endParaRPr lang="de-DE" sz="2000" dirty="0">
              <a:solidFill>
                <a:srgbClr val="189BB5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bo-CN" sz="2000" dirty="0"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དེ་འབདཝ་ལས་ ཡིད་ཚིམ་སྟེ་ཡོད་མེད་ཀྱི་སྐོར་ལས་འཛན་སྐྱོང་འབད་ནི</a:t>
            </a:r>
            <a:r>
              <a:rPr lang="de-DE" sz="2000" dirty="0"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!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bo-CN" sz="2000" dirty="0"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ཁྱོད་ཀྱིས་ ག་དེ་སྦེ་ཨིན་ན་ ང་ཡང་བལྟ་གེ</a:t>
            </a:r>
            <a:r>
              <a:rPr lang="de-DE" sz="2000" dirty="0"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58AE4FF-D1C5-4385-BB2B-7D86CCFCD326}"/>
              </a:ext>
            </a:extLst>
          </p:cNvPr>
          <p:cNvSpPr txBox="1"/>
          <p:nvPr/>
        </p:nvSpPr>
        <p:spPr>
          <a:xfrm>
            <a:off x="0" y="4201056"/>
            <a:ext cx="726368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b="1" dirty="0"/>
              <a:t>menti.com </a:t>
            </a: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ནང་འགྱོ་ཞིནམ་ལས་ གསང་ཨང་༢༩༧༨༩༩༦༣ ལག་ལེན་འཐབ་ནི་ཡངནི་ འ་ནཱི་ཀིའུ་ཨར་གསང་ཨང་འདི་ ལག་ལེན་འཐབ།</a:t>
            </a:r>
            <a:endParaRPr lang="de-AT" sz="2400" b="1" i="0" dirty="0">
              <a:effectLst/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8E4C07-78CF-4900-82B4-9DACD93B5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8877" r="7623" b="8455"/>
          <a:stretch/>
        </p:blipFill>
        <p:spPr bwMode="auto">
          <a:xfrm>
            <a:off x="6970111" y="4778137"/>
            <a:ext cx="1846922" cy="179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2166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2930E6C-A423-4DF4-BEFF-7254C59F8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5" b="16440"/>
          <a:stretch/>
        </p:blipFill>
        <p:spPr bwMode="auto">
          <a:xfrm>
            <a:off x="679174" y="2775650"/>
            <a:ext cx="7785652" cy="382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88" y="846513"/>
            <a:ext cx="7886700" cy="222919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སྤྱི་མཚན་གྱི་ ཚོང་འབྲེལ་གྱི་མ་དཔེ་ཚུ་བཟོ་ནིའི་དོན་ལུ་ ཁག་ཚན་དགུ</a:t>
            </a:r>
            <a:r>
              <a:rPr lang="de-DE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– </a:t>
            </a:r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ཁག་ཚན་༡-༩ གི་བཅུད་བསྡུ</a:t>
            </a:r>
            <a:r>
              <a:rPr lang="de-DE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endParaRPr lang="de-AT" sz="3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2586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B042D7-1142-4A94-B8D3-0A62CF2AB1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0512" r="16598" b="7761"/>
          <a:stretch/>
        </p:blipFill>
        <p:spPr>
          <a:xfrm>
            <a:off x="3934117" y="1918411"/>
            <a:ext cx="4174507" cy="3558597"/>
          </a:xfrm>
          <a:prstGeom prst="rect">
            <a:avLst/>
          </a:prstGeom>
        </p:spPr>
      </p:pic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6" y="1967266"/>
            <a:ext cx="1633624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bo-CN" sz="1600" dirty="0">
                <a:solidFill>
                  <a:srgbClr val="FFFFFF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ཚོང་འབྲེལ་མ་དཔེ་རེ་སྐུལ་གྱི་ཁྱད་ཆོས</a:t>
            </a:r>
            <a:endParaRPr lang="en-US" sz="1600" kern="1200" dirty="0">
              <a:solidFill>
                <a:srgbClr val="FFFFFF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F3F9995-CF79-4633-8250-406237E17678}"/>
              </a:ext>
            </a:extLst>
          </p:cNvPr>
          <p:cNvSpPr txBox="1"/>
          <p:nvPr/>
        </p:nvSpPr>
        <p:spPr>
          <a:xfrm>
            <a:off x="3162395" y="6182064"/>
            <a:ext cx="5784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1200" dirty="0"/>
              <a:t>ཚོང་འབྲེལ་གྱི་གནས་སྐབས་འདི་ཐོབ་ཚ་ཞིནམ་ལས་ སློབ་ཕྲུག་ཚུ་དང་སྦྱོང་ལཱ་ག་ཅི་འབད་དགོཔ་ཨིན་ན་</a:t>
            </a:r>
            <a:r>
              <a:rPr lang="de-DE" sz="1200" dirty="0"/>
              <a:t>: </a:t>
            </a:r>
            <a:r>
              <a:rPr lang="en-US" sz="1200" dirty="0">
                <a:hlinkClick r:id="rId3"/>
              </a:rPr>
              <a:t>How To Scan Your Business Model Environment For Disruptive Threats And Opportunities (strategyzer.com)</a:t>
            </a:r>
            <a:endParaRPr lang="de-AT" sz="12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93135CE-C186-4802-ACC7-6F73DF69FF80}"/>
              </a:ext>
            </a:extLst>
          </p:cNvPr>
          <p:cNvSpPr txBox="1">
            <a:spLocks/>
          </p:cNvSpPr>
          <p:nvPr/>
        </p:nvSpPr>
        <p:spPr>
          <a:xfrm>
            <a:off x="3850191" y="2440104"/>
            <a:ext cx="1310595" cy="7304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བཀྲམ་སྤེལ་བ་དང་ གནས་གོང་གི་འབྲེལ་མཐུད་བཟོ་མི།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93299FF-9192-488F-8A3B-AB464C37C53A}"/>
              </a:ext>
            </a:extLst>
          </p:cNvPr>
          <p:cNvSpPr txBox="1">
            <a:spLocks/>
          </p:cNvSpPr>
          <p:nvPr/>
        </p:nvSpPr>
        <p:spPr>
          <a:xfrm>
            <a:off x="5237913" y="5516039"/>
            <a:ext cx="1633624" cy="2409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རྒྱ་ཁྱབ་དཔལ་འབྱོར།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7F1FB8B-310B-4129-976A-AF668F1A2184}"/>
              </a:ext>
            </a:extLst>
          </p:cNvPr>
          <p:cNvSpPr txBox="1">
            <a:spLocks/>
          </p:cNvSpPr>
          <p:nvPr/>
        </p:nvSpPr>
        <p:spPr>
          <a:xfrm rot="16200000">
            <a:off x="3996719" y="3441392"/>
            <a:ext cx="1633624" cy="2409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10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བཟོ་གྲྭའི་སྡེ</a:t>
            </a:r>
            <a:endParaRPr lang="en-US" sz="10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C5D5FFC-2B9F-47D6-8C6B-2CC1A31B3547}"/>
              </a:ext>
            </a:extLst>
          </p:cNvPr>
          <p:cNvSpPr txBox="1">
            <a:spLocks/>
          </p:cNvSpPr>
          <p:nvPr/>
        </p:nvSpPr>
        <p:spPr>
          <a:xfrm rot="16200000">
            <a:off x="2461226" y="3187229"/>
            <a:ext cx="1633624" cy="2409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འགྲན་བསྡུར་ཅན་གྱི་བརྟག་ཞིབ།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E509B39-DDA6-47FC-BB3F-8B8F725BA34A}"/>
              </a:ext>
            </a:extLst>
          </p:cNvPr>
          <p:cNvSpPr txBox="1">
            <a:spLocks/>
          </p:cNvSpPr>
          <p:nvPr/>
        </p:nvSpPr>
        <p:spPr>
          <a:xfrm>
            <a:off x="3733767" y="3043275"/>
            <a:ext cx="678769" cy="4355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ཁེ་གྱོང་ཡོད་མི།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9E3A894-F1A4-4558-B32B-50A4D4999DF1}"/>
              </a:ext>
            </a:extLst>
          </p:cNvPr>
          <p:cNvSpPr txBox="1">
            <a:spLocks/>
          </p:cNvSpPr>
          <p:nvPr/>
        </p:nvSpPr>
        <p:spPr>
          <a:xfrm>
            <a:off x="3480958" y="3282617"/>
            <a:ext cx="889934" cy="5591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འགྲན་བསྡུར་པ (དབང་ཚད་གུ་ཡོད་མི)།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98D7FED-42E1-4A33-BB40-6349C46A13A5}"/>
              </a:ext>
            </a:extLst>
          </p:cNvPr>
          <p:cNvSpPr txBox="1">
            <a:spLocks/>
          </p:cNvSpPr>
          <p:nvPr/>
        </p:nvSpPr>
        <p:spPr>
          <a:xfrm>
            <a:off x="3533122" y="3674273"/>
            <a:ext cx="889934" cy="5591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གསརཔ་འཛུལ་མི (འགྲན་བསྡུར་པ)།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FE752D8-5CC2-4CDD-9AD5-40A282912FBB}"/>
              </a:ext>
            </a:extLst>
          </p:cNvPr>
          <p:cNvSpPr txBox="1">
            <a:spLocks/>
          </p:cNvSpPr>
          <p:nvPr/>
        </p:nvSpPr>
        <p:spPr>
          <a:xfrm>
            <a:off x="3889874" y="4051902"/>
            <a:ext cx="1416517" cy="5591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ཐོན་སྐྱེད་དང་ཞབས་ཏོག་ཚུ་གི་ཚབ་མ། 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D89624CB-0C5B-456E-BEE2-0DD6863E5D8E}"/>
              </a:ext>
            </a:extLst>
          </p:cNvPr>
          <p:cNvSpPr txBox="1">
            <a:spLocks/>
          </p:cNvSpPr>
          <p:nvPr/>
        </p:nvSpPr>
        <p:spPr>
          <a:xfrm>
            <a:off x="4325697" y="4483776"/>
            <a:ext cx="1310595" cy="7304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རྒྱལ་སྤྱི་ཚོང་ལམ་གྱི་གནས་སྟངས།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312272B0-34AF-477E-8B6F-C24D19251900}"/>
              </a:ext>
            </a:extLst>
          </p:cNvPr>
          <p:cNvSpPr txBox="1">
            <a:spLocks/>
          </p:cNvSpPr>
          <p:nvPr/>
        </p:nvSpPr>
        <p:spPr>
          <a:xfrm rot="5400000">
            <a:off x="6950664" y="3018039"/>
            <a:ext cx="828150" cy="10018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900" b="1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ཚོང་ལམ་གྱི་སྡེ</a:t>
            </a:r>
            <a:endParaRPr lang="en-US" sz="900" b="1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A68A468F-B290-4124-B114-C761B643D505}"/>
              </a:ext>
            </a:extLst>
          </p:cNvPr>
          <p:cNvSpPr txBox="1">
            <a:spLocks/>
          </p:cNvSpPr>
          <p:nvPr/>
        </p:nvSpPr>
        <p:spPr>
          <a:xfrm>
            <a:off x="5232643" y="4781089"/>
            <a:ext cx="807297" cy="7304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མ་རྩ་གི་ཚོང་ལམ།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230A87F3-8348-49B0-8F07-26AE57CBDD75}"/>
              </a:ext>
            </a:extLst>
          </p:cNvPr>
          <p:cNvSpPr txBox="1">
            <a:spLocks/>
          </p:cNvSpPr>
          <p:nvPr/>
        </p:nvSpPr>
        <p:spPr>
          <a:xfrm>
            <a:off x="6140473" y="4842519"/>
            <a:ext cx="1446650" cy="7304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ཚོང་ཟོག་དང་གཞན་རྒྱུ་ཁུངས།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9CDE10D7-5765-47DC-8F57-A21407EA84C8}"/>
              </a:ext>
            </a:extLst>
          </p:cNvPr>
          <p:cNvSpPr txBox="1">
            <a:spLocks/>
          </p:cNvSpPr>
          <p:nvPr/>
        </p:nvSpPr>
        <p:spPr>
          <a:xfrm>
            <a:off x="6661974" y="4505806"/>
            <a:ext cx="1446650" cy="7304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དཔལ་འབྱོར་གྱི་གཞི་རྟེན་མཁོ་ཆས།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A6871D8E-0A28-4931-B8F7-3099DFC3E721}"/>
              </a:ext>
            </a:extLst>
          </p:cNvPr>
          <p:cNvSpPr txBox="1">
            <a:spLocks/>
          </p:cNvSpPr>
          <p:nvPr/>
        </p:nvSpPr>
        <p:spPr>
          <a:xfrm>
            <a:off x="5687255" y="4081341"/>
            <a:ext cx="828150" cy="103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9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རྒྱ་ཁྱབ་དཔལ་འབྱོར་གྱི་སྡེ</a:t>
            </a:r>
            <a:endParaRPr lang="en-US" sz="9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2A83FA87-DE96-4191-AE82-E10BF20A0537}"/>
              </a:ext>
            </a:extLst>
          </p:cNvPr>
          <p:cNvSpPr txBox="1">
            <a:spLocks/>
          </p:cNvSpPr>
          <p:nvPr/>
        </p:nvSpPr>
        <p:spPr>
          <a:xfrm rot="5400000">
            <a:off x="8063533" y="3262260"/>
            <a:ext cx="1633624" cy="2409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ཚོང་ལམ་གྱི་བརྟག་ཞིབ།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78019AC8-F8D1-4168-A399-5CDF11FF7218}"/>
              </a:ext>
            </a:extLst>
          </p:cNvPr>
          <p:cNvSpPr txBox="1">
            <a:spLocks/>
          </p:cNvSpPr>
          <p:nvPr/>
        </p:nvSpPr>
        <p:spPr>
          <a:xfrm>
            <a:off x="7226026" y="3880603"/>
            <a:ext cx="882598" cy="7304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ཚོང་ལམ་གྱི་ཆ་ཤས།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BF74D6E9-D5BA-4CFC-8786-CF6D3D453D88}"/>
              </a:ext>
            </a:extLst>
          </p:cNvPr>
          <p:cNvSpPr txBox="1">
            <a:spLocks/>
          </p:cNvSpPr>
          <p:nvPr/>
        </p:nvSpPr>
        <p:spPr>
          <a:xfrm>
            <a:off x="7772278" y="3555170"/>
            <a:ext cx="1115144" cy="7304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དགོས་མཁོ་དང་མཁོ་མངག།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322CAFBB-51BC-4099-B59F-C4AC1724E05A}"/>
              </a:ext>
            </a:extLst>
          </p:cNvPr>
          <p:cNvSpPr txBox="1">
            <a:spLocks/>
          </p:cNvSpPr>
          <p:nvPr/>
        </p:nvSpPr>
        <p:spPr>
          <a:xfrm>
            <a:off x="7865681" y="3172453"/>
            <a:ext cx="1115144" cy="7304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ཚོང་ལམ་གྱི་གནད་དོན།</a:t>
            </a: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22634A6A-200E-4FD2-80F3-FF54F20F4113}"/>
              </a:ext>
            </a:extLst>
          </p:cNvPr>
          <p:cNvSpPr txBox="1">
            <a:spLocks/>
          </p:cNvSpPr>
          <p:nvPr/>
        </p:nvSpPr>
        <p:spPr>
          <a:xfrm>
            <a:off x="7814902" y="2854683"/>
            <a:ext cx="1115144" cy="7304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ཟད་སོང་བསྒྱུར་བ།</a:t>
            </a: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2C2B9CA8-1F58-4929-82B6-BE66381C3C2F}"/>
              </a:ext>
            </a:extLst>
          </p:cNvPr>
          <p:cNvSpPr txBox="1">
            <a:spLocks/>
          </p:cNvSpPr>
          <p:nvPr/>
        </p:nvSpPr>
        <p:spPr>
          <a:xfrm>
            <a:off x="7581912" y="2552816"/>
            <a:ext cx="1115144" cy="7304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འོང་འབབ་ལེགས་ཤོམ།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F5B2A252-59BC-48CC-9BD4-7C45062F77C3}"/>
              </a:ext>
            </a:extLst>
          </p:cNvPr>
          <p:cNvSpPr txBox="1">
            <a:spLocks/>
          </p:cNvSpPr>
          <p:nvPr/>
        </p:nvSpPr>
        <p:spPr>
          <a:xfrm>
            <a:off x="5262065" y="1441201"/>
            <a:ext cx="1633624" cy="2409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སྔོན་མཐོང།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093ED275-B0DC-49F8-AC54-75103D05F95C}"/>
              </a:ext>
            </a:extLst>
          </p:cNvPr>
          <p:cNvSpPr txBox="1">
            <a:spLocks/>
          </p:cNvSpPr>
          <p:nvPr/>
        </p:nvSpPr>
        <p:spPr>
          <a:xfrm>
            <a:off x="6600998" y="1975510"/>
            <a:ext cx="1310595" cy="7304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འཕྲུལ་རིག་གི་འགྲོས།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2F6DC167-32E1-46D8-83BF-6020AF5622B9}"/>
              </a:ext>
            </a:extLst>
          </p:cNvPr>
          <p:cNvSpPr txBox="1">
            <a:spLocks/>
          </p:cNvSpPr>
          <p:nvPr/>
        </p:nvSpPr>
        <p:spPr>
          <a:xfrm>
            <a:off x="5665269" y="2011937"/>
            <a:ext cx="800274" cy="103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bo-CN" sz="9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འགྲོས་གལ་གནད་ཅན/ངོ་མ</a:t>
            </a:r>
            <a:endParaRPr lang="en-US" sz="9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044B48F8-2921-4A4B-BF84-87E5E8AF9834}"/>
              </a:ext>
            </a:extLst>
          </p:cNvPr>
          <p:cNvSpPr txBox="1">
            <a:spLocks/>
          </p:cNvSpPr>
          <p:nvPr/>
        </p:nvSpPr>
        <p:spPr>
          <a:xfrm>
            <a:off x="6257251" y="1688135"/>
            <a:ext cx="1310595" cy="7304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བཀག་འཛིན་གྱི་འགྲོས།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E51F2270-6E9B-4047-A118-16D485B33E36}"/>
              </a:ext>
            </a:extLst>
          </p:cNvPr>
          <p:cNvSpPr txBox="1">
            <a:spLocks/>
          </p:cNvSpPr>
          <p:nvPr/>
        </p:nvSpPr>
        <p:spPr>
          <a:xfrm>
            <a:off x="5232643" y="1555083"/>
            <a:ext cx="1310595" cy="7304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མི་སྡེ་དང་ལམ་སྲོལ་གྱི་འགྲོས།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B57E0973-61EB-4353-9C48-2C2865ED33E1}"/>
              </a:ext>
            </a:extLst>
          </p:cNvPr>
          <p:cNvSpPr txBox="1">
            <a:spLocks/>
          </p:cNvSpPr>
          <p:nvPr/>
        </p:nvSpPr>
        <p:spPr>
          <a:xfrm>
            <a:off x="4449063" y="1924879"/>
            <a:ext cx="1310595" cy="7304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མི་སྡེ་དཔལ་འབྱོར་གྱི་འགྲོས།</a:t>
            </a:r>
          </a:p>
        </p:txBody>
      </p:sp>
    </p:spTree>
    <p:extLst>
      <p:ext uri="{BB962C8B-B14F-4D97-AF65-F5344CB8AC3E}">
        <p14:creationId xmlns:p14="http://schemas.microsoft.com/office/powerpoint/2010/main" val="7972766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7444"/>
            <a:ext cx="7886700" cy="793377"/>
          </a:xfrm>
        </p:spPr>
        <p:txBody>
          <a:bodyPr>
            <a:normAutofit/>
          </a:bodyPr>
          <a:lstStyle/>
          <a:p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ཚོང་འབྲེལ་མ་དཔེ་གྱི་རེ་སྐུལ</a:t>
            </a:r>
            <a:r>
              <a:rPr lang="de-DE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– </a:t>
            </a:r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ཨུཀ་བར་གྱི་དཔེ</a:t>
            </a:r>
            <a:endParaRPr lang="de-AT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47B477-93EB-4067-AD77-D3459ED97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7" b="15944"/>
          <a:stretch/>
        </p:blipFill>
        <p:spPr>
          <a:xfrm>
            <a:off x="0" y="2341418"/>
            <a:ext cx="9144000" cy="451658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DB6EAE6-A0C2-477B-BAC3-CAB55CD6350E}"/>
              </a:ext>
            </a:extLst>
          </p:cNvPr>
          <p:cNvSpPr txBox="1">
            <a:spLocks/>
          </p:cNvSpPr>
          <p:nvPr/>
        </p:nvSpPr>
        <p:spPr>
          <a:xfrm>
            <a:off x="420370" y="3348644"/>
            <a:ext cx="108839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ཏི་རུ་སྤྲོད་ནིའི་སྦྱོར་འཕྲུལ།</a:t>
            </a:r>
            <a:endParaRPr lang="de-AT" sz="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C084328-0953-4EBE-ABC8-763CAF185464}"/>
              </a:ext>
            </a:extLst>
          </p:cNvPr>
          <p:cNvSpPr txBox="1">
            <a:spLocks/>
          </p:cNvSpPr>
          <p:nvPr/>
        </p:nvSpPr>
        <p:spPr>
          <a:xfrm>
            <a:off x="95250" y="2160821"/>
            <a:ext cx="150495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གལ་གནད་ཅན་གྱི་བསྡོམ་རོགས།</a:t>
            </a:r>
            <a:endParaRPr lang="de-AT" sz="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B076581-5D9F-4448-83F4-335CA586DDBF}"/>
              </a:ext>
            </a:extLst>
          </p:cNvPr>
          <p:cNvSpPr txBox="1">
            <a:spLocks/>
          </p:cNvSpPr>
          <p:nvPr/>
        </p:nvSpPr>
        <p:spPr>
          <a:xfrm>
            <a:off x="1924050" y="2160821"/>
            <a:ext cx="150495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གལ་གནད་ཅན་གྱི་ལས་རིམ།</a:t>
            </a:r>
            <a:endParaRPr lang="de-AT" sz="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F398FED-4658-4DF5-82B2-C708E04647D8}"/>
              </a:ext>
            </a:extLst>
          </p:cNvPr>
          <p:cNvSpPr txBox="1">
            <a:spLocks/>
          </p:cNvSpPr>
          <p:nvPr/>
        </p:nvSpPr>
        <p:spPr>
          <a:xfrm>
            <a:off x="3705225" y="2160821"/>
            <a:ext cx="150495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གནས་གོང་གྲོས་གཞི།</a:t>
            </a:r>
            <a:endParaRPr lang="de-AT" sz="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1859973-0B86-4E30-8481-C89757BF2090}"/>
              </a:ext>
            </a:extLst>
          </p:cNvPr>
          <p:cNvSpPr txBox="1">
            <a:spLocks/>
          </p:cNvSpPr>
          <p:nvPr/>
        </p:nvSpPr>
        <p:spPr>
          <a:xfrm>
            <a:off x="5570739" y="2175599"/>
            <a:ext cx="150495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ཚོང་མགྲོན་པའི་མཐུན་ལམ།</a:t>
            </a:r>
            <a:endParaRPr lang="de-AT" sz="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A47DBE4-0E7D-44BB-AC7D-5E09C2D8EDD3}"/>
              </a:ext>
            </a:extLst>
          </p:cNvPr>
          <p:cNvSpPr txBox="1">
            <a:spLocks/>
          </p:cNvSpPr>
          <p:nvPr/>
        </p:nvSpPr>
        <p:spPr>
          <a:xfrm>
            <a:off x="7328477" y="2160821"/>
            <a:ext cx="150495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ཚོང་མགྲོན་པའི་ཆ་ཤས།</a:t>
            </a:r>
            <a:endParaRPr lang="de-AT" sz="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B6825B8-C24D-428A-A79C-1D10C8142013}"/>
              </a:ext>
            </a:extLst>
          </p:cNvPr>
          <p:cNvSpPr txBox="1">
            <a:spLocks/>
          </p:cNvSpPr>
          <p:nvPr/>
        </p:nvSpPr>
        <p:spPr>
          <a:xfrm>
            <a:off x="355600" y="5490556"/>
            <a:ext cx="150495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ཟད་སོང་གི་གཞི་བཀོད།</a:t>
            </a:r>
            <a:endParaRPr lang="de-AT" sz="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9756C03-D317-4ECC-8D0A-1C0D8957A5C5}"/>
              </a:ext>
            </a:extLst>
          </p:cNvPr>
          <p:cNvSpPr txBox="1">
            <a:spLocks/>
          </p:cNvSpPr>
          <p:nvPr/>
        </p:nvSpPr>
        <p:spPr>
          <a:xfrm>
            <a:off x="1924050" y="3813349"/>
            <a:ext cx="150495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གལ་གནད་ཅན་གྱི་རྒྱུ་ཁུངས།</a:t>
            </a:r>
            <a:endParaRPr lang="de-AT" sz="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DCFF3C65-98EF-4A25-BD3C-9BC9FB659157}"/>
              </a:ext>
            </a:extLst>
          </p:cNvPr>
          <p:cNvSpPr txBox="1">
            <a:spLocks/>
          </p:cNvSpPr>
          <p:nvPr/>
        </p:nvSpPr>
        <p:spPr>
          <a:xfrm>
            <a:off x="5480050" y="3813349"/>
            <a:ext cx="150495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རྒྱུན་ལམ།</a:t>
            </a:r>
            <a:endParaRPr lang="de-AT" sz="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1B111A7-7C8C-471D-87F6-D29413B2B317}"/>
              </a:ext>
            </a:extLst>
          </p:cNvPr>
          <p:cNvSpPr txBox="1">
            <a:spLocks/>
          </p:cNvSpPr>
          <p:nvPr/>
        </p:nvSpPr>
        <p:spPr>
          <a:xfrm>
            <a:off x="420370" y="4202532"/>
            <a:ext cx="124968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ཨེ་པི་ཨེའི་གི་སབ་ཁྲ་བྱིན་མི། 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DA27FE02-B4D6-4B5D-92BA-5039BC9B8A3F}"/>
              </a:ext>
            </a:extLst>
          </p:cNvPr>
          <p:cNvSpPr txBox="1">
            <a:spLocks/>
          </p:cNvSpPr>
          <p:nvPr/>
        </p:nvSpPr>
        <p:spPr>
          <a:xfrm>
            <a:off x="2486660" y="3261076"/>
            <a:ext cx="108839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ཚོང་འབྲེལ= དེད་གཡོགཔ་དང་རྒྱུན་འགྲུལ་པ་འཐོབ་ནི།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543BC8FD-67AE-4469-AD21-4F517F4BD0AD}"/>
              </a:ext>
            </a:extLst>
          </p:cNvPr>
          <p:cNvSpPr txBox="1">
            <a:spLocks/>
          </p:cNvSpPr>
          <p:nvPr/>
        </p:nvSpPr>
        <p:spPr>
          <a:xfrm>
            <a:off x="1960764" y="2633518"/>
            <a:ext cx="108839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གྲོས་གནས་བཟོ་ནི་དང་ ཚོང་མགྲོན་པའི་རྒྱབ་སྐྱོར།</a:t>
            </a:r>
            <a:endParaRPr lang="de-AT" sz="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8A19A42-9BD2-4A09-A5CD-449D5706EA60}"/>
              </a:ext>
            </a:extLst>
          </p:cNvPr>
          <p:cNvSpPr txBox="1">
            <a:spLocks/>
          </p:cNvSpPr>
          <p:nvPr/>
        </p:nvSpPr>
        <p:spPr>
          <a:xfrm>
            <a:off x="4027805" y="3199593"/>
            <a:ext cx="108839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བློ་གཏད་ཚུགས་མི་དང་ སྟོབས་བདེ་ཏོག་ཏོ་ཡོད་པའི་སྐྱེལ་འདྲེན།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B4080C8A-B3EF-4D18-92FE-0F882202207A}"/>
              </a:ext>
            </a:extLst>
          </p:cNvPr>
          <p:cNvSpPr txBox="1">
            <a:spLocks/>
          </p:cNvSpPr>
          <p:nvPr/>
        </p:nvSpPr>
        <p:spPr>
          <a:xfrm>
            <a:off x="4618990" y="5490556"/>
            <a:ext cx="150495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འོང་འབབ་བྱིན་མི།</a:t>
            </a:r>
            <a:endParaRPr lang="de-AT" sz="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EA301DD0-B441-49B2-A429-70BF8AF9C4BD}"/>
              </a:ext>
            </a:extLst>
          </p:cNvPr>
          <p:cNvSpPr txBox="1">
            <a:spLocks/>
          </p:cNvSpPr>
          <p:nvPr/>
        </p:nvSpPr>
        <p:spPr>
          <a:xfrm>
            <a:off x="4027805" y="4120227"/>
            <a:ext cx="118237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འོང་འབབ་ཐོན་ཁུངས་ཐེབ། 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7BB38B36-BB18-4B63-A689-C0D3C0103147}"/>
              </a:ext>
            </a:extLst>
          </p:cNvPr>
          <p:cNvSpPr txBox="1">
            <a:spLocks/>
          </p:cNvSpPr>
          <p:nvPr/>
        </p:nvSpPr>
        <p:spPr>
          <a:xfrm>
            <a:off x="5591492" y="2596848"/>
            <a:ext cx="1025208" cy="587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རང་གི་ཞབས་ཏོག (བསྐྱར་ཞིབ། ལེགས་ཉེས་ཚད་རྟགས་དང་ བསམ་ལན་གྱི་ལམ་ལུགས)།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5368BAC4-4CCB-4A03-A415-5BDBF65A635C}"/>
              </a:ext>
            </a:extLst>
          </p:cNvPr>
          <p:cNvSpPr txBox="1">
            <a:spLocks/>
          </p:cNvSpPr>
          <p:nvPr/>
        </p:nvSpPr>
        <p:spPr>
          <a:xfrm>
            <a:off x="6104096" y="3348644"/>
            <a:ext cx="108839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ཚོང་མགྲོན་པའི་རྒྱབ་སྐྱོར།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AF7F5196-C7B7-4F3C-922F-22A5772655BC}"/>
              </a:ext>
            </a:extLst>
          </p:cNvPr>
          <p:cNvSpPr txBox="1">
            <a:spLocks/>
          </p:cNvSpPr>
          <p:nvPr/>
        </p:nvSpPr>
        <p:spPr>
          <a:xfrm>
            <a:off x="7643098" y="3184815"/>
            <a:ext cx="108839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འགྲོ་འགྲུལ་འབད་ནི་དགོ་མི (འགྲོ་འགྲུལ་པ)།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1420D278-488E-4223-9685-C5EAF9C402DD}"/>
              </a:ext>
            </a:extLst>
          </p:cNvPr>
          <p:cNvSpPr txBox="1">
            <a:spLocks/>
          </p:cNvSpPr>
          <p:nvPr/>
        </p:nvSpPr>
        <p:spPr>
          <a:xfrm>
            <a:off x="7643098" y="4103176"/>
            <a:ext cx="108839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སྣུམ་འཁོར་གྱི་ཇོ་བདག (དེད་གཡོགཔ)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99F0911C-7D9C-4F2B-866D-E3C2D24C049C}"/>
              </a:ext>
            </a:extLst>
          </p:cNvPr>
          <p:cNvSpPr txBox="1">
            <a:spLocks/>
          </p:cNvSpPr>
          <p:nvPr/>
        </p:nvSpPr>
        <p:spPr>
          <a:xfrm>
            <a:off x="6232525" y="5965084"/>
            <a:ext cx="1182369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ཚར་རེ་འགྲོ་འགྲུལ་འབདཝ་ད་ བརྒྱ་ཆ་ག་དེམ་ཅིག་ཨིན་ན།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E1A9B6F2-5286-4F0C-8245-E2C0C61484E4}"/>
              </a:ext>
            </a:extLst>
          </p:cNvPr>
          <p:cNvSpPr txBox="1">
            <a:spLocks/>
          </p:cNvSpPr>
          <p:nvPr/>
        </p:nvSpPr>
        <p:spPr>
          <a:xfrm>
            <a:off x="2158365" y="4155843"/>
            <a:ext cx="118237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ཐོན་རྣམ།</a:t>
            </a: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A61BD726-D9F7-465B-B9D1-9A02ED54F4E6}"/>
              </a:ext>
            </a:extLst>
          </p:cNvPr>
          <p:cNvSpPr txBox="1">
            <a:spLocks/>
          </p:cNvSpPr>
          <p:nvPr/>
        </p:nvSpPr>
        <p:spPr>
          <a:xfrm>
            <a:off x="2575560" y="4545243"/>
            <a:ext cx="118237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འཕྲུལ་རིག་གི་གྲོས་གནས།</a:t>
            </a: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1DFB0454-C573-4466-AA9F-7CA32D9A3659}"/>
              </a:ext>
            </a:extLst>
          </p:cNvPr>
          <p:cNvSpPr txBox="1">
            <a:spLocks/>
          </p:cNvSpPr>
          <p:nvPr/>
        </p:nvSpPr>
        <p:spPr>
          <a:xfrm>
            <a:off x="2030148" y="5121242"/>
            <a:ext cx="949622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དེད་གཡོགཔ་ཚུ་གི་འབྲེལ་མཐུད།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143EA5C3-C5D0-4359-9B5D-686BE55F2D7D}"/>
              </a:ext>
            </a:extLst>
          </p:cNvPr>
          <p:cNvSpPr txBox="1">
            <a:spLocks/>
          </p:cNvSpPr>
          <p:nvPr/>
        </p:nvSpPr>
        <p:spPr>
          <a:xfrm>
            <a:off x="5576804" y="4226712"/>
            <a:ext cx="1182370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ཨུཀ་བར་གྱི་རིམ་ལུགས།</a:t>
            </a: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0153C57C-B762-445C-A87C-7BD0784548CA}"/>
              </a:ext>
            </a:extLst>
          </p:cNvPr>
          <p:cNvSpPr txBox="1">
            <a:spLocks/>
          </p:cNvSpPr>
          <p:nvPr/>
        </p:nvSpPr>
        <p:spPr>
          <a:xfrm>
            <a:off x="6284363" y="4961828"/>
            <a:ext cx="949622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ཨུཀ་བར་གྱི་ཡོངས་འབྲེལ་འཆར་སྒོ།</a:t>
            </a: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CEB9C0F5-4CEA-4BB3-9A22-4B3E5DA9FD08}"/>
              </a:ext>
            </a:extLst>
          </p:cNvPr>
          <p:cNvSpPr txBox="1">
            <a:spLocks/>
          </p:cNvSpPr>
          <p:nvPr/>
        </p:nvSpPr>
        <p:spPr>
          <a:xfrm>
            <a:off x="489754" y="5965084"/>
            <a:ext cx="949622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འཕྲུལ་རིག་གི་གྲོས་གནས།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C79A3ED7-BBB2-4618-83CA-B54D4346A6F1}"/>
              </a:ext>
            </a:extLst>
          </p:cNvPr>
          <p:cNvSpPr txBox="1">
            <a:spLocks/>
          </p:cNvSpPr>
          <p:nvPr/>
        </p:nvSpPr>
        <p:spPr>
          <a:xfrm>
            <a:off x="1969135" y="5985201"/>
            <a:ext cx="949622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ཚོང་འབྲེལ།</a:t>
            </a: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87E789F6-920C-46F8-B64D-186FC9517F96}"/>
              </a:ext>
            </a:extLst>
          </p:cNvPr>
          <p:cNvSpPr txBox="1">
            <a:spLocks/>
          </p:cNvSpPr>
          <p:nvPr/>
        </p:nvSpPr>
        <p:spPr>
          <a:xfrm>
            <a:off x="3166745" y="5945530"/>
            <a:ext cx="949622" cy="61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ལཱ་གཡོགཔ།</a:t>
            </a:r>
            <a:endParaRPr lang="en-US" sz="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9169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8" y="1428750"/>
            <a:ext cx="7886700" cy="793377"/>
          </a:xfrm>
        </p:spPr>
        <p:txBody>
          <a:bodyPr>
            <a:normAutofit/>
          </a:bodyPr>
          <a:lstStyle/>
          <a:p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ཚོང་འབྲེལ་མ་དཔེ་རེ་སྐུལ་གྱི་ནང་ལུ་འབད་མ་བཏུབ</a:t>
            </a:r>
            <a:r>
              <a:rPr lang="de-DE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endParaRPr lang="de-AT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8" y="2109320"/>
            <a:ext cx="8775702" cy="441212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འབྲེལ་མཐུད་ཚུ་ཧ་གོ་སྟེ་ རེ་སྐུལ་འདི་ དྲན་ཐོ་བཟུམ་སྦེ་བརྩི་ནི།</a:t>
            </a:r>
            <a:endParaRPr lang="de-DE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རེ་སྐུལ་རེ་ལུ་ ཁ་གསལ་དང་ གནས་སྐབས་ལེ་ཤ་འོང་ནི</a:t>
            </a:r>
            <a:endParaRPr lang="de-DE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གནས་གོང་གྲོས་གཞིའི་ནང་ལུ་ དམིགས་ཡུལ་མགུ་འཐོམ་སི་སི</a:t>
            </a:r>
            <a:endParaRPr lang="de-DE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ཨང་གྲངས/ཁག་ཚན་གཅིག་ཡང་བཞག་ནི་མི་འོང</a:t>
            </a:r>
            <a:endParaRPr lang="de-DE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ཁ་གསལ་ལེ་ཤ</a:t>
            </a:r>
            <a:endParaRPr lang="de-DE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ཁེ་ཕན་མེན་པ་ ཁྱད་ཆོས་ཚུ་ཐོ་བཀོད་རྐྱབ་ནི</a:t>
            </a:r>
            <a:endParaRPr lang="de-DE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9824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" y="1390650"/>
            <a:ext cx="7886700" cy="793377"/>
          </a:xfrm>
        </p:spPr>
        <p:txBody>
          <a:bodyPr>
            <a:normAutofit/>
          </a:bodyPr>
          <a:lstStyle/>
          <a:p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ཨེཆི་ཨི་ཨའེ་གི་ ཚོང་འབྲེལ་མ་དཔེ་རེ་སྐུལ</a:t>
            </a:r>
            <a:endParaRPr lang="de-AT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6850" y="2071221"/>
            <a:ext cx="8362950" cy="383684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གཙུག་ལག་མཐོ་རིམ་ཤེས་ཡོན་གྱི་ཤེས་ཚན་ནང་ལུ་ ཚོང་འབྲེལ་བརྟག་དཔྱད་ཁང་ རྒྱ་ཆེཝ་སྦེ་ཡོདཔ</a:t>
            </a:r>
            <a:endParaRPr lang="de-DE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གནས་སྐབས་སྤྱི་བསྡོམ</a:t>
            </a:r>
            <a:r>
              <a:rPr lang="de-DE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– </a:t>
            </a: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འ་ནཱི་འདི་ གནས་སྐབས་བཟོ་ནི་དང་ ཚོང་འབྲེལ་གྱི་མ་དཔེ་བཟོ་ནིའི་ནང་ལུ་ གོ་རིམ་དང་པ་ཨིན།</a:t>
            </a:r>
            <a:endParaRPr lang="de-DE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སྡེ་གཡོག་དང་ བསམ་འཆར་བརྗེ་སོར་དང་ ལྷག་པར་ ཁྲོམ་དང་བཟོ་གྲྭའི་བརྟག་ཞིབ་ཀྱི་ལཱ་གི་དོན་ལུ་ ཐབས་ལམ་ལེགས་ཤོམ།</a:t>
            </a:r>
            <a:endParaRPr lang="de-DE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9953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AD34E-2A23-8B9F-C151-8F75FFD4C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929185"/>
            <a:ext cx="7886700" cy="82061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bo-CN" sz="6600" b="1" dirty="0">
                <a:solidFill>
                  <a:schemeClr val="accent1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དྲི་བ?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540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bo-CN" sz="6000" i="1" dirty="0">
                <a:solidFill>
                  <a:schemeClr val="accent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ལས་རིམ་ཐེབ།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2618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bo-CN" sz="2000" dirty="0">
                <a:solidFill>
                  <a:schemeClr val="accent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ཤེས་ཡོན་དང་ཞིབ་འཚོལ་གྱི་ནང་ལུ་ ཚོང་ལཱའི་ཤེས་ཡོན་ལྟེ་བ་གིས་ གསར་བཏོད་ཅན་གྱི་ཚོང་ལཱའི་ལག་ལེན་ཚུ་ མཐའ་སྐྱོང་འབད་ནི།</a:t>
            </a:r>
            <a:endParaRPr lang="de-AT" sz="2000" dirty="0">
              <a:solidFill>
                <a:schemeClr val="accent1">
                  <a:lumMod val="50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endParaRPr lang="de-AT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Project ref.: </a:t>
            </a:r>
            <a:r>
              <a:rPr lang="de-A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617589-EPP-1-2020-1-AT-EPPKA2-CBHE-JP</a:t>
            </a:r>
          </a:p>
        </p:txBody>
      </p:sp>
    </p:spTree>
    <p:extLst>
      <p:ext uri="{BB962C8B-B14F-4D97-AF65-F5344CB8AC3E}">
        <p14:creationId xmlns:p14="http://schemas.microsoft.com/office/powerpoint/2010/main" val="616626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513" y="848517"/>
            <a:ext cx="3822970" cy="793377"/>
          </a:xfrm>
        </p:spPr>
        <p:txBody>
          <a:bodyPr/>
          <a:lstStyle/>
          <a:p>
            <a:pPr algn="ctr"/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རེ་འདོན</a:t>
            </a:r>
            <a:endParaRPr lang="de-AT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C89C90-5E07-47D4-B662-9DA558B0B5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466" y="1756756"/>
            <a:ext cx="8473440" cy="4531043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bo-CN" sz="180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ཡོན་ཏན་བཟོ་ནི། </a:t>
            </a:r>
            <a:r>
              <a:rPr lang="bo-CN" sz="1800" dirty="0">
                <a:solidFill>
                  <a:schemeClr val="accent1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ན་གཞོན་དང་གཞན་གྱི་དོན་ལུ།  </a:t>
            </a:r>
            <a:r>
              <a:rPr lang="bo-CN" sz="1800" dirty="0">
                <a:solidFill>
                  <a:schemeClr val="accent4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ཚོང་ལཱ། </a:t>
            </a:r>
            <a:r>
              <a:rPr lang="bo-CN" sz="1800" dirty="0">
                <a:solidFill>
                  <a:schemeClr val="accent3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ཚོང་ལཱའི་སྐོར་ལས་ཧ་གོ་དགོཔ། </a:t>
            </a:r>
            <a:r>
              <a:rPr lang="bo-CN" sz="1800" dirty="0">
                <a:solidFill>
                  <a:schemeClr val="accent5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ཚོང་ལཱའི་གནས་སྐབས། </a:t>
            </a:r>
            <a:endParaRPr lang="en-US" sz="1800" dirty="0">
              <a:solidFill>
                <a:schemeClr val="accent5">
                  <a:lumMod val="75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bo-CN" sz="1800" dirty="0">
                <a:solidFill>
                  <a:schemeClr val="accent1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དོན་ཁུངས་ཅན་སྦེ་གྲལ་གཏོགས་འབད་ནི། </a:t>
            </a:r>
            <a:r>
              <a:rPr lang="bo-CN" sz="1800" dirty="0">
                <a:solidFill>
                  <a:schemeClr val="accent4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ཚོང་ལཱའི་སྐོར་ལས་ ཨི་ཡུ་གི་མཐོང་ཚུལ་ག་དེ་སྦེ་ཡོད་ག། </a:t>
            </a:r>
            <a:r>
              <a:rPr lang="bo-CN" sz="2100" dirty="0">
                <a:solidFill>
                  <a:schemeClr val="bg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ཚོང་འབྲེལ་གྱི་གནས་སྐབས་བཏོན་ནི།</a:t>
            </a:r>
            <a:r>
              <a:rPr lang="bo-CN" sz="2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1800" dirty="0">
                <a:solidFill>
                  <a:schemeClr val="accent1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ཚོང་ལཱ། </a:t>
            </a:r>
            <a:r>
              <a:rPr lang="bo-CN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ཨེ་ཤི་ཡ་དང་ ཨི་ཡུ་ལུ།  </a:t>
            </a:r>
            <a:r>
              <a:rPr lang="bo-CN" sz="1800" dirty="0">
                <a:solidFill>
                  <a:schemeClr val="accent2">
                    <a:lumMod val="40000"/>
                    <a:lumOff val="6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བཤད་ནི། </a:t>
            </a:r>
            <a:r>
              <a:rPr lang="bo-CN" sz="1800" dirty="0">
                <a:solidFill>
                  <a:schemeClr val="tx2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ཨེམ་ཝི་པི། </a:t>
            </a:r>
            <a:r>
              <a:rPr lang="bo-CN" sz="1800" dirty="0">
                <a:solidFill>
                  <a:schemeClr val="accent3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བཤད་ནི།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bo-CN" sz="2600" dirty="0">
                <a:solidFill>
                  <a:schemeClr val="accent5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ལྷབ་སྦྱང་། </a:t>
            </a:r>
            <a:r>
              <a:rPr lang="bo-CN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ཁྱོད་རའི་ཚོང་ལཱའི་ཡོན་ཏན་ལྟེ་བ་ག༌དེ༌སྦེ༌ཨིན༌ན༌ཤེས༌དགོ།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1800" dirty="0">
                <a:solidFill>
                  <a:schemeClr val="accent4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འབྲེལ་མཐུད་མངམ། </a:t>
            </a:r>
            <a:r>
              <a:rPr lang="bo-CN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གསར་བཏོད། </a:t>
            </a:r>
            <a:r>
              <a:rPr lang="bo-CN" sz="1800" dirty="0">
                <a:solidFill>
                  <a:schemeClr val="accent4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ལྷབ་སྦྱང་།  </a:t>
            </a:r>
            <a:r>
              <a:rPr lang="bo-CN" sz="2600" dirty="0">
                <a:solidFill>
                  <a:srgbClr val="FFC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རིག་</a:t>
            </a:r>
            <a:r>
              <a:rPr lang="bo-CN" sz="2600" b="1" dirty="0">
                <a:solidFill>
                  <a:srgbClr val="FFC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རྩལ་གསརཔ། </a:t>
            </a:r>
            <a:r>
              <a:rPr lang="bo-CN" sz="2600" b="1" dirty="0">
                <a:solidFill>
                  <a:schemeClr val="accent6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འབྲེལ་བ་ནིའི་གསརཔ།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2600" b="1" dirty="0">
                <a:solidFill>
                  <a:schemeClr val="accent6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ཚོང་ལཱའི་ཡོན་ཏན་ལྟེ་བའི་སྐོར་ལས་ལྷབ་ནི། </a:t>
            </a:r>
            <a:endParaRPr lang="en-US" sz="2600" b="1" dirty="0">
              <a:solidFill>
                <a:schemeClr val="accent6">
                  <a:lumMod val="75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bo-CN" sz="1800" dirty="0">
                <a:solidFill>
                  <a:schemeClr val="accent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ཨེ་ཤི་ཡ་ལུ་ཡོད་པའི་ཕན་བདེ། </a:t>
            </a:r>
            <a:r>
              <a:rPr lang="bo-CN" sz="1800" dirty="0">
                <a:solidFill>
                  <a:schemeClr val="accent5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སྡེ་གཡོག། </a:t>
            </a:r>
            <a:r>
              <a:rPr lang="bo-CN" sz="1800" dirty="0">
                <a:solidFill>
                  <a:schemeClr val="accent3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འབྲེལ་མཐུད། </a:t>
            </a:r>
            <a:r>
              <a:rPr lang="bo-CN" sz="1800" dirty="0">
                <a:solidFill>
                  <a:schemeClr val="accent5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ཉམས་མྱོང་བརྗེ་སོར། </a:t>
            </a:r>
            <a:r>
              <a:rPr lang="bo-CN" sz="1800" dirty="0">
                <a:solidFill>
                  <a:schemeClr val="accent1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ཚོང་ལཱའི་མ་དངུལ་ཐབས་བྱུས། </a:t>
            </a:r>
            <a:r>
              <a:rPr lang="bo-CN" sz="1800" dirty="0">
                <a:solidFill>
                  <a:schemeClr val="accent5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ཡོན་ཏན་བརྗེ་སོར། </a:t>
            </a:r>
            <a:r>
              <a:rPr lang="bo-CN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ཚོང་ལཱའི་ལམ་ལུགས་བཟོ་ནི། </a:t>
            </a:r>
            <a:r>
              <a:rPr lang="bo-CN" sz="1800" dirty="0">
                <a:solidFill>
                  <a:schemeClr val="accent5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ཐབས་བྱུས། </a:t>
            </a:r>
            <a:r>
              <a:rPr lang="bo-CN" sz="1800" dirty="0">
                <a:solidFill>
                  <a:schemeClr val="accent2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ཉམས་མྱོང་བརྗེ་སོར། </a:t>
            </a:r>
            <a:r>
              <a:rPr lang="bo-CN" sz="1800" dirty="0">
                <a:solidFill>
                  <a:schemeClr val="tx2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ཚངོ་ལཱ། ལག་ལེན་ལེགས་ཤོམ་ལག་ལེན་འཐབ་ནི། </a:t>
            </a:r>
            <a:r>
              <a:rPr lang="bo-CN" sz="1800" dirty="0">
                <a:solidFill>
                  <a:srgbClr val="0070C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ཚོང་ལཱའི་ལྟེ་བ། </a:t>
            </a:r>
            <a:r>
              <a:rPr lang="bo-CN" sz="1800" dirty="0">
                <a:solidFill>
                  <a:schemeClr val="accent3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ལྕོགས་གྲུབ་གོང་འཕེལ། </a:t>
            </a:r>
            <a:r>
              <a:rPr lang="bo-CN" sz="1800" dirty="0">
                <a:solidFill>
                  <a:schemeClr val="accent5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ཡོན་ཏན་བརྗེ་སོར། </a:t>
            </a:r>
            <a:r>
              <a:rPr lang="bo-CN" sz="1800" dirty="0">
                <a:solidFill>
                  <a:schemeClr val="tx2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རྒྱལ་ཁབ་ལུ་ ཡུན་རིང་ལུ་ ཕན་གནོད། </a:t>
            </a:r>
            <a:r>
              <a:rPr lang="bo-CN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ཧ་གོ་ནི། </a:t>
            </a:r>
            <a:r>
              <a:rPr lang="bo-CN" sz="1800" dirty="0">
                <a:solidFill>
                  <a:schemeClr val="bg2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བི་ཨེམ་སི་གི་སྐོར་ལས་ལྷབ་ནི། </a:t>
            </a:r>
            <a:r>
              <a:rPr lang="bo-CN" sz="1800" dirty="0">
                <a:solidFill>
                  <a:schemeClr val="accent4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གཅིག་གིས་གཅིག་ལས་ལྷབ་ནི། </a:t>
            </a:r>
            <a:r>
              <a:rPr lang="bo-CN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ཚོང་ལཱ་དང་འབྲེལ་བའི་མནོ་ལུགས། </a:t>
            </a:r>
            <a:r>
              <a:rPr lang="bo-CN" sz="1800" dirty="0">
                <a:solidFill>
                  <a:schemeClr val="accent1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ཉམས་མྱོང་ཐོབ་ནི།</a:t>
            </a:r>
          </a:p>
        </p:txBody>
      </p:sp>
    </p:spTree>
    <p:extLst>
      <p:ext uri="{BB962C8B-B14F-4D97-AF65-F5344CB8AC3E}">
        <p14:creationId xmlns:p14="http://schemas.microsoft.com/office/powerpoint/2010/main" val="2268641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512" y="881768"/>
            <a:ext cx="3822970" cy="793377"/>
          </a:xfrm>
        </p:spPr>
        <p:txBody>
          <a:bodyPr>
            <a:normAutofit fontScale="90000"/>
          </a:bodyPr>
          <a:lstStyle/>
          <a:p>
            <a:pPr algn="ctr"/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གྲོགས་རམ་འབད་མི་ཚུ</a:t>
            </a:r>
            <a:endParaRPr lang="de-AT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D96D89-BE31-4A68-9396-38615480A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770" y="2080341"/>
            <a:ext cx="8060922" cy="364219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bo-CN" sz="200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ཡོན་ཏན་གོང་འཕེལ། </a:t>
            </a:r>
            <a:r>
              <a:rPr lang="bo-CN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ཡོན་ཏན་བརྗེ་སོར། </a:t>
            </a:r>
            <a:r>
              <a:rPr lang="bo-CN" sz="2000" dirty="0">
                <a:solidFill>
                  <a:schemeClr val="accent4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ལེགས་ཤོམ་སྦེ་ཉན་ནི། </a:t>
            </a:r>
            <a:endParaRPr lang="en-US" sz="2000" dirty="0">
              <a:solidFill>
                <a:schemeClr val="accent4">
                  <a:lumMod val="75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bo-CN" sz="2600" dirty="0">
                <a:solidFill>
                  <a:schemeClr val="accent1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འགོ་དཔོན་ལུ་སླབ་བྱིན་ནི། </a:t>
            </a:r>
            <a:r>
              <a:rPr lang="bo-CN" sz="2600" dirty="0">
                <a:solidFill>
                  <a:schemeClr val="accent2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སྡེ་གཡོག། </a:t>
            </a:r>
            <a:r>
              <a:rPr lang="bo-CN" sz="2600" dirty="0">
                <a:solidFill>
                  <a:schemeClr val="accent2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ལག་ལེན་བརྗེ་སོར། </a:t>
            </a:r>
            <a:r>
              <a:rPr lang="bo-CN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གྲལ་གཏོགས་འབད་ནི།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ཉམས་མྱོང་བརྗེ་སོར།   རིག་རྩལ། ཨེས་ཨེམ་ཨི་དང་གྲོས་བསྟུན་འབད་ནི། སློབ་ཕྲུག་ཚུ་ལུ་བཤད་ནི།  </a:t>
            </a:r>
            <a:r>
              <a:rPr lang="bo-CN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ལཱ་རོགས་ཚུ་ལུ་བཤད་ནི། </a:t>
            </a:r>
            <a:r>
              <a:rPr lang="bo-CN" sz="2600" b="1" dirty="0">
                <a:solidFill>
                  <a:schemeClr val="accent4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ལམ་སྲོལ་བརྗེ་སོར། </a:t>
            </a:r>
            <a:r>
              <a:rPr lang="bo-CN" sz="2600" dirty="0">
                <a:solidFill>
                  <a:schemeClr val="accent2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ལེགས་ཤོམ་སྦེ་གབཅའ་མར་གཏོགས་ནི།</a:t>
            </a: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གནས་སྐབས།  </a:t>
            </a:r>
            <a:r>
              <a:rPr lang="bo-CN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སྤྲོ་ཤུགས། </a:t>
            </a:r>
            <a:r>
              <a:rPr lang="bo-CN" sz="2000" dirty="0">
                <a:solidFill>
                  <a:schemeClr val="accent2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གནས་སྐབས་བརྗེ་སོར། </a:t>
            </a:r>
            <a:r>
              <a:rPr lang="bo-CN" sz="2000" dirty="0">
                <a:solidFill>
                  <a:schemeClr val="accent5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འཛོམས་ནི། </a:t>
            </a:r>
            <a:r>
              <a:rPr lang="bo-CN" sz="2000" dirty="0">
                <a:solidFill>
                  <a:srgbClr val="92D05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ཡོན་ཏན་བརྗེ་སོར། </a:t>
            </a:r>
            <a:r>
              <a:rPr lang="bo-CN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རིག་རྩལ། </a:t>
            </a:r>
            <a:r>
              <a:rPr lang="bo-CN" sz="2000" dirty="0">
                <a:solidFill>
                  <a:schemeClr val="accent3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ཡོན་ཏན། </a:t>
            </a:r>
            <a:r>
              <a:rPr lang="bo-CN" sz="200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རེ་བ།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bo-CN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འབྲུགཔ་གི་མཐོང་ཚུལ། </a:t>
            </a:r>
            <a:r>
              <a:rPr lang="bo-CN" sz="2000" dirty="0">
                <a:solidFill>
                  <a:schemeClr val="accent1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ངར་ཤུགས་བཏགས་ནི། </a:t>
            </a:r>
            <a:r>
              <a:rPr lang="bo-CN" sz="2000" dirty="0">
                <a:solidFill>
                  <a:schemeClr val="accent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བརྗེ་སོར། </a:t>
            </a:r>
            <a:r>
              <a:rPr lang="bo-CN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ལྷབ་སྦྱང་། </a:t>
            </a:r>
            <a:r>
              <a:rPr lang="bo-CN" sz="2000" dirty="0">
                <a:solidFill>
                  <a:schemeClr val="accent3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ཡོན་ཏན་བརྗེ་སོར། </a:t>
            </a:r>
            <a:r>
              <a:rPr lang="bo-CN" sz="2000" dirty="0">
                <a:solidFill>
                  <a:schemeClr val="accent4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ཉམས་མྱོང་བརྗེ་སོར། </a:t>
            </a: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བརྡ་དོན་བརྗེ་སོར། </a:t>
            </a:r>
            <a:r>
              <a:rPr lang="bo-CN" sz="2000" dirty="0">
                <a:solidFill>
                  <a:schemeClr val="tx2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ལེགས་ཤོམ་སྦེ་གྲལ་གཏོགས་འབད་ནི། </a:t>
            </a:r>
            <a:r>
              <a:rPr lang="bo-CN" sz="2000" dirty="0">
                <a:solidFill>
                  <a:schemeClr val="bg1">
                    <a:lumMod val="6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གྲོས་བསྡུར། </a:t>
            </a:r>
            <a:r>
              <a:rPr lang="bo-CN" sz="2000" dirty="0">
                <a:solidFill>
                  <a:schemeClr val="bg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ག་ཅི་ལྷབ་སྦྱང་འབད་ཡི་ག།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31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7F91B2-6188-42F5-A355-1B439CE29CD0}"/>
              </a:ext>
            </a:extLst>
          </p:cNvPr>
          <p:cNvSpPr/>
          <p:nvPr/>
        </p:nvSpPr>
        <p:spPr>
          <a:xfrm>
            <a:off x="609600" y="1939636"/>
            <a:ext cx="7575665" cy="2322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D645BFD-5A9D-4C22-B784-BC712BE56F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8744" y="2551397"/>
            <a:ext cx="6608965" cy="14885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o-CN" sz="54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རེ་འདོད་དང་ངོ་མ།</a:t>
            </a:r>
            <a:endParaRPr lang="en-US" sz="54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99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8A73C346-4EDA-489E-B704-E255F52F5C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416190"/>
              </p:ext>
            </p:extLst>
          </p:nvPr>
        </p:nvGraphicFramePr>
        <p:xfrm>
          <a:off x="1005994" y="1915502"/>
          <a:ext cx="7132008" cy="4371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el 1">
            <a:extLst>
              <a:ext uri="{FF2B5EF4-FFF2-40B4-BE49-F238E27FC236}">
                <a16:creationId xmlns:a16="http://schemas.microsoft.com/office/drawing/2014/main" id="{268C88B2-017B-4773-AA6A-E4938339A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304" y="1234840"/>
            <a:ext cx="6901387" cy="575367"/>
          </a:xfrm>
        </p:spPr>
        <p:txBody>
          <a:bodyPr>
            <a:normAutofit/>
          </a:bodyPr>
          <a:lstStyle/>
          <a:p>
            <a:pPr algn="ctr"/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ང་བཅས་ཀྱི་ཧོངས་ལས་རེ་བ་དང་རེ་འདོད</a:t>
            </a:r>
            <a:endParaRPr lang="de-DE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178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ca9a1c-ea03-4f56-8ded-6c285728d794" xsi:nil="true"/>
    <lcf76f155ced4ddcb4097134ff3c332f xmlns="9e7cb493-a9cd-49cd-846c-930d19753eb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E0CC700C34E64283355474F2ABBAFB" ma:contentTypeVersion="16" ma:contentTypeDescription="Create a new document." ma:contentTypeScope="" ma:versionID="8ff2458da248c7423d338960d1906584">
  <xsd:schema xmlns:xsd="http://www.w3.org/2001/XMLSchema" xmlns:xs="http://www.w3.org/2001/XMLSchema" xmlns:p="http://schemas.microsoft.com/office/2006/metadata/properties" xmlns:ns2="9e7cb493-a9cd-49cd-846c-930d19753eb9" xmlns:ns3="4cca9a1c-ea03-4f56-8ded-6c285728d794" targetNamespace="http://schemas.microsoft.com/office/2006/metadata/properties" ma:root="true" ma:fieldsID="d3c5bb8178d63cc94ad54e2194493de9" ns2:_="" ns3:_="">
    <xsd:import namespace="9e7cb493-a9cd-49cd-846c-930d19753eb9"/>
    <xsd:import namespace="4cca9a1c-ea03-4f56-8ded-6c285728d7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cb493-a9cd-49cd-846c-930d19753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213ba4d-4ff2-410f-8850-8053d14020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a9a1c-ea03-4f56-8ded-6c285728d7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a40db18-2066-40d3-9c1d-6d717589184a}" ma:internalName="TaxCatchAll" ma:showField="CatchAllData" ma:web="4cca9a1c-ea03-4f56-8ded-6c285728d7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C8AD15-3950-475C-A6ED-C98B4702B6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4E3BB0-8E0D-4834-A0A1-255EC6757BC7}">
  <ds:schemaRefs>
    <ds:schemaRef ds:uri="http://purl.org/dc/dcmitype/"/>
    <ds:schemaRef ds:uri="http://www.w3.org/XML/1998/namespace"/>
    <ds:schemaRef ds:uri="http://purl.org/dc/terms/"/>
    <ds:schemaRef ds:uri="4cca9a1c-ea03-4f56-8ded-6c285728d794"/>
    <ds:schemaRef ds:uri="http://purl.org/dc/elements/1.1/"/>
    <ds:schemaRef ds:uri="9e7cb493-a9cd-49cd-846c-930d19753eb9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6801720-6613-46D2-971D-B6ABC0AAC57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1269</TotalTime>
  <Words>5360</Words>
  <Application>Microsoft Office PowerPoint</Application>
  <PresentationFormat>On-screen Show (4:3)</PresentationFormat>
  <Paragraphs>423</Paragraphs>
  <Slides>56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Calibri Light</vt:lpstr>
      <vt:lpstr>DDC Uchen</vt:lpstr>
      <vt:lpstr>Expressway Rg</vt:lpstr>
      <vt:lpstr>Office Theme</vt:lpstr>
      <vt:lpstr>ལས་རིམ་ཐེབ། ཤེས་ཡོན་དང་ཞིབ་འཚོལ་གྱི་ནང་ལུ་ ཚོང་ལཱའི་ཤེས་ཡོན་ལྟེ་བ་གིས་ གསར་བཏོད་ཅན་གྱི་ཚོང་ལཱའི་ལག་ལེན་ཚུ་ མཐའ་སྐྱོང་འབད་ནི།</vt:lpstr>
      <vt:lpstr>PowerPoint Presentation</vt:lpstr>
      <vt:lpstr>གྲོས་གཞི</vt:lpstr>
      <vt:lpstr>རེ་འདོད་ཞིབ་དཔྱད།</vt:lpstr>
      <vt:lpstr>རེ་འདོན</vt:lpstr>
      <vt:lpstr>རེ་འདོན</vt:lpstr>
      <vt:lpstr>གྲོགས་རམ་འབད་མི་ཚུ</vt:lpstr>
      <vt:lpstr>PowerPoint Presentation</vt:lpstr>
      <vt:lpstr>ང་བཅས་ཀྱི་ཧོངས་ལས་རེ་བ་དང་རེ་འདོད</vt:lpstr>
      <vt:lpstr>སྦྱོང་བརྡར་དང་སྦྱོང་བརྡར་པའི་ངོ་སྤྲོད།</vt:lpstr>
      <vt:lpstr>སྦྱོང་བརྡར་གྱི་ངོ་སྤྲོད</vt:lpstr>
      <vt:lpstr>སྦྱོང་བརྡར་གྱི་ངོ་སྤྲོད</vt:lpstr>
      <vt:lpstr>སྦྱོང་བརྡར་གྱི་ངོ་སྤྲོད</vt:lpstr>
      <vt:lpstr>སྦྱོང་བརྡར་བྱིན་མི་ཚུ་གི་ངོ་སྤྲོད།</vt:lpstr>
      <vt:lpstr>སྦྱོང་བརྡར་བྱིན་མི་ཚུ་གི་ངོ་སྤྲོད།</vt:lpstr>
      <vt:lpstr>སྦྱོང་བརྡར་བྱིན་མི་ཚུ་གི་ངོ་སྤྲོད།</vt:lpstr>
      <vt:lpstr>སྦྱོང་བརྡར་བྱིན་མི་ཚུ་གི་ངོ་སྤྲོད།</vt:lpstr>
      <vt:lpstr>སྦྱོང་བརྡར་བྱིན་མི་ཚུ་གི་ངོ་སྤྲོད།</vt:lpstr>
      <vt:lpstr>སྦྱོང་བརྡར་བྱིན་མི་ཚུ་གི་ངོ་སྤྲོད།</vt:lpstr>
      <vt:lpstr>སྦྱོང་བརྡར་བྱིན་མི་ཚུ་གི་ངོ་སྤྲོད།</vt:lpstr>
      <vt:lpstr>སྦྱོང་བརྡར་བྱིན་མི་ཚུ་གི་ངོ་སྤྲོད།</vt:lpstr>
      <vt:lpstr>སྦྱོང་བརྡར་བྱིན་མི་ཚུ་གི་ངོ་སྤྲོད།</vt:lpstr>
      <vt:lpstr>ལྷབ་སྦྱང་འབད་སའི་སྒོ་གི་ངོ་སྤྲོད</vt:lpstr>
      <vt:lpstr>ལྷབ་སྦྱང་འབད་སའི་ས་སྒོ་ -མོ་དྲུལ</vt:lpstr>
      <vt:lpstr>ལྷབ་སྦྱང་འབད་སའི་ས་སྒོ་ -མོ་དྲུལ</vt:lpstr>
      <vt:lpstr>སྡེ་ཚན་གྱི་ངོ་སྤྲོད “བཅོག་ར་འཐདཔ་དང་མ་འདྲཝ”</vt:lpstr>
      <vt:lpstr>བཅོག་ར་འཐདཔ་དང་མ་འདྲཝ </vt:lpstr>
      <vt:lpstr>བཅོག་ར་འཐདཔ་དང་མ་འདྲཝ  </vt:lpstr>
      <vt:lpstr>བཅོག་ར་འཐདཔ་དང་མ་འདྲཝ  </vt:lpstr>
      <vt:lpstr>ཚོང་འབྲེལ་གྱི་དཔེ་གཟུགས་བཟོ་ནི་དང་ ཚོང་འབྲེལ་དཔེ་གཟུགས་རེ་སྐུལ་གྱི་ངོ་སྤྲོད།</vt:lpstr>
      <vt:lpstr>ལྷབ་སྦྱང་གི་དམིགས་ཡུལ</vt:lpstr>
      <vt:lpstr>ངོ་སྤྲོད་འབད་ཡོད་པའི་སྦྱོང་ཚན་གྱི་ནང་དོན</vt:lpstr>
      <vt:lpstr>མཐར་འཁྱོལ་ཅན་གྱི་ཚོང་པ་གི་རང་གཤིས་གསུམ</vt:lpstr>
      <vt:lpstr>PowerPoint Presentation</vt:lpstr>
      <vt:lpstr>ཚོང་འབྲེལ་མ་དཔེ་ཟེར་མི་འདི་ག་ཅི་ཨིན་ན།</vt:lpstr>
      <vt:lpstr>ཚོང་འབྲེལ་གྱི་མ་དཔེ  (ལས་ཚོགས་ཀྱིས་ཕན་ཁུངས་ཚུ་ ག་དེ་སྦེ་བཟོཝ་ཨིན་ན་དང་ ག་དེ་སྦེ་བྱིནམ་ཨིན་ན)</vt:lpstr>
      <vt:lpstr>འ་ནཱི་ཚོང་སྡེ་ཚུ་གིས་ གནས་གོང་ག་དེ་སྦེ་བཟོཝ་སྨོ?</vt:lpstr>
      <vt:lpstr>ཚོང་འབྲེལ་མ་དཔེ་གི་རེ་སྐུལ</vt:lpstr>
      <vt:lpstr>ཚོང་འབྲེལ་མ་དཔེ་གི་རེ་སྐུལ</vt:lpstr>
      <vt:lpstr>ཚོང་འབྲེལ་མ་དཔེ་གི་རེ་སྐུལ</vt:lpstr>
      <vt:lpstr>ཐབས་ལམ་ཡོངས་རྫོགས་སྦེ་ཡོད་པའི་ ཚོང་འབྲེལ་མ་དཔེ་གི་རེ་སྐུལ</vt:lpstr>
      <vt:lpstr>ཚོང་འབྲེལ་མ་དཔེ་གི་རེ་སྐུལ་གྱི་ལག་ལེན</vt:lpstr>
      <vt:lpstr>སྤྱི་མཚན་གྱི་ ཚོང་འབྲེལ་གྱི་མ་དཔེ་ཚུ་བཟོ་ནིའི་དོན་ལུ་ ཁག་ཚན་དགུ</vt:lpstr>
      <vt:lpstr>གཡོན་ཕྱོགས་ཀྱི་རེ་སྐུལ་དང་ གཡས་ཕྱོགས་ཀྱི་རེ་སྐུལ</vt:lpstr>
      <vt:lpstr>སྤྱི་མཚན་གྱི་ ཚོང་འབྲེལ་གྱི་མ་དཔེ་ཚུ་བཟོ་ནིའི་དོན་ལུ་ ཁག་ཚན་དགུ </vt:lpstr>
      <vt:lpstr>སྤྱི་མཚན་གྱི་ ཚོང་འབྲེལ་གྱི་མ་དཔེ་ཚུ་བཟོ་ནིའི་དོན་ལུ་ ཁག་ཚན་དགུ – ཁག་ཚན་༡-༣ གྱི་བཅུད་བསྡུ </vt:lpstr>
      <vt:lpstr>སྤྱི་མཚན་གྱི་ ཚོང་འབྲེལ་གྱི་མ་དཔེ་ཚུ་བཟོ་ནིའི་དོན་ལུ་ ཁག་ཚན་དགུ </vt:lpstr>
      <vt:lpstr>སྤྱི་མཚན་གྱི་ ཚོང་འབྲེལ་གྱི་མ་དཔེ་ཚུ་བཟོ་ནིའི་དོན་ལུ་ ཁག་ཚན་དགུ – ཁག་ཚན་༡-༦ གི་བཅུད་བསྡུ </vt:lpstr>
      <vt:lpstr>སྤྱི་མཚན་གྱི་ ཚོང་འབྲེལ་གྱི་མ་དཔེ་ཚུ་བཟོ་ནིའི་དོན་ལུ་ ཁག་ཚན་དགུ </vt:lpstr>
      <vt:lpstr>སྤྱི་མཚན་གྱི་ ཚོང་འབྲེལ་གྱི་མ་དཔེ་ཚུ་བཟོ་ནིའི་དོན་ལུ་ ཁག་ཚན་དགུ – ཁག་ཚན་༡-༩ གི་བཅུད་བསྡུ </vt:lpstr>
      <vt:lpstr>ཚོང་འབྲེལ་མ་དཔེ་རེ་སྐུལ་གྱི་ཁྱད་ཆོས</vt:lpstr>
      <vt:lpstr>ཚོང་འབྲེལ་མ་དཔེ་གྱི་རེ་སྐུལ – ཨུཀ་བར་གྱི་དཔེ</vt:lpstr>
      <vt:lpstr>ཚོང་འབྲེལ་མ་དཔེ་རེ་སྐུལ་གྱི་ནང་ལུ་འབད་མ་བཏུབ </vt:lpstr>
      <vt:lpstr>ཨེཆི་ཨི་ཨའེ་གི་ ཚོང་འབྲེལ་མ་དཔེ་རེ་སྐུལ</vt:lpstr>
      <vt:lpstr>PowerPoint Presentation</vt:lpstr>
      <vt:lpstr>ལས་རིམ་ཐེབ།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vannasine thammalath</dc:creator>
  <cp:lastModifiedBy>Visual Effects</cp:lastModifiedBy>
  <cp:revision>184</cp:revision>
  <dcterms:created xsi:type="dcterms:W3CDTF">2021-06-04T16:06:26Z</dcterms:created>
  <dcterms:modified xsi:type="dcterms:W3CDTF">2022-10-16T18:03:17Z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0x01010045E0CC700C34E64283355474F2ABBAFB</vt:lpwstr>
  </property>
</Properties>
</file>