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1"/>
  </p:notesMasterIdLst>
  <p:handoutMasterIdLst>
    <p:handoutMasterId r:id="rId32"/>
  </p:handoutMasterIdLst>
  <p:sldIdLst>
    <p:sldId id="257" r:id="rId5"/>
    <p:sldId id="309" r:id="rId6"/>
    <p:sldId id="327" r:id="rId7"/>
    <p:sldId id="360" r:id="rId8"/>
    <p:sldId id="354" r:id="rId9"/>
    <p:sldId id="355" r:id="rId10"/>
    <p:sldId id="356" r:id="rId11"/>
    <p:sldId id="357" r:id="rId12"/>
    <p:sldId id="358" r:id="rId13"/>
    <p:sldId id="359" r:id="rId14"/>
    <p:sldId id="361" r:id="rId15"/>
    <p:sldId id="362" r:id="rId16"/>
    <p:sldId id="363" r:id="rId17"/>
    <p:sldId id="364" r:id="rId18"/>
    <p:sldId id="365" r:id="rId19"/>
    <p:sldId id="366" r:id="rId20"/>
    <p:sldId id="367" r:id="rId21"/>
    <p:sldId id="377" r:id="rId22"/>
    <p:sldId id="368" r:id="rId23"/>
    <p:sldId id="369" r:id="rId24"/>
    <p:sldId id="370" r:id="rId25"/>
    <p:sldId id="372" r:id="rId26"/>
    <p:sldId id="375" r:id="rId27"/>
    <p:sldId id="376" r:id="rId28"/>
    <p:sldId id="378" r:id="rId29"/>
    <p:sldId id="302" r:id="rId30"/>
  </p:sldIdLst>
  <p:sldSz cx="9144000" cy="6858000" type="screen4x3"/>
  <p:notesSz cx="6669088"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9BB5"/>
    <a:srgbClr val="74D00E"/>
    <a:srgbClr val="04B3EA"/>
    <a:srgbClr val="12BA92"/>
    <a:srgbClr val="32BA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ittlere Formatvorlage 4 - Akz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2DE63D5-997A-4646-A377-4702673A728D}" styleName="Helle Formatvorlage 2 - Akz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32" autoAdjust="0"/>
    <p:restoredTop sz="83778" autoAdjust="0"/>
  </p:normalViewPr>
  <p:slideViewPr>
    <p:cSldViewPr snapToGrid="0">
      <p:cViewPr>
        <p:scale>
          <a:sx n="60" d="100"/>
          <a:sy n="60" d="100"/>
        </p:scale>
        <p:origin x="1440" y="28"/>
      </p:cViewPr>
      <p:guideLst/>
    </p:cSldViewPr>
  </p:slideViewPr>
  <p:notesTextViewPr>
    <p:cViewPr>
      <p:scale>
        <a:sx n="3" d="2"/>
        <a:sy n="3" d="2"/>
      </p:scale>
      <p:origin x="0" y="0"/>
    </p:cViewPr>
  </p:notesTextViewPr>
  <p:notesViewPr>
    <p:cSldViewPr snapToGrid="0" showGuides="1">
      <p:cViewPr varScale="1">
        <p:scale>
          <a:sx n="86" d="100"/>
          <a:sy n="86" d="100"/>
        </p:scale>
        <p:origin x="3782" y="6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534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777607" y="0"/>
            <a:ext cx="2889938" cy="495348"/>
          </a:xfrm>
          <a:prstGeom prst="rect">
            <a:avLst/>
          </a:prstGeom>
        </p:spPr>
        <p:txBody>
          <a:bodyPr vert="horz" lIns="91440" tIns="45720" rIns="91440" bIns="45720" rtlCol="0"/>
          <a:lstStyle>
            <a:lvl1pPr algn="r">
              <a:defRPr sz="1200"/>
            </a:lvl1pPr>
          </a:lstStyle>
          <a:p>
            <a:fld id="{3670B054-A7E3-4C46-A3DC-95C0A9E1C735}" type="datetimeFigureOut">
              <a:rPr lang="en-US" smtClean="0"/>
              <a:t>10/17/2022</a:t>
            </a:fld>
            <a:endParaRPr lang="en-US"/>
          </a:p>
        </p:txBody>
      </p:sp>
      <p:sp>
        <p:nvSpPr>
          <p:cNvPr id="4" name="Footer Placeholder 3"/>
          <p:cNvSpPr>
            <a:spLocks noGrp="1"/>
          </p:cNvSpPr>
          <p:nvPr>
            <p:ph type="ftr" sz="quarter" idx="2"/>
          </p:nvPr>
        </p:nvSpPr>
        <p:spPr>
          <a:xfrm>
            <a:off x="0" y="9377317"/>
            <a:ext cx="2889938" cy="49534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777607" y="9377317"/>
            <a:ext cx="2889938" cy="495347"/>
          </a:xfrm>
          <a:prstGeom prst="rect">
            <a:avLst/>
          </a:prstGeom>
        </p:spPr>
        <p:txBody>
          <a:bodyPr vert="horz" lIns="91440" tIns="45720" rIns="91440" bIns="45720" rtlCol="0" anchor="b"/>
          <a:lstStyle>
            <a:lvl1pPr algn="r">
              <a:defRPr sz="1200"/>
            </a:lvl1pPr>
          </a:lstStyle>
          <a:p>
            <a:fld id="{19C70139-1794-494E-AE18-8355041D2970}" type="slidenum">
              <a:rPr lang="en-US" smtClean="0"/>
              <a:t>‹#›</a:t>
            </a:fld>
            <a:endParaRPr lang="en-US"/>
          </a:p>
        </p:txBody>
      </p:sp>
    </p:spTree>
    <p:extLst>
      <p:ext uri="{BB962C8B-B14F-4D97-AF65-F5344CB8AC3E}">
        <p14:creationId xmlns:p14="http://schemas.microsoft.com/office/powerpoint/2010/main" val="7442151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534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777607" y="0"/>
            <a:ext cx="2889938" cy="495348"/>
          </a:xfrm>
          <a:prstGeom prst="rect">
            <a:avLst/>
          </a:prstGeom>
        </p:spPr>
        <p:txBody>
          <a:bodyPr vert="horz" lIns="91440" tIns="45720" rIns="91440" bIns="45720" rtlCol="0"/>
          <a:lstStyle>
            <a:lvl1pPr algn="r">
              <a:defRPr sz="1200"/>
            </a:lvl1pPr>
          </a:lstStyle>
          <a:p>
            <a:fld id="{4DBB7F31-E679-48CC-9423-9B6BFCA4E2AC}" type="datetimeFigureOut">
              <a:rPr lang="en-US" smtClean="0"/>
              <a:t>10/17/2022</a:t>
            </a:fld>
            <a:endParaRPr lang="en-US"/>
          </a:p>
        </p:txBody>
      </p:sp>
      <p:sp>
        <p:nvSpPr>
          <p:cNvPr id="4" name="Slide Image Placeholder 3"/>
          <p:cNvSpPr>
            <a:spLocks noGrp="1" noRot="1" noChangeAspect="1"/>
          </p:cNvSpPr>
          <p:nvPr>
            <p:ph type="sldImg" idx="2"/>
          </p:nvPr>
        </p:nvSpPr>
        <p:spPr>
          <a:xfrm>
            <a:off x="1114425" y="1233488"/>
            <a:ext cx="4440238" cy="33321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66909" y="4751219"/>
            <a:ext cx="5335270" cy="388736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77317"/>
            <a:ext cx="2889938" cy="49534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777607" y="9377317"/>
            <a:ext cx="2889938" cy="495347"/>
          </a:xfrm>
          <a:prstGeom prst="rect">
            <a:avLst/>
          </a:prstGeom>
        </p:spPr>
        <p:txBody>
          <a:bodyPr vert="horz" lIns="91440" tIns="45720" rIns="91440" bIns="45720" rtlCol="0" anchor="b"/>
          <a:lstStyle>
            <a:lvl1pPr algn="r">
              <a:defRPr sz="1200"/>
            </a:lvl1pPr>
          </a:lstStyle>
          <a:p>
            <a:fld id="{C59C4FCC-A7BB-4998-9C5C-F010D2AC4004}" type="slidenum">
              <a:rPr lang="en-US" smtClean="0"/>
              <a:t>‹#›</a:t>
            </a:fld>
            <a:endParaRPr lang="en-US"/>
          </a:p>
        </p:txBody>
      </p:sp>
    </p:spTree>
    <p:extLst>
      <p:ext uri="{BB962C8B-B14F-4D97-AF65-F5344CB8AC3E}">
        <p14:creationId xmlns:p14="http://schemas.microsoft.com/office/powerpoint/2010/main" val="24993551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blog.hubspot.com/service/customer-journey-map"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blog.hubspot.com/service/customer-journey-map"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blog.mynd.com/en/successful-target-group-analysis/#:~:text=%20Strategy%20for%20Target%20Group%20Identification.%20%201,on%20the%20market.%20You%20may%20have...%20More%20"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noProof="0" dirty="0"/>
          </a:p>
        </p:txBody>
      </p:sp>
      <p:sp>
        <p:nvSpPr>
          <p:cNvPr id="4" name="Foliennummernplatzhalter 3"/>
          <p:cNvSpPr>
            <a:spLocks noGrp="1"/>
          </p:cNvSpPr>
          <p:nvPr>
            <p:ph type="sldNum" sz="quarter" idx="5"/>
          </p:nvPr>
        </p:nvSpPr>
        <p:spPr/>
        <p:txBody>
          <a:bodyPr/>
          <a:lstStyle/>
          <a:p>
            <a:fld id="{C59C4FCC-A7BB-4998-9C5C-F010D2AC4004}" type="slidenum">
              <a:rPr lang="en-US" smtClean="0"/>
              <a:t>5</a:t>
            </a:fld>
            <a:endParaRPr lang="en-US"/>
          </a:p>
        </p:txBody>
      </p:sp>
    </p:spTree>
    <p:extLst>
      <p:ext uri="{BB962C8B-B14F-4D97-AF65-F5344CB8AC3E}">
        <p14:creationId xmlns:p14="http://schemas.microsoft.com/office/powerpoint/2010/main" val="24061616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noProof="0" dirty="0"/>
          </a:p>
        </p:txBody>
      </p:sp>
      <p:sp>
        <p:nvSpPr>
          <p:cNvPr id="4" name="Foliennummernplatzhalter 3"/>
          <p:cNvSpPr>
            <a:spLocks noGrp="1"/>
          </p:cNvSpPr>
          <p:nvPr>
            <p:ph type="sldNum" sz="quarter" idx="5"/>
          </p:nvPr>
        </p:nvSpPr>
        <p:spPr/>
        <p:txBody>
          <a:bodyPr/>
          <a:lstStyle/>
          <a:p>
            <a:fld id="{C59C4FCC-A7BB-4998-9C5C-F010D2AC4004}" type="slidenum">
              <a:rPr lang="en-US" smtClean="0"/>
              <a:t>15</a:t>
            </a:fld>
            <a:endParaRPr lang="en-US"/>
          </a:p>
        </p:txBody>
      </p:sp>
    </p:spTree>
    <p:extLst>
      <p:ext uri="{BB962C8B-B14F-4D97-AF65-F5344CB8AC3E}">
        <p14:creationId xmlns:p14="http://schemas.microsoft.com/office/powerpoint/2010/main" val="17259784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noProof="0" dirty="0"/>
          </a:p>
        </p:txBody>
      </p:sp>
      <p:sp>
        <p:nvSpPr>
          <p:cNvPr id="4" name="Foliennummernplatzhalter 3"/>
          <p:cNvSpPr>
            <a:spLocks noGrp="1"/>
          </p:cNvSpPr>
          <p:nvPr>
            <p:ph type="sldNum" sz="quarter" idx="5"/>
          </p:nvPr>
        </p:nvSpPr>
        <p:spPr/>
        <p:txBody>
          <a:bodyPr/>
          <a:lstStyle/>
          <a:p>
            <a:fld id="{C59C4FCC-A7BB-4998-9C5C-F010D2AC4004}" type="slidenum">
              <a:rPr lang="en-US" smtClean="0"/>
              <a:t>16</a:t>
            </a:fld>
            <a:endParaRPr lang="en-US"/>
          </a:p>
        </p:txBody>
      </p:sp>
    </p:spTree>
    <p:extLst>
      <p:ext uri="{BB962C8B-B14F-4D97-AF65-F5344CB8AC3E}">
        <p14:creationId xmlns:p14="http://schemas.microsoft.com/office/powerpoint/2010/main" val="1692952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noProof="0" dirty="0"/>
          </a:p>
        </p:txBody>
      </p:sp>
      <p:sp>
        <p:nvSpPr>
          <p:cNvPr id="4" name="Foliennummernplatzhalter 3"/>
          <p:cNvSpPr>
            <a:spLocks noGrp="1"/>
          </p:cNvSpPr>
          <p:nvPr>
            <p:ph type="sldNum" sz="quarter" idx="5"/>
          </p:nvPr>
        </p:nvSpPr>
        <p:spPr/>
        <p:txBody>
          <a:bodyPr/>
          <a:lstStyle/>
          <a:p>
            <a:fld id="{C59C4FCC-A7BB-4998-9C5C-F010D2AC4004}" type="slidenum">
              <a:rPr lang="en-US" smtClean="0"/>
              <a:t>17</a:t>
            </a:fld>
            <a:endParaRPr lang="en-US"/>
          </a:p>
        </p:txBody>
      </p:sp>
    </p:spTree>
    <p:extLst>
      <p:ext uri="{BB962C8B-B14F-4D97-AF65-F5344CB8AC3E}">
        <p14:creationId xmlns:p14="http://schemas.microsoft.com/office/powerpoint/2010/main" val="30316714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noProof="0" dirty="0"/>
          </a:p>
        </p:txBody>
      </p:sp>
      <p:sp>
        <p:nvSpPr>
          <p:cNvPr id="4" name="Foliennummernplatzhalter 3"/>
          <p:cNvSpPr>
            <a:spLocks noGrp="1"/>
          </p:cNvSpPr>
          <p:nvPr>
            <p:ph type="sldNum" sz="quarter" idx="5"/>
          </p:nvPr>
        </p:nvSpPr>
        <p:spPr/>
        <p:txBody>
          <a:bodyPr/>
          <a:lstStyle/>
          <a:p>
            <a:fld id="{C59C4FCC-A7BB-4998-9C5C-F010D2AC4004}" type="slidenum">
              <a:rPr lang="en-US" smtClean="0"/>
              <a:t>18</a:t>
            </a:fld>
            <a:endParaRPr lang="en-US"/>
          </a:p>
        </p:txBody>
      </p:sp>
    </p:spTree>
    <p:extLst>
      <p:ext uri="{BB962C8B-B14F-4D97-AF65-F5344CB8AC3E}">
        <p14:creationId xmlns:p14="http://schemas.microsoft.com/office/powerpoint/2010/main" val="5004366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noProof="0" dirty="0"/>
          </a:p>
        </p:txBody>
      </p:sp>
      <p:sp>
        <p:nvSpPr>
          <p:cNvPr id="4" name="Foliennummernplatzhalter 3"/>
          <p:cNvSpPr>
            <a:spLocks noGrp="1"/>
          </p:cNvSpPr>
          <p:nvPr>
            <p:ph type="sldNum" sz="quarter" idx="5"/>
          </p:nvPr>
        </p:nvSpPr>
        <p:spPr/>
        <p:txBody>
          <a:bodyPr/>
          <a:lstStyle/>
          <a:p>
            <a:fld id="{C59C4FCC-A7BB-4998-9C5C-F010D2AC4004}" type="slidenum">
              <a:rPr lang="en-US" smtClean="0"/>
              <a:t>20</a:t>
            </a:fld>
            <a:endParaRPr lang="en-US"/>
          </a:p>
        </p:txBody>
      </p:sp>
    </p:spTree>
    <p:extLst>
      <p:ext uri="{BB962C8B-B14F-4D97-AF65-F5344CB8AC3E}">
        <p14:creationId xmlns:p14="http://schemas.microsoft.com/office/powerpoint/2010/main" val="29163238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noProof="0" dirty="0"/>
          </a:p>
        </p:txBody>
      </p:sp>
      <p:sp>
        <p:nvSpPr>
          <p:cNvPr id="4" name="Foliennummernplatzhalter 3"/>
          <p:cNvSpPr>
            <a:spLocks noGrp="1"/>
          </p:cNvSpPr>
          <p:nvPr>
            <p:ph type="sldNum" sz="quarter" idx="5"/>
          </p:nvPr>
        </p:nvSpPr>
        <p:spPr/>
        <p:txBody>
          <a:bodyPr/>
          <a:lstStyle/>
          <a:p>
            <a:fld id="{C59C4FCC-A7BB-4998-9C5C-F010D2AC4004}" type="slidenum">
              <a:rPr lang="en-US" smtClean="0"/>
              <a:t>21</a:t>
            </a:fld>
            <a:endParaRPr lang="en-US"/>
          </a:p>
        </p:txBody>
      </p:sp>
    </p:spTree>
    <p:extLst>
      <p:ext uri="{BB962C8B-B14F-4D97-AF65-F5344CB8AC3E}">
        <p14:creationId xmlns:p14="http://schemas.microsoft.com/office/powerpoint/2010/main" val="7804988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From: </a:t>
            </a:r>
            <a:r>
              <a:rPr lang="en-US" sz="1200" u="sng" kern="1200" dirty="0">
                <a:solidFill>
                  <a:schemeClr val="tx1"/>
                </a:solidFill>
                <a:effectLst/>
                <a:latin typeface="+mn-lt"/>
                <a:ea typeface="+mn-ea"/>
                <a:cs typeface="+mn-cs"/>
                <a:hlinkClick r:id="rId3"/>
              </a:rPr>
              <a:t>https://blog.hubspot.com/service/customer-journey-map</a:t>
            </a:r>
            <a:r>
              <a:rPr lang="en-US" sz="1200" kern="1200" dirty="0">
                <a:solidFill>
                  <a:schemeClr val="tx1"/>
                </a:solidFill>
                <a:effectLst/>
                <a:latin typeface="+mn-lt"/>
                <a:ea typeface="+mn-ea"/>
                <a:cs typeface="+mn-cs"/>
              </a:rPr>
              <a:t> </a:t>
            </a:r>
            <a:endParaRPr lang="de-AT" sz="1200" kern="1200" dirty="0">
              <a:solidFill>
                <a:schemeClr val="tx1"/>
              </a:solidFill>
              <a:effectLst/>
              <a:latin typeface="+mn-lt"/>
              <a:ea typeface="+mn-ea"/>
              <a:cs typeface="+mn-cs"/>
            </a:endParaRPr>
          </a:p>
          <a:p>
            <a:endParaRPr lang="en-US" dirty="0"/>
          </a:p>
        </p:txBody>
      </p:sp>
      <p:sp>
        <p:nvSpPr>
          <p:cNvPr id="4" name="Foliennummernplatzhalter 3"/>
          <p:cNvSpPr>
            <a:spLocks noGrp="1"/>
          </p:cNvSpPr>
          <p:nvPr>
            <p:ph type="sldNum" sz="quarter" idx="5"/>
          </p:nvPr>
        </p:nvSpPr>
        <p:spPr/>
        <p:txBody>
          <a:bodyPr/>
          <a:lstStyle/>
          <a:p>
            <a:fld id="{C59C4FCC-A7BB-4998-9C5C-F010D2AC4004}" type="slidenum">
              <a:rPr lang="en-US" smtClean="0"/>
              <a:t>22</a:t>
            </a:fld>
            <a:endParaRPr lang="en-US"/>
          </a:p>
        </p:txBody>
      </p:sp>
    </p:spTree>
    <p:extLst>
      <p:ext uri="{BB962C8B-B14F-4D97-AF65-F5344CB8AC3E}">
        <p14:creationId xmlns:p14="http://schemas.microsoft.com/office/powerpoint/2010/main" val="15015383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From: </a:t>
            </a:r>
            <a:r>
              <a:rPr lang="en-US" sz="1200" u="sng" kern="1200" dirty="0">
                <a:solidFill>
                  <a:schemeClr val="tx1"/>
                </a:solidFill>
                <a:effectLst/>
                <a:latin typeface="+mn-lt"/>
                <a:ea typeface="+mn-ea"/>
                <a:cs typeface="+mn-cs"/>
                <a:hlinkClick r:id="rId3"/>
              </a:rPr>
              <a:t>https://blog.hubspot.com/service/customer-journey-map</a:t>
            </a:r>
            <a:r>
              <a:rPr lang="en-US" sz="1200" kern="1200" dirty="0">
                <a:solidFill>
                  <a:schemeClr val="tx1"/>
                </a:solidFill>
                <a:effectLst/>
                <a:latin typeface="+mn-lt"/>
                <a:ea typeface="+mn-ea"/>
                <a:cs typeface="+mn-cs"/>
              </a:rPr>
              <a:t> </a:t>
            </a:r>
            <a:endParaRPr lang="de-AT" sz="1200" kern="1200" dirty="0">
              <a:solidFill>
                <a:schemeClr val="tx1"/>
              </a:solidFill>
              <a:effectLst/>
              <a:latin typeface="+mn-lt"/>
              <a:ea typeface="+mn-ea"/>
              <a:cs typeface="+mn-cs"/>
            </a:endParaRPr>
          </a:p>
          <a:p>
            <a:endParaRPr lang="en-US" dirty="0"/>
          </a:p>
        </p:txBody>
      </p:sp>
      <p:sp>
        <p:nvSpPr>
          <p:cNvPr id="4" name="Foliennummernplatzhalter 3"/>
          <p:cNvSpPr>
            <a:spLocks noGrp="1"/>
          </p:cNvSpPr>
          <p:nvPr>
            <p:ph type="sldNum" sz="quarter" idx="5"/>
          </p:nvPr>
        </p:nvSpPr>
        <p:spPr/>
        <p:txBody>
          <a:bodyPr/>
          <a:lstStyle/>
          <a:p>
            <a:fld id="{C59C4FCC-A7BB-4998-9C5C-F010D2AC4004}" type="slidenum">
              <a:rPr lang="en-US" smtClean="0"/>
              <a:t>23</a:t>
            </a:fld>
            <a:endParaRPr lang="en-US"/>
          </a:p>
        </p:txBody>
      </p:sp>
    </p:spTree>
    <p:extLst>
      <p:ext uri="{BB962C8B-B14F-4D97-AF65-F5344CB8AC3E}">
        <p14:creationId xmlns:p14="http://schemas.microsoft.com/office/powerpoint/2010/main" val="2020491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noProof="0" dirty="0"/>
          </a:p>
        </p:txBody>
      </p:sp>
      <p:sp>
        <p:nvSpPr>
          <p:cNvPr id="4" name="Foliennummernplatzhalter 3"/>
          <p:cNvSpPr>
            <a:spLocks noGrp="1"/>
          </p:cNvSpPr>
          <p:nvPr>
            <p:ph type="sldNum" sz="quarter" idx="5"/>
          </p:nvPr>
        </p:nvSpPr>
        <p:spPr/>
        <p:txBody>
          <a:bodyPr/>
          <a:lstStyle/>
          <a:p>
            <a:fld id="{C59C4FCC-A7BB-4998-9C5C-F010D2AC4004}" type="slidenum">
              <a:rPr lang="en-US" smtClean="0"/>
              <a:t>24</a:t>
            </a:fld>
            <a:endParaRPr lang="en-US"/>
          </a:p>
        </p:txBody>
      </p:sp>
    </p:spTree>
    <p:extLst>
      <p:ext uri="{BB962C8B-B14F-4D97-AF65-F5344CB8AC3E}">
        <p14:creationId xmlns:p14="http://schemas.microsoft.com/office/powerpoint/2010/main" val="34246727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noProof="0" dirty="0"/>
              <a:t>e.g. Gen Z – work/ life balance, rather become entrepreneurs because they don’t want the 9-5 job, enterprises with sustainability focus </a:t>
            </a:r>
          </a:p>
        </p:txBody>
      </p:sp>
      <p:sp>
        <p:nvSpPr>
          <p:cNvPr id="4" name="Foliennummernplatzhalter 3"/>
          <p:cNvSpPr>
            <a:spLocks noGrp="1"/>
          </p:cNvSpPr>
          <p:nvPr>
            <p:ph type="sldNum" sz="quarter" idx="5"/>
          </p:nvPr>
        </p:nvSpPr>
        <p:spPr/>
        <p:txBody>
          <a:bodyPr/>
          <a:lstStyle/>
          <a:p>
            <a:fld id="{C59C4FCC-A7BB-4998-9C5C-F010D2AC4004}" type="slidenum">
              <a:rPr lang="en-US" smtClean="0"/>
              <a:t>6</a:t>
            </a:fld>
            <a:endParaRPr lang="en-US"/>
          </a:p>
        </p:txBody>
      </p:sp>
    </p:spTree>
    <p:extLst>
      <p:ext uri="{BB962C8B-B14F-4D97-AF65-F5344CB8AC3E}">
        <p14:creationId xmlns:p14="http://schemas.microsoft.com/office/powerpoint/2010/main" val="5280210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noProof="0" dirty="0"/>
          </a:p>
        </p:txBody>
      </p:sp>
      <p:sp>
        <p:nvSpPr>
          <p:cNvPr id="4" name="Foliennummernplatzhalter 3"/>
          <p:cNvSpPr>
            <a:spLocks noGrp="1"/>
          </p:cNvSpPr>
          <p:nvPr>
            <p:ph type="sldNum" sz="quarter" idx="5"/>
          </p:nvPr>
        </p:nvSpPr>
        <p:spPr/>
        <p:txBody>
          <a:bodyPr/>
          <a:lstStyle/>
          <a:p>
            <a:fld id="{C59C4FCC-A7BB-4998-9C5C-F010D2AC4004}" type="slidenum">
              <a:rPr lang="en-US" smtClean="0"/>
              <a:t>7</a:t>
            </a:fld>
            <a:endParaRPr lang="en-US"/>
          </a:p>
        </p:txBody>
      </p:sp>
    </p:spTree>
    <p:extLst>
      <p:ext uri="{BB962C8B-B14F-4D97-AF65-F5344CB8AC3E}">
        <p14:creationId xmlns:p14="http://schemas.microsoft.com/office/powerpoint/2010/main" val="17982420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z-BT" noProof="0" dirty="0"/>
              <a:t>སྤྱོད་ལམ</a:t>
            </a:r>
            <a:r>
              <a:rPr lang="en-GB" noProof="0" dirty="0"/>
              <a:t>: </a:t>
            </a:r>
            <a:r>
              <a:rPr lang="dz-BT" noProof="0" dirty="0"/>
              <a:t>ཨི་ཀེ་སི་གི་ ཞབས་ཏོག་འདི་ ག་ད་སྦེ་ ལག་ལེན་འཐབ་ནི་ཨིན་ན་ </a:t>
            </a:r>
            <a:r>
              <a:rPr lang="en-GB" noProof="0" dirty="0"/>
              <a:t>- </a:t>
            </a:r>
            <a:r>
              <a:rPr lang="dz-BT" noProof="0" dirty="0"/>
              <a:t>རང་གི་ར་ ལྷབ་སྦྱོང་འབད་མི། གྲོགས་རམ་ལེ་ཤ།</a:t>
            </a:r>
            <a:endParaRPr lang="en-GB" noProof="0" dirty="0"/>
          </a:p>
        </p:txBody>
      </p:sp>
      <p:sp>
        <p:nvSpPr>
          <p:cNvPr id="4" name="Foliennummernplatzhalter 3"/>
          <p:cNvSpPr>
            <a:spLocks noGrp="1"/>
          </p:cNvSpPr>
          <p:nvPr>
            <p:ph type="sldNum" sz="quarter" idx="5"/>
          </p:nvPr>
        </p:nvSpPr>
        <p:spPr/>
        <p:txBody>
          <a:bodyPr/>
          <a:lstStyle/>
          <a:p>
            <a:fld id="{C59C4FCC-A7BB-4998-9C5C-F010D2AC4004}" type="slidenum">
              <a:rPr lang="en-US" smtClean="0"/>
              <a:t>8</a:t>
            </a:fld>
            <a:endParaRPr lang="en-US"/>
          </a:p>
        </p:txBody>
      </p:sp>
    </p:spTree>
    <p:extLst>
      <p:ext uri="{BB962C8B-B14F-4D97-AF65-F5344CB8AC3E}">
        <p14:creationId xmlns:p14="http://schemas.microsoft.com/office/powerpoint/2010/main" val="33389003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z-BT" b="0" i="0" dirty="0">
                <a:solidFill>
                  <a:srgbClr val="292929"/>
                </a:solidFill>
                <a:effectLst/>
                <a:latin typeface="charter"/>
              </a:rPr>
              <a:t>དབྱེ་བ་ཕྱེ་ནི་འདི་ ཁྱོད་རིའི་ ཚོང་མགྲོན་པ་ཧ་གོ་ནིའི་ གོ་རིམ་དང་པ་ཨིན། འདི་འབདཝ་ད་ ཚོང་མགྲོན་པ་ཚུ་ག་ཅི་སྦེ་ ག་ཅི་འབདཝ་ཨིན་ན་ བཤད་ནི་མེད།</a:t>
            </a:r>
          </a:p>
          <a:p>
            <a:endParaRPr lang="en-GB" noProof="0" dirty="0"/>
          </a:p>
        </p:txBody>
      </p:sp>
      <p:sp>
        <p:nvSpPr>
          <p:cNvPr id="4" name="Foliennummernplatzhalter 3"/>
          <p:cNvSpPr>
            <a:spLocks noGrp="1"/>
          </p:cNvSpPr>
          <p:nvPr>
            <p:ph type="sldNum" sz="quarter" idx="5"/>
          </p:nvPr>
        </p:nvSpPr>
        <p:spPr/>
        <p:txBody>
          <a:bodyPr/>
          <a:lstStyle/>
          <a:p>
            <a:fld id="{C59C4FCC-A7BB-4998-9C5C-F010D2AC4004}" type="slidenum">
              <a:rPr lang="en-US" smtClean="0"/>
              <a:t>9</a:t>
            </a:fld>
            <a:endParaRPr lang="en-US"/>
          </a:p>
        </p:txBody>
      </p:sp>
    </p:spTree>
    <p:extLst>
      <p:ext uri="{BB962C8B-B14F-4D97-AF65-F5344CB8AC3E}">
        <p14:creationId xmlns:p14="http://schemas.microsoft.com/office/powerpoint/2010/main" val="28791081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noProof="0" dirty="0"/>
              <a:t>Archetype is a type of segmentation</a:t>
            </a:r>
          </a:p>
          <a:p>
            <a:endParaRPr lang="en-GB" noProof="0" dirty="0"/>
          </a:p>
          <a:p>
            <a:r>
              <a:rPr lang="en-GB" noProof="0" dirty="0"/>
              <a:t>Segmentation: </a:t>
            </a:r>
            <a:r>
              <a:rPr lang="en-US" b="0" i="0" dirty="0">
                <a:solidFill>
                  <a:srgbClr val="000000"/>
                </a:solidFill>
                <a:effectLst/>
                <a:latin typeface="GT America"/>
              </a:rPr>
              <a:t>“1-to-1” definition, meaning a customer can only belong to one segment. This approach makes it easier to direct a message in the form of an advertisement or offer</a:t>
            </a:r>
            <a:r>
              <a:rPr lang="en-GB" b="0" i="0" noProof="0" dirty="0">
                <a:solidFill>
                  <a:srgbClr val="000000"/>
                </a:solidFill>
                <a:effectLst/>
                <a:latin typeface="GT America"/>
              </a:rPr>
              <a:t>. </a:t>
            </a:r>
            <a:r>
              <a:rPr lang="en-US" b="0" i="0" dirty="0">
                <a:solidFill>
                  <a:srgbClr val="000000"/>
                </a:solidFill>
                <a:effectLst/>
                <a:latin typeface="GT America"/>
              </a:rPr>
              <a:t>when the goal is to reach customers as broadly as possible, while still maintaining relevance, the traditional segmentation ways show flaws.</a:t>
            </a:r>
          </a:p>
          <a:p>
            <a:endParaRPr lang="en-US" b="0" i="0" noProof="0" dirty="0">
              <a:solidFill>
                <a:srgbClr val="000000"/>
              </a:solidFill>
              <a:effectLst/>
              <a:latin typeface="GT America"/>
            </a:endParaRPr>
          </a:p>
          <a:p>
            <a:r>
              <a:rPr lang="en-US" b="0" i="0" noProof="0" dirty="0">
                <a:solidFill>
                  <a:srgbClr val="000000"/>
                </a:solidFill>
                <a:effectLst/>
                <a:latin typeface="GT America"/>
              </a:rPr>
              <a:t>Archetypes allow for the largest impact- customers can be more than one archetype- asking for the WHY</a:t>
            </a:r>
          </a:p>
          <a:p>
            <a:endParaRPr lang="en-US" b="0" i="0" noProof="0" dirty="0">
              <a:solidFill>
                <a:srgbClr val="000000"/>
              </a:solidFill>
              <a:effectLst/>
              <a:latin typeface="GT America"/>
            </a:endParaRPr>
          </a:p>
          <a:p>
            <a:r>
              <a:rPr lang="en-US" b="0" i="0" dirty="0">
                <a:solidFill>
                  <a:srgbClr val="292929"/>
                </a:solidFill>
                <a:effectLst/>
                <a:latin typeface="charter"/>
              </a:rPr>
              <a:t>For example, a bargain hunter is someone who looks for bargains. One person may be looking for bargains because they need to keep as much income as they can for essentials. Another person looks for bargains because it’s fun and feels good to find a deal. Same behavior, different motivations, two customer archetypes.</a:t>
            </a:r>
            <a:endParaRPr lang="en-GB" b="0" i="0" noProof="0" dirty="0">
              <a:solidFill>
                <a:srgbClr val="000000"/>
              </a:solidFill>
              <a:effectLst/>
              <a:latin typeface="GT America"/>
            </a:endParaRPr>
          </a:p>
          <a:p>
            <a:endParaRPr lang="en-GB" noProof="0" dirty="0"/>
          </a:p>
          <a:p>
            <a:r>
              <a:rPr lang="en-GB" noProof="0" dirty="0"/>
              <a:t>Entrepreneur- wants to start a business. Might be because they lost their job or can´t find any job, or because they want to be independent, identify as their own boss etc.</a:t>
            </a:r>
          </a:p>
        </p:txBody>
      </p:sp>
      <p:sp>
        <p:nvSpPr>
          <p:cNvPr id="4" name="Foliennummernplatzhalter 3"/>
          <p:cNvSpPr>
            <a:spLocks noGrp="1"/>
          </p:cNvSpPr>
          <p:nvPr>
            <p:ph type="sldNum" sz="quarter" idx="5"/>
          </p:nvPr>
        </p:nvSpPr>
        <p:spPr/>
        <p:txBody>
          <a:bodyPr/>
          <a:lstStyle/>
          <a:p>
            <a:fld id="{C59C4FCC-A7BB-4998-9C5C-F010D2AC4004}" type="slidenum">
              <a:rPr lang="en-US" smtClean="0"/>
              <a:t>10</a:t>
            </a:fld>
            <a:endParaRPr lang="en-US"/>
          </a:p>
        </p:txBody>
      </p:sp>
    </p:spTree>
    <p:extLst>
      <p:ext uri="{BB962C8B-B14F-4D97-AF65-F5344CB8AC3E}">
        <p14:creationId xmlns:p14="http://schemas.microsoft.com/office/powerpoint/2010/main" val="33888063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bo-CN" dirty="0">
                <a:latin typeface="DDC Uchen" panose="01010100010101010101" pitchFamily="2" charset="0"/>
                <a:ea typeface="DDC Uchen" panose="01010100010101010101" pitchFamily="2" charset="0"/>
                <a:cs typeface="DDC Uchen" panose="01010100010101010101" pitchFamily="2" charset="0"/>
                <a:hlinkClick r:id="rId3"/>
              </a:rPr>
              <a:t>དམིགས་གཏད་སྡེ་ཚན</a:t>
            </a:r>
            <a:r>
              <a:rPr lang="dz-BT" dirty="0">
                <a:latin typeface="DDC Uchen" panose="01010100010101010101" pitchFamily="2" charset="0"/>
                <a:ea typeface="DDC Uchen" panose="01010100010101010101" pitchFamily="2" charset="0"/>
                <a:cs typeface="DDC Uchen" panose="01010100010101010101" pitchFamily="2" charset="0"/>
                <a:hlinkClick r:id="rId3"/>
              </a:rPr>
              <a:t>་གྱི་དབྱེ་དཔྱད་མཐར་འཁྱོལ་ཅན་བཟོ་ནིའི་དོན་ལུ་ གོ་རིམ་ལམ་སྟོན།</a:t>
            </a:r>
            <a:r>
              <a:rPr lang="en-US" dirty="0">
                <a:latin typeface="DDC Uchen" panose="01010100010101010101" pitchFamily="2" charset="0"/>
                <a:ea typeface="DDC Uchen" panose="01010100010101010101" pitchFamily="2" charset="0"/>
                <a:cs typeface="DDC Uchen" panose="01010100010101010101" pitchFamily="2" charset="0"/>
                <a:hlinkClick r:id="rId3"/>
              </a:rPr>
              <a:t> (mynd.com)</a:t>
            </a:r>
            <a:endParaRPr lang="dz-BT" dirty="0">
              <a:latin typeface="DDC Uchen" panose="01010100010101010101" pitchFamily="2" charset="0"/>
              <a:ea typeface="DDC Uchen" panose="01010100010101010101" pitchFamily="2" charset="0"/>
              <a:cs typeface="DDC Uchen" panose="01010100010101010101" pitchFamily="2" charset="0"/>
            </a:endParaRPr>
          </a:p>
          <a:p>
            <a:endParaRPr lang="en-GB" noProof="0" dirty="0"/>
          </a:p>
        </p:txBody>
      </p:sp>
      <p:sp>
        <p:nvSpPr>
          <p:cNvPr id="4" name="Foliennummernplatzhalter 3"/>
          <p:cNvSpPr>
            <a:spLocks noGrp="1"/>
          </p:cNvSpPr>
          <p:nvPr>
            <p:ph type="sldNum" sz="quarter" idx="5"/>
          </p:nvPr>
        </p:nvSpPr>
        <p:spPr/>
        <p:txBody>
          <a:bodyPr/>
          <a:lstStyle/>
          <a:p>
            <a:fld id="{C59C4FCC-A7BB-4998-9C5C-F010D2AC4004}" type="slidenum">
              <a:rPr lang="en-US" smtClean="0"/>
              <a:t>12</a:t>
            </a:fld>
            <a:endParaRPr lang="en-US"/>
          </a:p>
        </p:txBody>
      </p:sp>
    </p:spTree>
    <p:extLst>
      <p:ext uri="{BB962C8B-B14F-4D97-AF65-F5344CB8AC3E}">
        <p14:creationId xmlns:p14="http://schemas.microsoft.com/office/powerpoint/2010/main" val="537930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noProof="0" dirty="0"/>
          </a:p>
        </p:txBody>
      </p:sp>
      <p:sp>
        <p:nvSpPr>
          <p:cNvPr id="4" name="Foliennummernplatzhalter 3"/>
          <p:cNvSpPr>
            <a:spLocks noGrp="1"/>
          </p:cNvSpPr>
          <p:nvPr>
            <p:ph type="sldNum" sz="quarter" idx="5"/>
          </p:nvPr>
        </p:nvSpPr>
        <p:spPr/>
        <p:txBody>
          <a:bodyPr/>
          <a:lstStyle/>
          <a:p>
            <a:fld id="{C59C4FCC-A7BB-4998-9C5C-F010D2AC4004}" type="slidenum">
              <a:rPr lang="en-US" smtClean="0"/>
              <a:t>13</a:t>
            </a:fld>
            <a:endParaRPr lang="en-US"/>
          </a:p>
        </p:txBody>
      </p:sp>
    </p:spTree>
    <p:extLst>
      <p:ext uri="{BB962C8B-B14F-4D97-AF65-F5344CB8AC3E}">
        <p14:creationId xmlns:p14="http://schemas.microsoft.com/office/powerpoint/2010/main" val="25530132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noProof="0" dirty="0"/>
          </a:p>
        </p:txBody>
      </p:sp>
      <p:sp>
        <p:nvSpPr>
          <p:cNvPr id="4" name="Foliennummernplatzhalter 3"/>
          <p:cNvSpPr>
            <a:spLocks noGrp="1"/>
          </p:cNvSpPr>
          <p:nvPr>
            <p:ph type="sldNum" sz="quarter" idx="5"/>
          </p:nvPr>
        </p:nvSpPr>
        <p:spPr/>
        <p:txBody>
          <a:bodyPr/>
          <a:lstStyle/>
          <a:p>
            <a:fld id="{C59C4FCC-A7BB-4998-9C5C-F010D2AC4004}" type="slidenum">
              <a:rPr lang="en-US" smtClean="0"/>
              <a:t>14</a:t>
            </a:fld>
            <a:endParaRPr lang="en-US"/>
          </a:p>
        </p:txBody>
      </p:sp>
    </p:spTree>
    <p:extLst>
      <p:ext uri="{BB962C8B-B14F-4D97-AF65-F5344CB8AC3E}">
        <p14:creationId xmlns:p14="http://schemas.microsoft.com/office/powerpoint/2010/main" val="10959133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b="1">
                <a:latin typeface="Expressway Rg" panose="020B0604020200020204" pitchFamily="34" charset="0"/>
              </a:defRPr>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b="1">
                <a:latin typeface="Expressway Rg" panose="020B0604020200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p:cNvSpPr>
            <a:spLocks noGrp="1"/>
          </p:cNvSpPr>
          <p:nvPr>
            <p:ph type="ftr" sz="quarter" idx="11"/>
          </p:nvPr>
        </p:nvSpPr>
        <p:spPr/>
        <p:txBody>
          <a:bodyPr/>
          <a:lstStyle>
            <a:lvl1pPr>
              <a:defRPr>
                <a:latin typeface="Expressway Rg" panose="020B0604020200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Expressway Rg" panose="020B0604020200020204" pitchFamily="34" charset="0"/>
              </a:defRPr>
            </a:lvl1pPr>
          </a:lstStyle>
          <a:p>
            <a:fld id="{FA8A6AB6-A428-4229-9434-94E028D66DA4}" type="slidenum">
              <a:rPr lang="en-US" smtClean="0"/>
              <a:pPr/>
              <a:t>‹#›</a:t>
            </a:fld>
            <a:endParaRPr lang="en-US"/>
          </a:p>
        </p:txBody>
      </p:sp>
      <p:pic>
        <p:nvPicPr>
          <p:cNvPr id="8" name="Grafik 27">
            <a:extLst>
              <a:ext uri="{FF2B5EF4-FFF2-40B4-BE49-F238E27FC236}">
                <a16:creationId xmlns:a16="http://schemas.microsoft.com/office/drawing/2014/main" id="{089504DB-15B4-4E93-AF93-69D78E85E515}"/>
              </a:ext>
            </a:extLst>
          </p:cNvPr>
          <p:cNvPicPr/>
          <p:nvPr userDrawn="1"/>
        </p:nvPicPr>
        <p:blipFill>
          <a:blip r:embed="rId3" cstate="hqprint">
            <a:extLst>
              <a:ext uri="{28A0092B-C50C-407E-A947-70E740481C1C}">
                <a14:useLocalDpi xmlns:a14="http://schemas.microsoft.com/office/drawing/2010/main" val="0"/>
              </a:ext>
            </a:extLst>
          </a:blip>
          <a:stretch>
            <a:fillRect/>
          </a:stretch>
        </p:blipFill>
        <p:spPr bwMode="auto">
          <a:xfrm>
            <a:off x="290975" y="58300"/>
            <a:ext cx="1138207" cy="1071253"/>
          </a:xfrm>
          <a:prstGeom prst="rect">
            <a:avLst/>
          </a:prstGeom>
          <a:noFill/>
          <a:ln>
            <a:noFill/>
          </a:ln>
          <a:extLst>
            <a:ext uri="{53640926-AAD7-44D8-BBD7-CCE9431645EC}">
              <a14:shadowObscured xmlns:a14="http://schemas.microsoft.com/office/drawing/2010/main"/>
            </a:ext>
          </a:extLst>
        </p:spPr>
      </p:pic>
      <p:pic>
        <p:nvPicPr>
          <p:cNvPr id="10" name="Picture 9">
            <a:extLst>
              <a:ext uri="{FF2B5EF4-FFF2-40B4-BE49-F238E27FC236}">
                <a16:creationId xmlns:a16="http://schemas.microsoft.com/office/drawing/2014/main" id="{E0603AB7-ECDC-4FAD-8070-E48256800E78}"/>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7378938" y="525194"/>
            <a:ext cx="1345223" cy="313885"/>
          </a:xfrm>
          <a:prstGeom prst="rect">
            <a:avLst/>
          </a:prstGeom>
        </p:spPr>
      </p:pic>
    </p:spTree>
    <p:extLst>
      <p:ext uri="{BB962C8B-B14F-4D97-AF65-F5344CB8AC3E}">
        <p14:creationId xmlns:p14="http://schemas.microsoft.com/office/powerpoint/2010/main" val="238705492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4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Expressway Rg" panose="020B060402020002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lvl1pPr>
              <a:defRPr>
                <a:latin typeface="Expressway Rg" panose="020B0604020200020204" pitchFamily="34" charset="0"/>
              </a:defRPr>
            </a:lvl1pPr>
            <a:lvl2pPr>
              <a:defRPr>
                <a:latin typeface="Expressway Rg" panose="020B0604020200020204" pitchFamily="34" charset="0"/>
              </a:defRPr>
            </a:lvl2pPr>
            <a:lvl3pPr>
              <a:defRPr>
                <a:latin typeface="Expressway Rg" panose="020B0604020200020204" pitchFamily="34" charset="0"/>
              </a:defRPr>
            </a:lvl3pPr>
            <a:lvl4pPr>
              <a:defRPr>
                <a:latin typeface="Expressway Rg" panose="020B0604020200020204" pitchFamily="34" charset="0"/>
              </a:defRPr>
            </a:lvl4pPr>
            <a:lvl5pPr>
              <a:defRPr>
                <a:latin typeface="Expressway Rg" panose="020B0604020200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lvl1pPr>
              <a:defRPr>
                <a:latin typeface="Expressway Rg" panose="020B0604020200020204" pitchFamily="34" charset="0"/>
              </a:defRPr>
            </a:lvl1pPr>
            <a:lvl2pPr>
              <a:defRPr>
                <a:latin typeface="Expressway Rg" panose="020B0604020200020204" pitchFamily="34" charset="0"/>
              </a:defRPr>
            </a:lvl2pPr>
            <a:lvl3pPr>
              <a:defRPr>
                <a:latin typeface="Expressway Rg" panose="020B0604020200020204" pitchFamily="34" charset="0"/>
              </a:defRPr>
            </a:lvl3pPr>
            <a:lvl4pPr>
              <a:defRPr>
                <a:latin typeface="Expressway Rg" panose="020B0604020200020204" pitchFamily="34" charset="0"/>
              </a:defRPr>
            </a:lvl4pPr>
            <a:lvl5pPr>
              <a:defRPr>
                <a:latin typeface="Expressway Rg" panose="020B0604020200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259639"/>
            <a:ext cx="2057400" cy="365125"/>
          </a:xfrm>
        </p:spPr>
        <p:txBody>
          <a:bodyPr/>
          <a:lstStyle>
            <a:lvl1pPr>
              <a:defRPr>
                <a:latin typeface="Expressway Rg" panose="020B0604020200020204" pitchFamily="34" charset="0"/>
              </a:defRPr>
            </a:lvl1pPr>
          </a:lstStyle>
          <a:p>
            <a:fld id="{4AABBFD9-E13D-410C-BF4D-FF5EB14A7A38}" type="datetimeFigureOut">
              <a:rPr lang="en-US" smtClean="0"/>
              <a:pPr/>
              <a:t>10/17/2022</a:t>
            </a:fld>
            <a:endParaRPr lang="en-US"/>
          </a:p>
        </p:txBody>
      </p:sp>
      <p:sp>
        <p:nvSpPr>
          <p:cNvPr id="6" name="Footer Placeholder 5"/>
          <p:cNvSpPr>
            <a:spLocks noGrp="1"/>
          </p:cNvSpPr>
          <p:nvPr>
            <p:ph type="ftr" sz="quarter" idx="11"/>
          </p:nvPr>
        </p:nvSpPr>
        <p:spPr>
          <a:xfrm>
            <a:off x="3028950" y="6259639"/>
            <a:ext cx="3086100" cy="365125"/>
          </a:xfrm>
        </p:spPr>
        <p:txBody>
          <a:bodyPr/>
          <a:lstStyle>
            <a:lvl1pPr>
              <a:defRPr>
                <a:latin typeface="Expressway Rg" panose="020B0604020200020204" pitchFamily="34" charset="0"/>
              </a:defRPr>
            </a:lvl1pPr>
          </a:lstStyle>
          <a:p>
            <a:endParaRPr lang="en-US" dirty="0"/>
          </a:p>
        </p:txBody>
      </p:sp>
      <p:sp>
        <p:nvSpPr>
          <p:cNvPr id="7" name="Slide Number Placeholder 6"/>
          <p:cNvSpPr>
            <a:spLocks noGrp="1"/>
          </p:cNvSpPr>
          <p:nvPr>
            <p:ph type="sldNum" sz="quarter" idx="12"/>
          </p:nvPr>
        </p:nvSpPr>
        <p:spPr>
          <a:xfrm>
            <a:off x="6457950" y="6259639"/>
            <a:ext cx="2057400" cy="365125"/>
          </a:xfrm>
        </p:spPr>
        <p:txBody>
          <a:bodyPr/>
          <a:lstStyle>
            <a:lvl1pPr>
              <a:defRPr>
                <a:latin typeface="Expressway Rg" panose="020B0604020200020204" pitchFamily="34" charset="0"/>
              </a:defRPr>
            </a:lvl1pPr>
          </a:lstStyle>
          <a:p>
            <a:fld id="{FA8A6AB6-A428-4229-9434-94E028D66DA4}" type="slidenum">
              <a:rPr lang="en-US" smtClean="0"/>
              <a:pPr/>
              <a:t>‹#›</a:t>
            </a:fld>
            <a:endParaRPr lang="en-US"/>
          </a:p>
        </p:txBody>
      </p:sp>
      <p:pic>
        <p:nvPicPr>
          <p:cNvPr id="8" name="Grafik 27">
            <a:extLst>
              <a:ext uri="{FF2B5EF4-FFF2-40B4-BE49-F238E27FC236}">
                <a16:creationId xmlns:a16="http://schemas.microsoft.com/office/drawing/2014/main" id="{2A9C8B11-6DF5-407C-A3F0-6FBE553F4739}"/>
              </a:ext>
            </a:extLst>
          </p:cNvPr>
          <p:cNvPicPr/>
          <p:nvPr userDrawn="1"/>
        </p:nvPicPr>
        <p:blipFill>
          <a:blip r:embed="rId3" cstate="hqprint">
            <a:extLst>
              <a:ext uri="{28A0092B-C50C-407E-A947-70E740481C1C}">
                <a14:useLocalDpi xmlns:a14="http://schemas.microsoft.com/office/drawing/2010/main" val="0"/>
              </a:ext>
            </a:extLst>
          </a:blip>
          <a:stretch>
            <a:fillRect/>
          </a:stretch>
        </p:blipFill>
        <p:spPr bwMode="auto">
          <a:xfrm>
            <a:off x="-38477" y="-40407"/>
            <a:ext cx="491867" cy="462933"/>
          </a:xfrm>
          <a:prstGeom prst="rect">
            <a:avLst/>
          </a:prstGeom>
          <a:noFill/>
          <a:ln>
            <a:noFill/>
          </a:ln>
          <a:extLst>
            <a:ext uri="{53640926-AAD7-44D8-BBD7-CCE9431645EC}">
              <a14:shadowObscured xmlns:a14="http://schemas.microsoft.com/office/drawing/2010/main"/>
            </a:ext>
          </a:extLst>
        </p:spPr>
      </p:pic>
      <p:pic>
        <p:nvPicPr>
          <p:cNvPr id="9" name="Picture 8">
            <a:extLst>
              <a:ext uri="{FF2B5EF4-FFF2-40B4-BE49-F238E27FC236}">
                <a16:creationId xmlns:a16="http://schemas.microsoft.com/office/drawing/2014/main" id="{1F5018B2-BEF1-4DA8-82B4-376877853B6A}"/>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7769052" y="-12036"/>
            <a:ext cx="1345223" cy="313885"/>
          </a:xfrm>
          <a:prstGeom prst="rect">
            <a:avLst/>
          </a:prstGeom>
        </p:spPr>
      </p:pic>
    </p:spTree>
    <p:extLst>
      <p:ext uri="{BB962C8B-B14F-4D97-AF65-F5344CB8AC3E}">
        <p14:creationId xmlns:p14="http://schemas.microsoft.com/office/powerpoint/2010/main" val="101061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latin typeface="Expressway Rg" panose="020B0604020200020204" pitchFamily="34" charset="0"/>
              </a:defRPr>
            </a:lvl1pPr>
          </a:lstStyle>
          <a:p>
            <a:fld id="{4AABBFD9-E13D-410C-BF4D-FF5EB14A7A38}" type="datetimeFigureOut">
              <a:rPr lang="en-US" smtClean="0"/>
              <a:pPr/>
              <a:t>10/17/2022</a:t>
            </a:fld>
            <a:endParaRPr lang="en-US"/>
          </a:p>
        </p:txBody>
      </p:sp>
      <p:sp>
        <p:nvSpPr>
          <p:cNvPr id="4" name="Footer Placeholder 3"/>
          <p:cNvSpPr>
            <a:spLocks noGrp="1"/>
          </p:cNvSpPr>
          <p:nvPr>
            <p:ph type="ftr" sz="quarter" idx="11"/>
          </p:nvPr>
        </p:nvSpPr>
        <p:spPr/>
        <p:txBody>
          <a:bodyPr/>
          <a:lstStyle>
            <a:lvl1pPr>
              <a:defRPr>
                <a:latin typeface="Expressway Rg" panose="020B0604020200020204" pitchFamily="34" charset="0"/>
              </a:defRPr>
            </a:lvl1pPr>
          </a:lstStyle>
          <a:p>
            <a:endParaRPr lang="en-US"/>
          </a:p>
        </p:txBody>
      </p:sp>
      <p:sp>
        <p:nvSpPr>
          <p:cNvPr id="5" name="Slide Number Placeholder 4"/>
          <p:cNvSpPr>
            <a:spLocks noGrp="1"/>
          </p:cNvSpPr>
          <p:nvPr>
            <p:ph type="sldNum" sz="quarter" idx="12"/>
          </p:nvPr>
        </p:nvSpPr>
        <p:spPr/>
        <p:txBody>
          <a:bodyPr/>
          <a:lstStyle>
            <a:lvl1pPr>
              <a:defRPr>
                <a:latin typeface="Expressway Rg" panose="020B0604020200020204" pitchFamily="34" charset="0"/>
              </a:defRPr>
            </a:lvl1pPr>
          </a:lstStyle>
          <a:p>
            <a:fld id="{FA8A6AB6-A428-4229-9434-94E028D66DA4}" type="slidenum">
              <a:rPr lang="en-US" smtClean="0"/>
              <a:pPr/>
              <a:t>‹#›</a:t>
            </a:fld>
            <a:endParaRPr lang="en-US"/>
          </a:p>
        </p:txBody>
      </p:sp>
      <p:sp>
        <p:nvSpPr>
          <p:cNvPr id="8" name="Title 1"/>
          <p:cNvSpPr>
            <a:spLocks noGrp="1"/>
          </p:cNvSpPr>
          <p:nvPr>
            <p:ph type="title"/>
          </p:nvPr>
        </p:nvSpPr>
        <p:spPr>
          <a:xfrm>
            <a:off x="628650" y="1600200"/>
            <a:ext cx="7886700" cy="793377"/>
          </a:xfrm>
        </p:spPr>
        <p:txBody>
          <a:bodyPr/>
          <a:lstStyle>
            <a:lvl1pPr>
              <a:defRPr>
                <a:latin typeface="Expressway Rg" panose="020B0604020200020204" pitchFamily="34" charset="0"/>
              </a:defRPr>
            </a:lvl1pPr>
          </a:lstStyle>
          <a:p>
            <a:r>
              <a:rPr lang="en-US"/>
              <a:t>Click to edit Master title style</a:t>
            </a:r>
            <a:endParaRPr lang="en-US" dirty="0"/>
          </a:p>
        </p:txBody>
      </p:sp>
      <p:sp>
        <p:nvSpPr>
          <p:cNvPr id="9" name="Content Placeholder 2"/>
          <p:cNvSpPr>
            <a:spLocks noGrp="1"/>
          </p:cNvSpPr>
          <p:nvPr>
            <p:ph sz="half" idx="1"/>
          </p:nvPr>
        </p:nvSpPr>
        <p:spPr>
          <a:xfrm>
            <a:off x="628650" y="2534771"/>
            <a:ext cx="3886200" cy="3642192"/>
          </a:xfrm>
        </p:spPr>
        <p:txBody>
          <a:bodyPr/>
          <a:lstStyle>
            <a:lvl1pPr>
              <a:defRPr>
                <a:latin typeface="Expressway Rg" panose="020B0604020200020204" pitchFamily="34" charset="0"/>
              </a:defRPr>
            </a:lvl1pPr>
            <a:lvl2pPr>
              <a:defRPr>
                <a:latin typeface="Expressway Rg" panose="020B0604020200020204" pitchFamily="34" charset="0"/>
              </a:defRPr>
            </a:lvl2pPr>
            <a:lvl3pPr>
              <a:defRPr>
                <a:latin typeface="Expressway Rg" panose="020B0604020200020204" pitchFamily="34" charset="0"/>
              </a:defRPr>
            </a:lvl3pPr>
            <a:lvl4pPr>
              <a:defRPr>
                <a:latin typeface="Expressway Rg" panose="020B0604020200020204" pitchFamily="34" charset="0"/>
              </a:defRPr>
            </a:lvl4pPr>
            <a:lvl5pPr>
              <a:defRPr>
                <a:latin typeface="Expressway Rg" panose="020B0604020200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3"/>
          <p:cNvSpPr>
            <a:spLocks noGrp="1"/>
          </p:cNvSpPr>
          <p:nvPr>
            <p:ph sz="half" idx="2"/>
          </p:nvPr>
        </p:nvSpPr>
        <p:spPr>
          <a:xfrm>
            <a:off x="4629150" y="2534771"/>
            <a:ext cx="3886200" cy="3642192"/>
          </a:xfrm>
        </p:spPr>
        <p:txBody>
          <a:bodyPr/>
          <a:lstStyle>
            <a:lvl1pPr>
              <a:defRPr>
                <a:latin typeface="Expressway Rg" panose="020B0604020200020204" pitchFamily="34" charset="0"/>
              </a:defRPr>
            </a:lvl1pPr>
            <a:lvl2pPr>
              <a:defRPr>
                <a:latin typeface="Expressway Rg" panose="020B0604020200020204" pitchFamily="34" charset="0"/>
              </a:defRPr>
            </a:lvl2pPr>
            <a:lvl3pPr>
              <a:defRPr>
                <a:latin typeface="Expressway Rg" panose="020B0604020200020204" pitchFamily="34" charset="0"/>
              </a:defRPr>
            </a:lvl3pPr>
            <a:lvl4pPr>
              <a:defRPr>
                <a:latin typeface="Expressway Rg" panose="020B0604020200020204" pitchFamily="34" charset="0"/>
              </a:defRPr>
            </a:lvl4pPr>
            <a:lvl5pPr>
              <a:defRPr>
                <a:latin typeface="Expressway Rg" panose="020B0604020200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Grafik 27">
            <a:extLst>
              <a:ext uri="{FF2B5EF4-FFF2-40B4-BE49-F238E27FC236}">
                <a16:creationId xmlns:a16="http://schemas.microsoft.com/office/drawing/2014/main" id="{089504DB-15B4-4E93-AF93-69D78E85E515}"/>
              </a:ext>
            </a:extLst>
          </p:cNvPr>
          <p:cNvPicPr/>
          <p:nvPr userDrawn="1"/>
        </p:nvPicPr>
        <p:blipFill>
          <a:blip r:embed="rId2" cstate="hqprint">
            <a:extLst>
              <a:ext uri="{28A0092B-C50C-407E-A947-70E740481C1C}">
                <a14:useLocalDpi xmlns:a14="http://schemas.microsoft.com/office/drawing/2010/main" val="0"/>
              </a:ext>
            </a:extLst>
          </a:blip>
          <a:stretch>
            <a:fillRect/>
          </a:stretch>
        </p:blipFill>
        <p:spPr bwMode="auto">
          <a:xfrm>
            <a:off x="149781" y="282450"/>
            <a:ext cx="1138207" cy="1071253"/>
          </a:xfrm>
          <a:prstGeom prst="rect">
            <a:avLst/>
          </a:prstGeom>
          <a:noFill/>
          <a:ln>
            <a:noFill/>
          </a:ln>
          <a:extLst>
            <a:ext uri="{53640926-AAD7-44D8-BBD7-CCE9431645EC}">
              <a14:shadowObscured xmlns:a14="http://schemas.microsoft.com/office/drawing/2010/main"/>
            </a:ext>
          </a:extLst>
        </p:spPr>
      </p:pic>
      <p:pic>
        <p:nvPicPr>
          <p:cNvPr id="12" name="Picture 11">
            <a:extLst>
              <a:ext uri="{FF2B5EF4-FFF2-40B4-BE49-F238E27FC236}">
                <a16:creationId xmlns:a16="http://schemas.microsoft.com/office/drawing/2014/main" id="{E0603AB7-ECDC-4FAD-8070-E48256800E78}"/>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237744" y="749344"/>
            <a:ext cx="1345223" cy="313885"/>
          </a:xfrm>
          <a:prstGeom prst="rect">
            <a:avLst/>
          </a:prstGeom>
        </p:spPr>
      </p:pic>
    </p:spTree>
    <p:extLst>
      <p:ext uri="{BB962C8B-B14F-4D97-AF65-F5344CB8AC3E}">
        <p14:creationId xmlns:p14="http://schemas.microsoft.com/office/powerpoint/2010/main" val="24485570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Expressway Rg" panose="020B0604020200020204" pitchFamily="34" charset="0"/>
              </a:defRPr>
            </a:lvl1pPr>
          </a:lstStyle>
          <a:p>
            <a:fld id="{4AABBFD9-E13D-410C-BF4D-FF5EB14A7A38}" type="datetimeFigureOut">
              <a:rPr lang="en-US" smtClean="0"/>
              <a:pPr/>
              <a:t>10/17/2022</a:t>
            </a:fld>
            <a:endParaRPr lang="en-US"/>
          </a:p>
        </p:txBody>
      </p:sp>
      <p:sp>
        <p:nvSpPr>
          <p:cNvPr id="3" name="Footer Placeholder 2"/>
          <p:cNvSpPr>
            <a:spLocks noGrp="1"/>
          </p:cNvSpPr>
          <p:nvPr>
            <p:ph type="ftr" sz="quarter" idx="11"/>
          </p:nvPr>
        </p:nvSpPr>
        <p:spPr/>
        <p:txBody>
          <a:bodyPr/>
          <a:lstStyle>
            <a:lvl1pPr>
              <a:defRPr>
                <a:latin typeface="Expressway Rg" panose="020B0604020200020204" pitchFamily="34" charset="0"/>
              </a:defRPr>
            </a:lvl1pPr>
          </a:lstStyle>
          <a:p>
            <a:endParaRPr lang="en-US"/>
          </a:p>
        </p:txBody>
      </p:sp>
      <p:sp>
        <p:nvSpPr>
          <p:cNvPr id="4" name="Slide Number Placeholder 3"/>
          <p:cNvSpPr>
            <a:spLocks noGrp="1"/>
          </p:cNvSpPr>
          <p:nvPr>
            <p:ph type="sldNum" sz="quarter" idx="12"/>
          </p:nvPr>
        </p:nvSpPr>
        <p:spPr/>
        <p:txBody>
          <a:bodyPr/>
          <a:lstStyle>
            <a:lvl1pPr>
              <a:defRPr>
                <a:latin typeface="Expressway Rg" panose="020B0604020200020204" pitchFamily="34" charset="0"/>
              </a:defRPr>
            </a:lvl1pPr>
          </a:lstStyle>
          <a:p>
            <a:fld id="{FA8A6AB6-A428-4229-9434-94E028D66DA4}" type="slidenum">
              <a:rPr lang="en-US" smtClean="0"/>
              <a:pPr/>
              <a:t>‹#›</a:t>
            </a:fld>
            <a:endParaRPr lang="en-US"/>
          </a:p>
        </p:txBody>
      </p:sp>
    </p:spTree>
    <p:extLst>
      <p:ext uri="{BB962C8B-B14F-4D97-AF65-F5344CB8AC3E}">
        <p14:creationId xmlns:p14="http://schemas.microsoft.com/office/powerpoint/2010/main" val="1013290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b="1">
                <a:latin typeface="Expressway Rg" panose="020B0604020200020204" pitchFamily="34" charset="0"/>
              </a:defRPr>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b="1">
                <a:latin typeface="Expressway Rg" panose="020B0604020200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p:cNvSpPr>
            <a:spLocks noGrp="1"/>
          </p:cNvSpPr>
          <p:nvPr>
            <p:ph type="ftr" sz="quarter" idx="11"/>
          </p:nvPr>
        </p:nvSpPr>
        <p:spPr/>
        <p:txBody>
          <a:bodyPr/>
          <a:lstStyle>
            <a:lvl1pPr>
              <a:defRPr>
                <a:latin typeface="Expressway Rg" panose="020B0604020200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Expressway Rg" panose="020B0604020200020204" pitchFamily="34" charset="0"/>
              </a:defRPr>
            </a:lvl1pPr>
          </a:lstStyle>
          <a:p>
            <a:fld id="{FA8A6AB6-A428-4229-9434-94E028D66DA4}" type="slidenum">
              <a:rPr lang="en-US" smtClean="0"/>
              <a:pPr/>
              <a:t>‹#›</a:t>
            </a:fld>
            <a:endParaRPr lang="en-US"/>
          </a:p>
        </p:txBody>
      </p:sp>
      <p:pic>
        <p:nvPicPr>
          <p:cNvPr id="9" name="Grafik 27">
            <a:extLst>
              <a:ext uri="{FF2B5EF4-FFF2-40B4-BE49-F238E27FC236}">
                <a16:creationId xmlns:a16="http://schemas.microsoft.com/office/drawing/2014/main" id="{089504DB-15B4-4E93-AF93-69D78E85E515}"/>
              </a:ext>
            </a:extLst>
          </p:cNvPr>
          <p:cNvPicPr/>
          <p:nvPr userDrawn="1"/>
        </p:nvPicPr>
        <p:blipFill>
          <a:blip r:embed="rId3" cstate="hqprint">
            <a:extLst>
              <a:ext uri="{28A0092B-C50C-407E-A947-70E740481C1C}">
                <a14:useLocalDpi xmlns:a14="http://schemas.microsoft.com/office/drawing/2010/main" val="0"/>
              </a:ext>
            </a:extLst>
          </a:blip>
          <a:stretch>
            <a:fillRect/>
          </a:stretch>
        </p:blipFill>
        <p:spPr bwMode="auto">
          <a:xfrm>
            <a:off x="290975" y="58300"/>
            <a:ext cx="1138207" cy="1071253"/>
          </a:xfrm>
          <a:prstGeom prst="rect">
            <a:avLst/>
          </a:prstGeom>
          <a:noFill/>
          <a:ln>
            <a:noFill/>
          </a:ln>
          <a:extLst>
            <a:ext uri="{53640926-AAD7-44D8-BBD7-CCE9431645EC}">
              <a14:shadowObscured xmlns:a14="http://schemas.microsoft.com/office/drawing/2010/main"/>
            </a:ext>
          </a:extLst>
        </p:spPr>
      </p:pic>
      <p:pic>
        <p:nvPicPr>
          <p:cNvPr id="10" name="Picture 9">
            <a:extLst>
              <a:ext uri="{FF2B5EF4-FFF2-40B4-BE49-F238E27FC236}">
                <a16:creationId xmlns:a16="http://schemas.microsoft.com/office/drawing/2014/main" id="{E0603AB7-ECDC-4FAD-8070-E48256800E78}"/>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7378938" y="525194"/>
            <a:ext cx="1345223" cy="313885"/>
          </a:xfrm>
          <a:prstGeom prst="rect">
            <a:avLst/>
          </a:prstGeom>
        </p:spPr>
      </p:pic>
    </p:spTree>
    <p:extLst>
      <p:ext uri="{BB962C8B-B14F-4D97-AF65-F5344CB8AC3E}">
        <p14:creationId xmlns:p14="http://schemas.microsoft.com/office/powerpoint/2010/main" val="791877846"/>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349864"/>
            <a:ext cx="7886700" cy="1325563"/>
          </a:xfrm>
        </p:spPr>
        <p:txBody>
          <a:bodyPr/>
          <a:lstStyle>
            <a:lvl1pPr>
              <a:defRPr>
                <a:latin typeface="Expressway Rg" panose="020B0604020200020204" pitchFamily="34" charset="0"/>
              </a:defRPr>
            </a:lvl1pPr>
          </a:lstStyle>
          <a:p>
            <a:r>
              <a:rPr lang="en-US" dirty="0"/>
              <a:t>Click to edit Master title style</a:t>
            </a:r>
          </a:p>
        </p:txBody>
      </p:sp>
      <p:sp>
        <p:nvSpPr>
          <p:cNvPr id="3" name="Content Placeholder 2"/>
          <p:cNvSpPr>
            <a:spLocks noGrp="1"/>
          </p:cNvSpPr>
          <p:nvPr>
            <p:ph idx="1"/>
          </p:nvPr>
        </p:nvSpPr>
        <p:spPr>
          <a:xfrm>
            <a:off x="628650" y="3103685"/>
            <a:ext cx="7886700" cy="2584939"/>
          </a:xfrm>
        </p:spPr>
        <p:txBody>
          <a:bodyPr/>
          <a:lstStyle>
            <a:lvl1pPr>
              <a:defRPr>
                <a:latin typeface="Expressway Rg" panose="020B0604020200020204" pitchFamily="34" charset="0"/>
              </a:defRPr>
            </a:lvl1pPr>
            <a:lvl2pPr>
              <a:defRPr>
                <a:latin typeface="Expressway Rg" panose="020B0604020200020204" pitchFamily="34" charset="0"/>
              </a:defRPr>
            </a:lvl2pPr>
            <a:lvl3pPr>
              <a:defRPr>
                <a:latin typeface="Expressway Rg" panose="020B0604020200020204" pitchFamily="34" charset="0"/>
              </a:defRPr>
            </a:lvl3pPr>
            <a:lvl4pPr>
              <a:defRPr>
                <a:latin typeface="Expressway Rg" panose="020B0604020200020204" pitchFamily="34" charset="0"/>
              </a:defRPr>
            </a:lvl4pPr>
            <a:lvl5pPr>
              <a:defRPr>
                <a:latin typeface="Expressway Rg" panose="020B0604020200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atin typeface="Expressway Rg" panose="020B0604020200020204" pitchFamily="34" charset="0"/>
              </a:defRPr>
            </a:lvl1pPr>
          </a:lstStyle>
          <a:p>
            <a:fld id="{4AABBFD9-E13D-410C-BF4D-FF5EB14A7A38}" type="datetimeFigureOut">
              <a:rPr lang="en-US" smtClean="0"/>
              <a:pPr/>
              <a:t>10/17/2022</a:t>
            </a:fld>
            <a:endParaRPr lang="en-US" dirty="0"/>
          </a:p>
        </p:txBody>
      </p:sp>
      <p:sp>
        <p:nvSpPr>
          <p:cNvPr id="5" name="Footer Placeholder 4"/>
          <p:cNvSpPr>
            <a:spLocks noGrp="1"/>
          </p:cNvSpPr>
          <p:nvPr>
            <p:ph type="ftr" sz="quarter" idx="11"/>
          </p:nvPr>
        </p:nvSpPr>
        <p:spPr/>
        <p:txBody>
          <a:bodyPr/>
          <a:lstStyle>
            <a:lvl1pPr>
              <a:defRPr>
                <a:latin typeface="Expressway Rg" panose="020B060402020002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Expressway Rg" panose="020B0604020200020204" pitchFamily="34" charset="0"/>
              </a:defRPr>
            </a:lvl1pPr>
          </a:lstStyle>
          <a:p>
            <a:fld id="{00BA99B1-276B-4266-AB25-01307CAE10A9}" type="slidenum">
              <a:rPr lang="en-US" smtClean="0"/>
              <a:pPr/>
              <a:t>‹#›</a:t>
            </a:fld>
            <a:endParaRPr lang="en-US" dirty="0"/>
          </a:p>
        </p:txBody>
      </p:sp>
      <p:pic>
        <p:nvPicPr>
          <p:cNvPr id="9" name="Grafik 27">
            <a:extLst>
              <a:ext uri="{FF2B5EF4-FFF2-40B4-BE49-F238E27FC236}">
                <a16:creationId xmlns:a16="http://schemas.microsoft.com/office/drawing/2014/main" id="{089504DB-15B4-4E93-AF93-69D78E85E515}"/>
              </a:ext>
            </a:extLst>
          </p:cNvPr>
          <p:cNvPicPr/>
          <p:nvPr userDrawn="1"/>
        </p:nvPicPr>
        <p:blipFill>
          <a:blip r:embed="rId3" cstate="hqprint">
            <a:extLst>
              <a:ext uri="{28A0092B-C50C-407E-A947-70E740481C1C}">
                <a14:useLocalDpi xmlns:a14="http://schemas.microsoft.com/office/drawing/2010/main" val="0"/>
              </a:ext>
            </a:extLst>
          </a:blip>
          <a:stretch>
            <a:fillRect/>
          </a:stretch>
        </p:blipFill>
        <p:spPr bwMode="auto">
          <a:xfrm>
            <a:off x="290975" y="58300"/>
            <a:ext cx="1138207" cy="1071253"/>
          </a:xfrm>
          <a:prstGeom prst="rect">
            <a:avLst/>
          </a:prstGeom>
          <a:noFill/>
          <a:ln>
            <a:noFill/>
          </a:ln>
          <a:extLst>
            <a:ext uri="{53640926-AAD7-44D8-BBD7-CCE9431645EC}">
              <a14:shadowObscured xmlns:a14="http://schemas.microsoft.com/office/drawing/2010/main"/>
            </a:ext>
          </a:extLst>
        </p:spPr>
      </p:pic>
      <p:pic>
        <p:nvPicPr>
          <p:cNvPr id="10" name="Picture 9">
            <a:extLst>
              <a:ext uri="{FF2B5EF4-FFF2-40B4-BE49-F238E27FC236}">
                <a16:creationId xmlns:a16="http://schemas.microsoft.com/office/drawing/2014/main" id="{E0603AB7-ECDC-4FAD-8070-E48256800E78}"/>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7378938" y="525194"/>
            <a:ext cx="1345223" cy="313885"/>
          </a:xfrm>
          <a:prstGeom prst="rect">
            <a:avLst/>
          </a:prstGeom>
        </p:spPr>
      </p:pic>
    </p:spTree>
    <p:extLst>
      <p:ext uri="{BB962C8B-B14F-4D97-AF65-F5344CB8AC3E}">
        <p14:creationId xmlns:p14="http://schemas.microsoft.com/office/powerpoint/2010/main" val="251911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349864"/>
            <a:ext cx="7886700" cy="1325563"/>
          </a:xfrm>
        </p:spPr>
        <p:txBody>
          <a:bodyPr/>
          <a:lstStyle>
            <a:lvl1pPr>
              <a:defRPr>
                <a:latin typeface="Expressway Rg" panose="020B0604020200020204" pitchFamily="34" charset="0"/>
              </a:defRPr>
            </a:lvl1pPr>
          </a:lstStyle>
          <a:p>
            <a:r>
              <a:rPr lang="en-US" dirty="0"/>
              <a:t>Click to edit Master title style</a:t>
            </a:r>
          </a:p>
        </p:txBody>
      </p:sp>
      <p:sp>
        <p:nvSpPr>
          <p:cNvPr id="3" name="Content Placeholder 2"/>
          <p:cNvSpPr>
            <a:spLocks noGrp="1"/>
          </p:cNvSpPr>
          <p:nvPr>
            <p:ph idx="1"/>
          </p:nvPr>
        </p:nvSpPr>
        <p:spPr>
          <a:xfrm>
            <a:off x="628650" y="3103685"/>
            <a:ext cx="7886700" cy="2584939"/>
          </a:xfrm>
        </p:spPr>
        <p:txBody>
          <a:bodyPr/>
          <a:lstStyle>
            <a:lvl1pPr>
              <a:defRPr>
                <a:latin typeface="Expressway Rg" panose="020B0604020200020204" pitchFamily="34" charset="0"/>
              </a:defRPr>
            </a:lvl1pPr>
            <a:lvl2pPr>
              <a:defRPr>
                <a:latin typeface="Expressway Rg" panose="020B0604020200020204" pitchFamily="34" charset="0"/>
              </a:defRPr>
            </a:lvl2pPr>
            <a:lvl3pPr>
              <a:defRPr>
                <a:latin typeface="Expressway Rg" panose="020B0604020200020204" pitchFamily="34" charset="0"/>
              </a:defRPr>
            </a:lvl3pPr>
            <a:lvl4pPr>
              <a:defRPr>
                <a:latin typeface="Expressway Rg" panose="020B0604020200020204" pitchFamily="34" charset="0"/>
              </a:defRPr>
            </a:lvl4pPr>
            <a:lvl5pPr>
              <a:defRPr>
                <a:latin typeface="Expressway Rg" panose="020B0604020200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atin typeface="Expressway Rg" panose="020B0604020200020204" pitchFamily="34" charset="0"/>
              </a:defRPr>
            </a:lvl1pPr>
          </a:lstStyle>
          <a:p>
            <a:fld id="{4AABBFD9-E13D-410C-BF4D-FF5EB14A7A38}" type="datetimeFigureOut">
              <a:rPr lang="en-US" smtClean="0"/>
              <a:pPr/>
              <a:t>10/17/2022</a:t>
            </a:fld>
            <a:endParaRPr lang="en-US" dirty="0"/>
          </a:p>
        </p:txBody>
      </p:sp>
      <p:sp>
        <p:nvSpPr>
          <p:cNvPr id="5" name="Footer Placeholder 4"/>
          <p:cNvSpPr>
            <a:spLocks noGrp="1"/>
          </p:cNvSpPr>
          <p:nvPr>
            <p:ph type="ftr" sz="quarter" idx="11"/>
          </p:nvPr>
        </p:nvSpPr>
        <p:spPr/>
        <p:txBody>
          <a:bodyPr/>
          <a:lstStyle>
            <a:lvl1pPr>
              <a:defRPr>
                <a:latin typeface="Expressway Rg" panose="020B060402020002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Expressway Rg" panose="020B0604020200020204" pitchFamily="34" charset="0"/>
              </a:defRPr>
            </a:lvl1pPr>
          </a:lstStyle>
          <a:p>
            <a:fld id="{00BA99B1-276B-4266-AB25-01307CAE10A9}" type="slidenum">
              <a:rPr lang="en-US" smtClean="0"/>
              <a:pPr/>
              <a:t>‹#›</a:t>
            </a:fld>
            <a:endParaRPr lang="en-US" dirty="0"/>
          </a:p>
        </p:txBody>
      </p:sp>
      <p:pic>
        <p:nvPicPr>
          <p:cNvPr id="7" name="Grafik 27">
            <a:extLst>
              <a:ext uri="{FF2B5EF4-FFF2-40B4-BE49-F238E27FC236}">
                <a16:creationId xmlns:a16="http://schemas.microsoft.com/office/drawing/2014/main" id="{089504DB-15B4-4E93-AF93-69D78E85E515}"/>
              </a:ext>
            </a:extLst>
          </p:cNvPr>
          <p:cNvPicPr/>
          <p:nvPr userDrawn="1"/>
        </p:nvPicPr>
        <p:blipFill>
          <a:blip r:embed="rId3" cstate="hqprint">
            <a:extLst>
              <a:ext uri="{28A0092B-C50C-407E-A947-70E740481C1C}">
                <a14:useLocalDpi xmlns:a14="http://schemas.microsoft.com/office/drawing/2010/main" val="0"/>
              </a:ext>
            </a:extLst>
          </a:blip>
          <a:stretch>
            <a:fillRect/>
          </a:stretch>
        </p:blipFill>
        <p:spPr bwMode="auto">
          <a:xfrm>
            <a:off x="290975" y="58300"/>
            <a:ext cx="1138207" cy="1071253"/>
          </a:xfrm>
          <a:prstGeom prst="rect">
            <a:avLst/>
          </a:prstGeom>
          <a:noFill/>
          <a:ln>
            <a:noFill/>
          </a:ln>
          <a:extLst>
            <a:ext uri="{53640926-AAD7-44D8-BBD7-CCE9431645EC}">
              <a14:shadowObscured xmlns:a14="http://schemas.microsoft.com/office/drawing/2010/main"/>
            </a:ext>
          </a:extLst>
        </p:spPr>
      </p:pic>
      <p:pic>
        <p:nvPicPr>
          <p:cNvPr id="8" name="Picture 7">
            <a:extLst>
              <a:ext uri="{FF2B5EF4-FFF2-40B4-BE49-F238E27FC236}">
                <a16:creationId xmlns:a16="http://schemas.microsoft.com/office/drawing/2014/main" id="{E0603AB7-ECDC-4FAD-8070-E48256800E78}"/>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7378938" y="525194"/>
            <a:ext cx="1345223" cy="313885"/>
          </a:xfrm>
          <a:prstGeom prst="rect">
            <a:avLst/>
          </a:prstGeom>
        </p:spPr>
      </p:pic>
    </p:spTree>
    <p:extLst>
      <p:ext uri="{BB962C8B-B14F-4D97-AF65-F5344CB8AC3E}">
        <p14:creationId xmlns:p14="http://schemas.microsoft.com/office/powerpoint/2010/main" val="22348393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349864"/>
            <a:ext cx="7886700" cy="1325563"/>
          </a:xfrm>
        </p:spPr>
        <p:txBody>
          <a:bodyPr/>
          <a:lstStyle>
            <a:lvl1pPr>
              <a:defRPr>
                <a:latin typeface="Expressway Rg" panose="020B0604020200020204" pitchFamily="34" charset="0"/>
              </a:defRPr>
            </a:lvl1pPr>
          </a:lstStyle>
          <a:p>
            <a:r>
              <a:rPr lang="en-US" dirty="0"/>
              <a:t>Click to edit Master title style</a:t>
            </a:r>
          </a:p>
        </p:txBody>
      </p:sp>
      <p:sp>
        <p:nvSpPr>
          <p:cNvPr id="3" name="Content Placeholder 2"/>
          <p:cNvSpPr>
            <a:spLocks noGrp="1"/>
          </p:cNvSpPr>
          <p:nvPr>
            <p:ph idx="1"/>
          </p:nvPr>
        </p:nvSpPr>
        <p:spPr>
          <a:xfrm>
            <a:off x="628650" y="3103685"/>
            <a:ext cx="7886700" cy="2584939"/>
          </a:xfrm>
        </p:spPr>
        <p:txBody>
          <a:bodyPr/>
          <a:lstStyle>
            <a:lvl1pPr>
              <a:defRPr>
                <a:latin typeface="Expressway Rg" panose="020B0604020200020204" pitchFamily="34" charset="0"/>
              </a:defRPr>
            </a:lvl1pPr>
            <a:lvl2pPr>
              <a:defRPr>
                <a:latin typeface="Expressway Rg" panose="020B0604020200020204" pitchFamily="34" charset="0"/>
              </a:defRPr>
            </a:lvl2pPr>
            <a:lvl3pPr>
              <a:defRPr>
                <a:latin typeface="Expressway Rg" panose="020B0604020200020204" pitchFamily="34" charset="0"/>
              </a:defRPr>
            </a:lvl3pPr>
            <a:lvl4pPr>
              <a:defRPr>
                <a:latin typeface="Expressway Rg" panose="020B0604020200020204" pitchFamily="34" charset="0"/>
              </a:defRPr>
            </a:lvl4pPr>
            <a:lvl5pPr>
              <a:defRPr>
                <a:latin typeface="Expressway Rg" panose="020B0604020200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atin typeface="Expressway Rg" panose="020B0604020200020204" pitchFamily="34" charset="0"/>
              </a:defRPr>
            </a:lvl1pPr>
          </a:lstStyle>
          <a:p>
            <a:fld id="{4AABBFD9-E13D-410C-BF4D-FF5EB14A7A38}" type="datetimeFigureOut">
              <a:rPr lang="en-US" smtClean="0"/>
              <a:pPr/>
              <a:t>10/17/2022</a:t>
            </a:fld>
            <a:endParaRPr lang="en-US" dirty="0"/>
          </a:p>
        </p:txBody>
      </p:sp>
      <p:sp>
        <p:nvSpPr>
          <p:cNvPr id="5" name="Footer Placeholder 4"/>
          <p:cNvSpPr>
            <a:spLocks noGrp="1"/>
          </p:cNvSpPr>
          <p:nvPr>
            <p:ph type="ftr" sz="quarter" idx="11"/>
          </p:nvPr>
        </p:nvSpPr>
        <p:spPr/>
        <p:txBody>
          <a:bodyPr/>
          <a:lstStyle>
            <a:lvl1pPr>
              <a:defRPr>
                <a:latin typeface="Expressway Rg" panose="020B060402020002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Expressway Rg" panose="020B0604020200020204" pitchFamily="34" charset="0"/>
              </a:defRPr>
            </a:lvl1pPr>
          </a:lstStyle>
          <a:p>
            <a:fld id="{00BA99B1-276B-4266-AB25-01307CAE10A9}" type="slidenum">
              <a:rPr lang="en-US" smtClean="0"/>
              <a:pPr/>
              <a:t>‹#›</a:t>
            </a:fld>
            <a:endParaRPr lang="en-US" dirty="0"/>
          </a:p>
        </p:txBody>
      </p:sp>
      <p:pic>
        <p:nvPicPr>
          <p:cNvPr id="9" name="Grafik 27">
            <a:extLst>
              <a:ext uri="{FF2B5EF4-FFF2-40B4-BE49-F238E27FC236}">
                <a16:creationId xmlns:a16="http://schemas.microsoft.com/office/drawing/2014/main" id="{089504DB-15B4-4E93-AF93-69D78E85E515}"/>
              </a:ext>
            </a:extLst>
          </p:cNvPr>
          <p:cNvPicPr/>
          <p:nvPr userDrawn="1"/>
        </p:nvPicPr>
        <p:blipFill>
          <a:blip r:embed="rId3" cstate="hqprint">
            <a:extLst>
              <a:ext uri="{28A0092B-C50C-407E-A947-70E740481C1C}">
                <a14:useLocalDpi xmlns:a14="http://schemas.microsoft.com/office/drawing/2010/main" val="0"/>
              </a:ext>
            </a:extLst>
          </a:blip>
          <a:stretch>
            <a:fillRect/>
          </a:stretch>
        </p:blipFill>
        <p:spPr bwMode="auto">
          <a:xfrm>
            <a:off x="290975" y="58300"/>
            <a:ext cx="1138207" cy="1071253"/>
          </a:xfrm>
          <a:prstGeom prst="rect">
            <a:avLst/>
          </a:prstGeom>
          <a:noFill/>
          <a:ln>
            <a:noFill/>
          </a:ln>
          <a:extLst>
            <a:ext uri="{53640926-AAD7-44D8-BBD7-CCE9431645EC}">
              <a14:shadowObscured xmlns:a14="http://schemas.microsoft.com/office/drawing/2010/main"/>
            </a:ext>
          </a:extLst>
        </p:spPr>
      </p:pic>
      <p:pic>
        <p:nvPicPr>
          <p:cNvPr id="10" name="Picture 9">
            <a:extLst>
              <a:ext uri="{FF2B5EF4-FFF2-40B4-BE49-F238E27FC236}">
                <a16:creationId xmlns:a16="http://schemas.microsoft.com/office/drawing/2014/main" id="{E0603AB7-ECDC-4FAD-8070-E48256800E78}"/>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7378938" y="525194"/>
            <a:ext cx="1345223" cy="313885"/>
          </a:xfrm>
          <a:prstGeom prst="rect">
            <a:avLst/>
          </a:prstGeom>
        </p:spPr>
      </p:pic>
    </p:spTree>
    <p:extLst>
      <p:ext uri="{BB962C8B-B14F-4D97-AF65-F5344CB8AC3E}">
        <p14:creationId xmlns:p14="http://schemas.microsoft.com/office/powerpoint/2010/main" val="2400587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600200"/>
            <a:ext cx="7886700" cy="793377"/>
          </a:xfrm>
        </p:spPr>
        <p:txBody>
          <a:bodyPr/>
          <a:lstStyle>
            <a:lvl1pPr>
              <a:defRPr>
                <a:latin typeface="Expressway Rg" panose="020B060402020002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628650" y="2534771"/>
            <a:ext cx="3886200" cy="3642192"/>
          </a:xfrm>
        </p:spPr>
        <p:txBody>
          <a:bodyPr/>
          <a:lstStyle>
            <a:lvl1pPr>
              <a:defRPr>
                <a:latin typeface="Expressway Rg" panose="020B0604020200020204" pitchFamily="34" charset="0"/>
              </a:defRPr>
            </a:lvl1pPr>
            <a:lvl2pPr>
              <a:defRPr>
                <a:latin typeface="Expressway Rg" panose="020B0604020200020204" pitchFamily="34" charset="0"/>
              </a:defRPr>
            </a:lvl2pPr>
            <a:lvl3pPr>
              <a:defRPr>
                <a:latin typeface="Expressway Rg" panose="020B0604020200020204" pitchFamily="34" charset="0"/>
              </a:defRPr>
            </a:lvl3pPr>
            <a:lvl4pPr>
              <a:defRPr>
                <a:latin typeface="Expressway Rg" panose="020B0604020200020204" pitchFamily="34" charset="0"/>
              </a:defRPr>
            </a:lvl4pPr>
            <a:lvl5pPr>
              <a:defRPr>
                <a:latin typeface="Expressway Rg" panose="020B0604020200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2534771"/>
            <a:ext cx="3886200" cy="3642192"/>
          </a:xfrm>
        </p:spPr>
        <p:txBody>
          <a:bodyPr/>
          <a:lstStyle>
            <a:lvl1pPr>
              <a:defRPr>
                <a:latin typeface="Expressway Rg" panose="020B0604020200020204" pitchFamily="34" charset="0"/>
              </a:defRPr>
            </a:lvl1pPr>
            <a:lvl2pPr>
              <a:defRPr>
                <a:latin typeface="Expressway Rg" panose="020B0604020200020204" pitchFamily="34" charset="0"/>
              </a:defRPr>
            </a:lvl2pPr>
            <a:lvl3pPr>
              <a:defRPr>
                <a:latin typeface="Expressway Rg" panose="020B0604020200020204" pitchFamily="34" charset="0"/>
              </a:defRPr>
            </a:lvl3pPr>
            <a:lvl4pPr>
              <a:defRPr>
                <a:latin typeface="Expressway Rg" panose="020B0604020200020204" pitchFamily="34" charset="0"/>
              </a:defRPr>
            </a:lvl4pPr>
            <a:lvl5pPr>
              <a:defRPr>
                <a:latin typeface="Expressway Rg" panose="020B0604020200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259639"/>
            <a:ext cx="2057400" cy="365125"/>
          </a:xfrm>
        </p:spPr>
        <p:txBody>
          <a:bodyPr/>
          <a:lstStyle>
            <a:lvl1pPr>
              <a:defRPr>
                <a:latin typeface="Expressway Rg" panose="020B0604020200020204" pitchFamily="34" charset="0"/>
              </a:defRPr>
            </a:lvl1pPr>
          </a:lstStyle>
          <a:p>
            <a:fld id="{4AABBFD9-E13D-410C-BF4D-FF5EB14A7A38}" type="datetimeFigureOut">
              <a:rPr lang="en-US" smtClean="0"/>
              <a:pPr/>
              <a:t>10/17/2022</a:t>
            </a:fld>
            <a:endParaRPr lang="en-US"/>
          </a:p>
        </p:txBody>
      </p:sp>
      <p:sp>
        <p:nvSpPr>
          <p:cNvPr id="6" name="Footer Placeholder 5"/>
          <p:cNvSpPr>
            <a:spLocks noGrp="1"/>
          </p:cNvSpPr>
          <p:nvPr>
            <p:ph type="ftr" sz="quarter" idx="11"/>
          </p:nvPr>
        </p:nvSpPr>
        <p:spPr>
          <a:xfrm>
            <a:off x="3028950" y="6259639"/>
            <a:ext cx="3086100" cy="365125"/>
          </a:xfrm>
        </p:spPr>
        <p:txBody>
          <a:bodyPr/>
          <a:lstStyle>
            <a:lvl1pPr>
              <a:defRPr>
                <a:latin typeface="Expressway Rg" panose="020B0604020200020204" pitchFamily="34" charset="0"/>
              </a:defRPr>
            </a:lvl1pPr>
          </a:lstStyle>
          <a:p>
            <a:endParaRPr lang="en-US" dirty="0"/>
          </a:p>
        </p:txBody>
      </p:sp>
      <p:sp>
        <p:nvSpPr>
          <p:cNvPr id="7" name="Slide Number Placeholder 6"/>
          <p:cNvSpPr>
            <a:spLocks noGrp="1"/>
          </p:cNvSpPr>
          <p:nvPr>
            <p:ph type="sldNum" sz="quarter" idx="12"/>
          </p:nvPr>
        </p:nvSpPr>
        <p:spPr>
          <a:xfrm>
            <a:off x="6457950" y="6259639"/>
            <a:ext cx="2057400" cy="365125"/>
          </a:xfrm>
        </p:spPr>
        <p:txBody>
          <a:bodyPr/>
          <a:lstStyle>
            <a:lvl1pPr>
              <a:defRPr>
                <a:latin typeface="Expressway Rg" panose="020B0604020200020204" pitchFamily="34" charset="0"/>
              </a:defRPr>
            </a:lvl1pPr>
          </a:lstStyle>
          <a:p>
            <a:fld id="{FA8A6AB6-A428-4229-9434-94E028D66DA4}" type="slidenum">
              <a:rPr lang="en-US" smtClean="0"/>
              <a:pPr/>
              <a:t>‹#›</a:t>
            </a:fld>
            <a:endParaRPr lang="en-US"/>
          </a:p>
        </p:txBody>
      </p:sp>
      <p:pic>
        <p:nvPicPr>
          <p:cNvPr id="10" name="Grafik 27">
            <a:extLst>
              <a:ext uri="{FF2B5EF4-FFF2-40B4-BE49-F238E27FC236}">
                <a16:creationId xmlns:a16="http://schemas.microsoft.com/office/drawing/2014/main" id="{089504DB-15B4-4E93-AF93-69D78E85E515}"/>
              </a:ext>
            </a:extLst>
          </p:cNvPr>
          <p:cNvPicPr/>
          <p:nvPr userDrawn="1"/>
        </p:nvPicPr>
        <p:blipFill>
          <a:blip r:embed="rId3" cstate="hqprint">
            <a:extLst>
              <a:ext uri="{28A0092B-C50C-407E-A947-70E740481C1C}">
                <a14:useLocalDpi xmlns:a14="http://schemas.microsoft.com/office/drawing/2010/main" val="0"/>
              </a:ext>
            </a:extLst>
          </a:blip>
          <a:stretch>
            <a:fillRect/>
          </a:stretch>
        </p:blipFill>
        <p:spPr bwMode="auto">
          <a:xfrm>
            <a:off x="149781" y="282450"/>
            <a:ext cx="1138207" cy="1071253"/>
          </a:xfrm>
          <a:prstGeom prst="rect">
            <a:avLst/>
          </a:prstGeom>
          <a:noFill/>
          <a:ln>
            <a:noFill/>
          </a:ln>
          <a:extLst>
            <a:ext uri="{53640926-AAD7-44D8-BBD7-CCE9431645EC}">
              <a14:shadowObscured xmlns:a14="http://schemas.microsoft.com/office/drawing/2010/main"/>
            </a:ext>
          </a:extLst>
        </p:spPr>
      </p:pic>
      <p:pic>
        <p:nvPicPr>
          <p:cNvPr id="11" name="Picture 10">
            <a:extLst>
              <a:ext uri="{FF2B5EF4-FFF2-40B4-BE49-F238E27FC236}">
                <a16:creationId xmlns:a16="http://schemas.microsoft.com/office/drawing/2014/main" id="{E0603AB7-ECDC-4FAD-8070-E48256800E78}"/>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7237744" y="749344"/>
            <a:ext cx="1345223" cy="313885"/>
          </a:xfrm>
          <a:prstGeom prst="rect">
            <a:avLst/>
          </a:prstGeom>
        </p:spPr>
      </p:pic>
    </p:spTree>
    <p:extLst>
      <p:ext uri="{BB962C8B-B14F-4D97-AF65-F5344CB8AC3E}">
        <p14:creationId xmlns:p14="http://schemas.microsoft.com/office/powerpoint/2010/main" val="3705863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628650" y="6259639"/>
            <a:ext cx="2057400" cy="365125"/>
          </a:xfrm>
        </p:spPr>
        <p:txBody>
          <a:bodyPr/>
          <a:lstStyle>
            <a:lvl1pPr>
              <a:defRPr>
                <a:latin typeface="Expressway Rg" panose="020B0604020200020204" pitchFamily="34" charset="0"/>
              </a:defRPr>
            </a:lvl1pPr>
          </a:lstStyle>
          <a:p>
            <a:fld id="{4AABBFD9-E13D-410C-BF4D-FF5EB14A7A38}" type="datetimeFigureOut">
              <a:rPr lang="en-US" smtClean="0"/>
              <a:pPr/>
              <a:t>10/17/2022</a:t>
            </a:fld>
            <a:endParaRPr lang="en-US"/>
          </a:p>
        </p:txBody>
      </p:sp>
      <p:sp>
        <p:nvSpPr>
          <p:cNvPr id="6" name="Footer Placeholder 5"/>
          <p:cNvSpPr>
            <a:spLocks noGrp="1"/>
          </p:cNvSpPr>
          <p:nvPr>
            <p:ph type="ftr" sz="quarter" idx="11"/>
          </p:nvPr>
        </p:nvSpPr>
        <p:spPr>
          <a:xfrm>
            <a:off x="3028950" y="6259639"/>
            <a:ext cx="3086100" cy="365125"/>
          </a:xfrm>
        </p:spPr>
        <p:txBody>
          <a:bodyPr/>
          <a:lstStyle>
            <a:lvl1pPr>
              <a:defRPr>
                <a:latin typeface="Expressway Rg" panose="020B0604020200020204" pitchFamily="34" charset="0"/>
              </a:defRPr>
            </a:lvl1pPr>
          </a:lstStyle>
          <a:p>
            <a:endParaRPr lang="en-US" dirty="0"/>
          </a:p>
        </p:txBody>
      </p:sp>
      <p:sp>
        <p:nvSpPr>
          <p:cNvPr id="7" name="Slide Number Placeholder 6"/>
          <p:cNvSpPr>
            <a:spLocks noGrp="1"/>
          </p:cNvSpPr>
          <p:nvPr>
            <p:ph type="sldNum" sz="quarter" idx="12"/>
          </p:nvPr>
        </p:nvSpPr>
        <p:spPr>
          <a:xfrm>
            <a:off x="6457950" y="6259639"/>
            <a:ext cx="2057400" cy="365125"/>
          </a:xfrm>
        </p:spPr>
        <p:txBody>
          <a:bodyPr/>
          <a:lstStyle>
            <a:lvl1pPr>
              <a:defRPr>
                <a:latin typeface="Expressway Rg" panose="020B0604020200020204" pitchFamily="34" charset="0"/>
              </a:defRPr>
            </a:lvl1pPr>
          </a:lstStyle>
          <a:p>
            <a:fld id="{FA8A6AB6-A428-4229-9434-94E028D66DA4}" type="slidenum">
              <a:rPr lang="en-US" smtClean="0"/>
              <a:pPr/>
              <a:t>‹#›</a:t>
            </a:fld>
            <a:endParaRPr lang="en-US"/>
          </a:p>
        </p:txBody>
      </p:sp>
      <p:sp>
        <p:nvSpPr>
          <p:cNvPr id="10" name="Title 1"/>
          <p:cNvSpPr>
            <a:spLocks noGrp="1"/>
          </p:cNvSpPr>
          <p:nvPr>
            <p:ph type="title"/>
          </p:nvPr>
        </p:nvSpPr>
        <p:spPr>
          <a:xfrm>
            <a:off x="628650" y="1600200"/>
            <a:ext cx="7886700" cy="793377"/>
          </a:xfrm>
        </p:spPr>
        <p:txBody>
          <a:bodyPr/>
          <a:lstStyle>
            <a:lvl1pPr>
              <a:defRPr>
                <a:latin typeface="Expressway Rg" panose="020B0604020200020204" pitchFamily="34" charset="0"/>
              </a:defRPr>
            </a:lvl1pPr>
          </a:lstStyle>
          <a:p>
            <a:r>
              <a:rPr lang="en-US"/>
              <a:t>Click to edit Master title style</a:t>
            </a:r>
            <a:endParaRPr lang="en-US" dirty="0"/>
          </a:p>
        </p:txBody>
      </p:sp>
      <p:sp>
        <p:nvSpPr>
          <p:cNvPr id="11" name="Content Placeholder 2"/>
          <p:cNvSpPr>
            <a:spLocks noGrp="1"/>
          </p:cNvSpPr>
          <p:nvPr>
            <p:ph sz="half" idx="1"/>
          </p:nvPr>
        </p:nvSpPr>
        <p:spPr>
          <a:xfrm>
            <a:off x="628650" y="2534771"/>
            <a:ext cx="3886200" cy="3642192"/>
          </a:xfrm>
        </p:spPr>
        <p:txBody>
          <a:bodyPr/>
          <a:lstStyle>
            <a:lvl1pPr>
              <a:defRPr>
                <a:latin typeface="Expressway Rg" panose="020B0604020200020204" pitchFamily="34" charset="0"/>
              </a:defRPr>
            </a:lvl1pPr>
            <a:lvl2pPr>
              <a:defRPr>
                <a:latin typeface="Expressway Rg" panose="020B0604020200020204" pitchFamily="34" charset="0"/>
              </a:defRPr>
            </a:lvl2pPr>
            <a:lvl3pPr>
              <a:defRPr>
                <a:latin typeface="Expressway Rg" panose="020B0604020200020204" pitchFamily="34" charset="0"/>
              </a:defRPr>
            </a:lvl3pPr>
            <a:lvl4pPr>
              <a:defRPr>
                <a:latin typeface="Expressway Rg" panose="020B0604020200020204" pitchFamily="34" charset="0"/>
              </a:defRPr>
            </a:lvl4pPr>
            <a:lvl5pPr>
              <a:defRPr>
                <a:latin typeface="Expressway Rg" panose="020B0604020200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3"/>
          <p:cNvSpPr>
            <a:spLocks noGrp="1"/>
          </p:cNvSpPr>
          <p:nvPr>
            <p:ph sz="half" idx="2"/>
          </p:nvPr>
        </p:nvSpPr>
        <p:spPr>
          <a:xfrm>
            <a:off x="4629150" y="2534771"/>
            <a:ext cx="3886200" cy="3642192"/>
          </a:xfrm>
        </p:spPr>
        <p:txBody>
          <a:bodyPr/>
          <a:lstStyle>
            <a:lvl1pPr>
              <a:defRPr>
                <a:latin typeface="Expressway Rg" panose="020B0604020200020204" pitchFamily="34" charset="0"/>
              </a:defRPr>
            </a:lvl1pPr>
            <a:lvl2pPr>
              <a:defRPr>
                <a:latin typeface="Expressway Rg" panose="020B0604020200020204" pitchFamily="34" charset="0"/>
              </a:defRPr>
            </a:lvl2pPr>
            <a:lvl3pPr>
              <a:defRPr>
                <a:latin typeface="Expressway Rg" panose="020B0604020200020204" pitchFamily="34" charset="0"/>
              </a:defRPr>
            </a:lvl3pPr>
            <a:lvl4pPr>
              <a:defRPr>
                <a:latin typeface="Expressway Rg" panose="020B0604020200020204" pitchFamily="34" charset="0"/>
              </a:defRPr>
            </a:lvl4pPr>
            <a:lvl5pPr>
              <a:defRPr>
                <a:latin typeface="Expressway Rg" panose="020B0604020200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3" name="Grafik 27">
            <a:extLst>
              <a:ext uri="{FF2B5EF4-FFF2-40B4-BE49-F238E27FC236}">
                <a16:creationId xmlns:a16="http://schemas.microsoft.com/office/drawing/2014/main" id="{089504DB-15B4-4E93-AF93-69D78E85E515}"/>
              </a:ext>
            </a:extLst>
          </p:cNvPr>
          <p:cNvPicPr/>
          <p:nvPr userDrawn="1"/>
        </p:nvPicPr>
        <p:blipFill>
          <a:blip r:embed="rId3" cstate="hqprint">
            <a:extLst>
              <a:ext uri="{28A0092B-C50C-407E-A947-70E740481C1C}">
                <a14:useLocalDpi xmlns:a14="http://schemas.microsoft.com/office/drawing/2010/main" val="0"/>
              </a:ext>
            </a:extLst>
          </a:blip>
          <a:stretch>
            <a:fillRect/>
          </a:stretch>
        </p:blipFill>
        <p:spPr bwMode="auto">
          <a:xfrm>
            <a:off x="149781" y="282450"/>
            <a:ext cx="1138207" cy="1071253"/>
          </a:xfrm>
          <a:prstGeom prst="rect">
            <a:avLst/>
          </a:prstGeom>
          <a:noFill/>
          <a:ln>
            <a:noFill/>
          </a:ln>
          <a:extLst>
            <a:ext uri="{53640926-AAD7-44D8-BBD7-CCE9431645EC}">
              <a14:shadowObscured xmlns:a14="http://schemas.microsoft.com/office/drawing/2010/main"/>
            </a:ext>
          </a:extLst>
        </p:spPr>
      </p:pic>
      <p:pic>
        <p:nvPicPr>
          <p:cNvPr id="14" name="Picture 13">
            <a:extLst>
              <a:ext uri="{FF2B5EF4-FFF2-40B4-BE49-F238E27FC236}">
                <a16:creationId xmlns:a16="http://schemas.microsoft.com/office/drawing/2014/main" id="{E0603AB7-ECDC-4FAD-8070-E48256800E78}"/>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7237744" y="749344"/>
            <a:ext cx="1345223" cy="313885"/>
          </a:xfrm>
          <a:prstGeom prst="rect">
            <a:avLst/>
          </a:prstGeom>
        </p:spPr>
      </p:pic>
    </p:spTree>
    <p:extLst>
      <p:ext uri="{BB962C8B-B14F-4D97-AF65-F5344CB8AC3E}">
        <p14:creationId xmlns:p14="http://schemas.microsoft.com/office/powerpoint/2010/main" val="4290051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628650" y="6259639"/>
            <a:ext cx="2057400" cy="365125"/>
          </a:xfrm>
        </p:spPr>
        <p:txBody>
          <a:bodyPr/>
          <a:lstStyle>
            <a:lvl1pPr>
              <a:defRPr>
                <a:latin typeface="Expressway Rg" panose="020B0604020200020204" pitchFamily="34" charset="0"/>
              </a:defRPr>
            </a:lvl1pPr>
          </a:lstStyle>
          <a:p>
            <a:fld id="{4AABBFD9-E13D-410C-BF4D-FF5EB14A7A38}" type="datetimeFigureOut">
              <a:rPr lang="en-US" smtClean="0"/>
              <a:pPr/>
              <a:t>10/17/2022</a:t>
            </a:fld>
            <a:endParaRPr lang="en-US"/>
          </a:p>
        </p:txBody>
      </p:sp>
      <p:sp>
        <p:nvSpPr>
          <p:cNvPr id="6" name="Footer Placeholder 5"/>
          <p:cNvSpPr>
            <a:spLocks noGrp="1"/>
          </p:cNvSpPr>
          <p:nvPr>
            <p:ph type="ftr" sz="quarter" idx="11"/>
          </p:nvPr>
        </p:nvSpPr>
        <p:spPr>
          <a:xfrm>
            <a:off x="3028950" y="6259639"/>
            <a:ext cx="3086100" cy="365125"/>
          </a:xfrm>
        </p:spPr>
        <p:txBody>
          <a:bodyPr/>
          <a:lstStyle>
            <a:lvl1pPr>
              <a:defRPr>
                <a:latin typeface="Expressway Rg" panose="020B0604020200020204" pitchFamily="34" charset="0"/>
              </a:defRPr>
            </a:lvl1pPr>
          </a:lstStyle>
          <a:p>
            <a:endParaRPr lang="en-US" dirty="0"/>
          </a:p>
        </p:txBody>
      </p:sp>
      <p:sp>
        <p:nvSpPr>
          <p:cNvPr id="7" name="Slide Number Placeholder 6"/>
          <p:cNvSpPr>
            <a:spLocks noGrp="1"/>
          </p:cNvSpPr>
          <p:nvPr>
            <p:ph type="sldNum" sz="quarter" idx="12"/>
          </p:nvPr>
        </p:nvSpPr>
        <p:spPr>
          <a:xfrm>
            <a:off x="6457950" y="6259639"/>
            <a:ext cx="2057400" cy="365125"/>
          </a:xfrm>
        </p:spPr>
        <p:txBody>
          <a:bodyPr/>
          <a:lstStyle>
            <a:lvl1pPr>
              <a:defRPr>
                <a:latin typeface="Expressway Rg" panose="020B0604020200020204" pitchFamily="34" charset="0"/>
              </a:defRPr>
            </a:lvl1pPr>
          </a:lstStyle>
          <a:p>
            <a:fld id="{FA8A6AB6-A428-4229-9434-94E028D66DA4}" type="slidenum">
              <a:rPr lang="en-US" smtClean="0"/>
              <a:pPr/>
              <a:t>‹#›</a:t>
            </a:fld>
            <a:endParaRPr lang="en-US"/>
          </a:p>
        </p:txBody>
      </p:sp>
      <p:sp>
        <p:nvSpPr>
          <p:cNvPr id="10" name="Title 1"/>
          <p:cNvSpPr>
            <a:spLocks noGrp="1"/>
          </p:cNvSpPr>
          <p:nvPr>
            <p:ph type="title"/>
          </p:nvPr>
        </p:nvSpPr>
        <p:spPr>
          <a:xfrm>
            <a:off x="628650" y="1600200"/>
            <a:ext cx="7886700" cy="793377"/>
          </a:xfrm>
        </p:spPr>
        <p:txBody>
          <a:bodyPr/>
          <a:lstStyle>
            <a:lvl1pPr>
              <a:defRPr>
                <a:latin typeface="Expressway Rg" panose="020B0604020200020204" pitchFamily="34" charset="0"/>
              </a:defRPr>
            </a:lvl1pPr>
          </a:lstStyle>
          <a:p>
            <a:r>
              <a:rPr lang="en-US"/>
              <a:t>Click to edit Master title style</a:t>
            </a:r>
            <a:endParaRPr lang="en-US" dirty="0"/>
          </a:p>
        </p:txBody>
      </p:sp>
      <p:sp>
        <p:nvSpPr>
          <p:cNvPr id="11" name="Content Placeholder 2"/>
          <p:cNvSpPr>
            <a:spLocks noGrp="1"/>
          </p:cNvSpPr>
          <p:nvPr>
            <p:ph sz="half" idx="1"/>
          </p:nvPr>
        </p:nvSpPr>
        <p:spPr>
          <a:xfrm>
            <a:off x="628650" y="2534771"/>
            <a:ext cx="3886200" cy="3642192"/>
          </a:xfrm>
        </p:spPr>
        <p:txBody>
          <a:bodyPr/>
          <a:lstStyle>
            <a:lvl1pPr>
              <a:defRPr>
                <a:latin typeface="Expressway Rg" panose="020B0604020200020204" pitchFamily="34" charset="0"/>
              </a:defRPr>
            </a:lvl1pPr>
            <a:lvl2pPr>
              <a:defRPr>
                <a:latin typeface="Expressway Rg" panose="020B0604020200020204" pitchFamily="34" charset="0"/>
              </a:defRPr>
            </a:lvl2pPr>
            <a:lvl3pPr>
              <a:defRPr>
                <a:latin typeface="Expressway Rg" panose="020B0604020200020204" pitchFamily="34" charset="0"/>
              </a:defRPr>
            </a:lvl3pPr>
            <a:lvl4pPr>
              <a:defRPr>
                <a:latin typeface="Expressway Rg" panose="020B0604020200020204" pitchFamily="34" charset="0"/>
              </a:defRPr>
            </a:lvl4pPr>
            <a:lvl5pPr>
              <a:defRPr>
                <a:latin typeface="Expressway Rg" panose="020B0604020200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3"/>
          <p:cNvSpPr>
            <a:spLocks noGrp="1"/>
          </p:cNvSpPr>
          <p:nvPr>
            <p:ph sz="half" idx="2"/>
          </p:nvPr>
        </p:nvSpPr>
        <p:spPr>
          <a:xfrm>
            <a:off x="4629150" y="2534771"/>
            <a:ext cx="3886200" cy="3642192"/>
          </a:xfrm>
        </p:spPr>
        <p:txBody>
          <a:bodyPr/>
          <a:lstStyle>
            <a:lvl1pPr>
              <a:defRPr>
                <a:latin typeface="Expressway Rg" panose="020B0604020200020204" pitchFamily="34" charset="0"/>
              </a:defRPr>
            </a:lvl1pPr>
            <a:lvl2pPr>
              <a:defRPr>
                <a:latin typeface="Expressway Rg" panose="020B0604020200020204" pitchFamily="34" charset="0"/>
              </a:defRPr>
            </a:lvl2pPr>
            <a:lvl3pPr>
              <a:defRPr>
                <a:latin typeface="Expressway Rg" panose="020B0604020200020204" pitchFamily="34" charset="0"/>
              </a:defRPr>
            </a:lvl3pPr>
            <a:lvl4pPr>
              <a:defRPr>
                <a:latin typeface="Expressway Rg" panose="020B0604020200020204" pitchFamily="34" charset="0"/>
              </a:defRPr>
            </a:lvl4pPr>
            <a:lvl5pPr>
              <a:defRPr>
                <a:latin typeface="Expressway Rg" panose="020B0604020200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3" name="Grafik 27">
            <a:extLst>
              <a:ext uri="{FF2B5EF4-FFF2-40B4-BE49-F238E27FC236}">
                <a16:creationId xmlns:a16="http://schemas.microsoft.com/office/drawing/2014/main" id="{089504DB-15B4-4E93-AF93-69D78E85E515}"/>
              </a:ext>
            </a:extLst>
          </p:cNvPr>
          <p:cNvPicPr/>
          <p:nvPr userDrawn="1"/>
        </p:nvPicPr>
        <p:blipFill>
          <a:blip r:embed="rId3" cstate="hqprint">
            <a:extLst>
              <a:ext uri="{28A0092B-C50C-407E-A947-70E740481C1C}">
                <a14:useLocalDpi xmlns:a14="http://schemas.microsoft.com/office/drawing/2010/main" val="0"/>
              </a:ext>
            </a:extLst>
          </a:blip>
          <a:stretch>
            <a:fillRect/>
          </a:stretch>
        </p:blipFill>
        <p:spPr bwMode="auto">
          <a:xfrm>
            <a:off x="149781" y="282450"/>
            <a:ext cx="1138207" cy="1071253"/>
          </a:xfrm>
          <a:prstGeom prst="rect">
            <a:avLst/>
          </a:prstGeom>
          <a:noFill/>
          <a:ln>
            <a:noFill/>
          </a:ln>
          <a:extLst>
            <a:ext uri="{53640926-AAD7-44D8-BBD7-CCE9431645EC}">
              <a14:shadowObscured xmlns:a14="http://schemas.microsoft.com/office/drawing/2010/main"/>
            </a:ext>
          </a:extLst>
        </p:spPr>
      </p:pic>
      <p:pic>
        <p:nvPicPr>
          <p:cNvPr id="14" name="Picture 13">
            <a:extLst>
              <a:ext uri="{FF2B5EF4-FFF2-40B4-BE49-F238E27FC236}">
                <a16:creationId xmlns:a16="http://schemas.microsoft.com/office/drawing/2014/main" id="{E0603AB7-ECDC-4FAD-8070-E48256800E78}"/>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7237744" y="749344"/>
            <a:ext cx="1345223" cy="313885"/>
          </a:xfrm>
          <a:prstGeom prst="rect">
            <a:avLst/>
          </a:prstGeom>
        </p:spPr>
      </p:pic>
    </p:spTree>
    <p:extLst>
      <p:ext uri="{BB962C8B-B14F-4D97-AF65-F5344CB8AC3E}">
        <p14:creationId xmlns:p14="http://schemas.microsoft.com/office/powerpoint/2010/main" val="440707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628650" y="6259639"/>
            <a:ext cx="2057400" cy="365125"/>
          </a:xfrm>
        </p:spPr>
        <p:txBody>
          <a:bodyPr/>
          <a:lstStyle>
            <a:lvl1pPr>
              <a:defRPr>
                <a:latin typeface="Expressway Rg" panose="020B0604020200020204" pitchFamily="34" charset="0"/>
              </a:defRPr>
            </a:lvl1pPr>
          </a:lstStyle>
          <a:p>
            <a:fld id="{4AABBFD9-E13D-410C-BF4D-FF5EB14A7A38}" type="datetimeFigureOut">
              <a:rPr lang="en-US" smtClean="0"/>
              <a:pPr/>
              <a:t>10/17/2022</a:t>
            </a:fld>
            <a:endParaRPr lang="en-US"/>
          </a:p>
        </p:txBody>
      </p:sp>
      <p:sp>
        <p:nvSpPr>
          <p:cNvPr id="6" name="Footer Placeholder 5"/>
          <p:cNvSpPr>
            <a:spLocks noGrp="1"/>
          </p:cNvSpPr>
          <p:nvPr>
            <p:ph type="ftr" sz="quarter" idx="11"/>
          </p:nvPr>
        </p:nvSpPr>
        <p:spPr>
          <a:xfrm>
            <a:off x="3028950" y="6259639"/>
            <a:ext cx="3086100" cy="365125"/>
          </a:xfrm>
        </p:spPr>
        <p:txBody>
          <a:bodyPr/>
          <a:lstStyle>
            <a:lvl1pPr>
              <a:defRPr>
                <a:latin typeface="Expressway Rg" panose="020B0604020200020204" pitchFamily="34" charset="0"/>
              </a:defRPr>
            </a:lvl1pPr>
          </a:lstStyle>
          <a:p>
            <a:endParaRPr lang="en-US" dirty="0"/>
          </a:p>
        </p:txBody>
      </p:sp>
      <p:sp>
        <p:nvSpPr>
          <p:cNvPr id="7" name="Slide Number Placeholder 6"/>
          <p:cNvSpPr>
            <a:spLocks noGrp="1"/>
          </p:cNvSpPr>
          <p:nvPr>
            <p:ph type="sldNum" sz="quarter" idx="12"/>
          </p:nvPr>
        </p:nvSpPr>
        <p:spPr>
          <a:xfrm>
            <a:off x="6457950" y="6259639"/>
            <a:ext cx="2057400" cy="365125"/>
          </a:xfrm>
        </p:spPr>
        <p:txBody>
          <a:bodyPr/>
          <a:lstStyle>
            <a:lvl1pPr>
              <a:defRPr>
                <a:latin typeface="Expressway Rg" panose="020B0604020200020204" pitchFamily="34" charset="0"/>
              </a:defRPr>
            </a:lvl1pPr>
          </a:lstStyle>
          <a:p>
            <a:fld id="{FA8A6AB6-A428-4229-9434-94E028D66DA4}" type="slidenum">
              <a:rPr lang="en-US" smtClean="0"/>
              <a:pPr/>
              <a:t>‹#›</a:t>
            </a:fld>
            <a:endParaRPr lang="en-US"/>
          </a:p>
        </p:txBody>
      </p:sp>
      <p:sp>
        <p:nvSpPr>
          <p:cNvPr id="10" name="Title 1"/>
          <p:cNvSpPr>
            <a:spLocks noGrp="1"/>
          </p:cNvSpPr>
          <p:nvPr>
            <p:ph type="title"/>
          </p:nvPr>
        </p:nvSpPr>
        <p:spPr>
          <a:xfrm>
            <a:off x="628650" y="1600200"/>
            <a:ext cx="7886700" cy="793377"/>
          </a:xfrm>
        </p:spPr>
        <p:txBody>
          <a:bodyPr/>
          <a:lstStyle>
            <a:lvl1pPr>
              <a:defRPr>
                <a:latin typeface="Expressway Rg" panose="020B0604020200020204" pitchFamily="34" charset="0"/>
              </a:defRPr>
            </a:lvl1pPr>
          </a:lstStyle>
          <a:p>
            <a:r>
              <a:rPr lang="en-US"/>
              <a:t>Click to edit Master title style</a:t>
            </a:r>
            <a:endParaRPr lang="en-US" dirty="0"/>
          </a:p>
        </p:txBody>
      </p:sp>
      <p:sp>
        <p:nvSpPr>
          <p:cNvPr id="11" name="Content Placeholder 2"/>
          <p:cNvSpPr>
            <a:spLocks noGrp="1"/>
          </p:cNvSpPr>
          <p:nvPr>
            <p:ph sz="half" idx="1"/>
          </p:nvPr>
        </p:nvSpPr>
        <p:spPr>
          <a:xfrm>
            <a:off x="628650" y="2534771"/>
            <a:ext cx="3886200" cy="3642192"/>
          </a:xfrm>
        </p:spPr>
        <p:txBody>
          <a:bodyPr/>
          <a:lstStyle>
            <a:lvl1pPr>
              <a:defRPr>
                <a:latin typeface="Expressway Rg" panose="020B0604020200020204" pitchFamily="34" charset="0"/>
              </a:defRPr>
            </a:lvl1pPr>
            <a:lvl2pPr>
              <a:defRPr>
                <a:latin typeface="Expressway Rg" panose="020B0604020200020204" pitchFamily="34" charset="0"/>
              </a:defRPr>
            </a:lvl2pPr>
            <a:lvl3pPr>
              <a:defRPr>
                <a:latin typeface="Expressway Rg" panose="020B0604020200020204" pitchFamily="34" charset="0"/>
              </a:defRPr>
            </a:lvl3pPr>
            <a:lvl4pPr>
              <a:defRPr>
                <a:latin typeface="Expressway Rg" panose="020B0604020200020204" pitchFamily="34" charset="0"/>
              </a:defRPr>
            </a:lvl4pPr>
            <a:lvl5pPr>
              <a:defRPr>
                <a:latin typeface="Expressway Rg" panose="020B0604020200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3"/>
          <p:cNvSpPr>
            <a:spLocks noGrp="1"/>
          </p:cNvSpPr>
          <p:nvPr>
            <p:ph sz="half" idx="2"/>
          </p:nvPr>
        </p:nvSpPr>
        <p:spPr>
          <a:xfrm>
            <a:off x="4629150" y="2534771"/>
            <a:ext cx="3886200" cy="3642192"/>
          </a:xfrm>
        </p:spPr>
        <p:txBody>
          <a:bodyPr/>
          <a:lstStyle>
            <a:lvl1pPr>
              <a:defRPr>
                <a:latin typeface="Expressway Rg" panose="020B0604020200020204" pitchFamily="34" charset="0"/>
              </a:defRPr>
            </a:lvl1pPr>
            <a:lvl2pPr>
              <a:defRPr>
                <a:latin typeface="Expressway Rg" panose="020B0604020200020204" pitchFamily="34" charset="0"/>
              </a:defRPr>
            </a:lvl2pPr>
            <a:lvl3pPr>
              <a:defRPr>
                <a:latin typeface="Expressway Rg" panose="020B0604020200020204" pitchFamily="34" charset="0"/>
              </a:defRPr>
            </a:lvl3pPr>
            <a:lvl4pPr>
              <a:defRPr>
                <a:latin typeface="Expressway Rg" panose="020B0604020200020204" pitchFamily="34" charset="0"/>
              </a:defRPr>
            </a:lvl4pPr>
            <a:lvl5pPr>
              <a:defRPr>
                <a:latin typeface="Expressway Rg" panose="020B0604020200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3" name="Grafik 27">
            <a:extLst>
              <a:ext uri="{FF2B5EF4-FFF2-40B4-BE49-F238E27FC236}">
                <a16:creationId xmlns:a16="http://schemas.microsoft.com/office/drawing/2014/main" id="{089504DB-15B4-4E93-AF93-69D78E85E515}"/>
              </a:ext>
            </a:extLst>
          </p:cNvPr>
          <p:cNvPicPr/>
          <p:nvPr userDrawn="1"/>
        </p:nvPicPr>
        <p:blipFill>
          <a:blip r:embed="rId3" cstate="hqprint">
            <a:extLst>
              <a:ext uri="{28A0092B-C50C-407E-A947-70E740481C1C}">
                <a14:useLocalDpi xmlns:a14="http://schemas.microsoft.com/office/drawing/2010/main" val="0"/>
              </a:ext>
            </a:extLst>
          </a:blip>
          <a:stretch>
            <a:fillRect/>
          </a:stretch>
        </p:blipFill>
        <p:spPr bwMode="auto">
          <a:xfrm>
            <a:off x="149781" y="282450"/>
            <a:ext cx="1138207" cy="1071253"/>
          </a:xfrm>
          <a:prstGeom prst="rect">
            <a:avLst/>
          </a:prstGeom>
          <a:noFill/>
          <a:ln>
            <a:noFill/>
          </a:ln>
          <a:extLst>
            <a:ext uri="{53640926-AAD7-44D8-BBD7-CCE9431645EC}">
              <a14:shadowObscured xmlns:a14="http://schemas.microsoft.com/office/drawing/2010/main"/>
            </a:ext>
          </a:extLst>
        </p:spPr>
      </p:pic>
      <p:pic>
        <p:nvPicPr>
          <p:cNvPr id="14" name="Picture 13">
            <a:extLst>
              <a:ext uri="{FF2B5EF4-FFF2-40B4-BE49-F238E27FC236}">
                <a16:creationId xmlns:a16="http://schemas.microsoft.com/office/drawing/2014/main" id="{E0603AB7-ECDC-4FAD-8070-E48256800E78}"/>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7237744" y="749344"/>
            <a:ext cx="1345223" cy="313885"/>
          </a:xfrm>
          <a:prstGeom prst="rect">
            <a:avLst/>
          </a:prstGeom>
        </p:spPr>
      </p:pic>
    </p:spTree>
    <p:extLst>
      <p:ext uri="{BB962C8B-B14F-4D97-AF65-F5344CB8AC3E}">
        <p14:creationId xmlns:p14="http://schemas.microsoft.com/office/powerpoint/2010/main" val="24009713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ABBFD9-E13D-410C-BF4D-FF5EB14A7A38}" type="datetimeFigureOut">
              <a:rPr lang="en-US" smtClean="0"/>
              <a:t>10/17/2022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8A6AB6-A428-4229-9434-94E028D66DA4}" type="slidenum">
              <a:rPr lang="en-US" smtClean="0"/>
              <a:t>‹#›</a:t>
            </a:fld>
            <a:endParaRPr lang="en-US"/>
          </a:p>
        </p:txBody>
      </p:sp>
    </p:spTree>
    <p:extLst>
      <p:ext uri="{BB962C8B-B14F-4D97-AF65-F5344CB8AC3E}">
        <p14:creationId xmlns:p14="http://schemas.microsoft.com/office/powerpoint/2010/main" val="2963511406"/>
      </p:ext>
    </p:extLst>
  </p:cSld>
  <p:clrMap bg1="lt1" tx1="dk1" bg2="lt2" tx2="dk2" accent1="accent1" accent2="accent2" accent3="accent3" accent4="accent4" accent5="accent5" accent6="accent6" hlink="hlink" folHlink="folHlink"/>
  <p:sldLayoutIdLst>
    <p:sldLayoutId id="2147483661" r:id="rId1"/>
    <p:sldLayoutId id="2147483670" r:id="rId2"/>
    <p:sldLayoutId id="2147483662" r:id="rId3"/>
    <p:sldLayoutId id="2147483669" r:id="rId4"/>
    <p:sldLayoutId id="2147483671" r:id="rId5"/>
    <p:sldLayoutId id="2147483664" r:id="rId6"/>
    <p:sldLayoutId id="2147483668" r:id="rId7"/>
    <p:sldLayoutId id="2147483672" r:id="rId8"/>
    <p:sldLayoutId id="2147483673" r:id="rId9"/>
    <p:sldLayoutId id="2147483674" r:id="rId10"/>
    <p:sldLayoutId id="2147483666" r:id="rId11"/>
    <p:sldLayoutId id="214748366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20.sv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www.investopedia.com/terms/t/target-market.asp"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br>
              <a:rPr lang="de-AT" sz="2700" dirty="0">
                <a:solidFill>
                  <a:schemeClr val="accent1">
                    <a:lumMod val="50000"/>
                  </a:schemeClr>
                </a:solidFill>
                <a:latin typeface="+mn-lt"/>
              </a:rPr>
            </a:br>
            <a:r>
              <a:rPr lang="dz-BT" sz="3600" dirty="0">
                <a:latin typeface="DDC Uchen" panose="01010100010101010101" pitchFamily="2" charset="0"/>
                <a:ea typeface="DDC Uchen" panose="01010100010101010101" pitchFamily="2" charset="0"/>
                <a:cs typeface="DDC Uchen" panose="01010100010101010101" pitchFamily="2" charset="0"/>
              </a:rPr>
              <a:t>ཨེན་ཀོར། ལས་རིམ་</a:t>
            </a:r>
            <a:r>
              <a:rPr lang="bo-CN" sz="3600" dirty="0">
                <a:latin typeface="DDC Uchen" panose="01010100010101010101" pitchFamily="2" charset="0"/>
                <a:ea typeface="DDC Uchen" panose="01010100010101010101" pitchFamily="2" charset="0"/>
                <a:cs typeface="DDC Uchen" panose="01010100010101010101" pitchFamily="2" charset="0"/>
              </a:rPr>
              <a:t>འ</a:t>
            </a:r>
            <a:r>
              <a:rPr lang="dz-BT" sz="3600" dirty="0">
                <a:latin typeface="DDC Uchen" panose="01010100010101010101" pitchFamily="2" charset="0"/>
                <a:ea typeface="DDC Uchen" panose="01010100010101010101" pitchFamily="2" charset="0"/>
                <a:cs typeface="DDC Uchen" panose="01010100010101010101" pitchFamily="2" charset="0"/>
              </a:rPr>
              <a:t>ཐེབ།</a:t>
            </a:r>
            <a:br>
              <a:rPr lang="en-US" sz="3600" dirty="0">
                <a:latin typeface="Expressway Rg"/>
              </a:rPr>
            </a:br>
            <a:br>
              <a:rPr lang="dz-BT" sz="2400" b="0" dirty="0">
                <a:latin typeface="Expressway Rg"/>
              </a:rPr>
            </a:br>
            <a:r>
              <a:rPr lang="dz-BT" sz="2400" dirty="0">
                <a:latin typeface="DDC Uchen" panose="01010100010101010101" pitchFamily="2" charset="0"/>
                <a:ea typeface="DDC Uchen" panose="01010100010101010101" pitchFamily="2" charset="0"/>
                <a:cs typeface="DDC Uchen" panose="01010100010101010101" pitchFamily="2" charset="0"/>
              </a:rPr>
              <a:t>ཤེས་ཡོན་དང་ཞིབ་འཚོལ་ནང་ གསར་བཏོད་ཅན་གྱི་ཚོང་ལཱའི་སྦྱོང་བརྡར་གོང་འཕེལ་གཏང་ནིའི་དོན་ལུ་ ཚོང་འབྲེལ་གྱི་ཡོན་ཏན་ལྟེ་བ།</a:t>
            </a:r>
            <a:br>
              <a:rPr lang="de-AT" sz="2700" dirty="0">
                <a:solidFill>
                  <a:schemeClr val="accent1">
                    <a:lumMod val="50000"/>
                  </a:schemeClr>
                </a:solidFill>
                <a:latin typeface="+mn-lt"/>
              </a:rPr>
            </a:br>
            <a:endParaRPr lang="en-US" sz="2700" dirty="0">
              <a:solidFill>
                <a:schemeClr val="accent1">
                  <a:lumMod val="50000"/>
                </a:schemeClr>
              </a:solidFill>
              <a:latin typeface="+mn-lt"/>
            </a:endParaRPr>
          </a:p>
        </p:txBody>
      </p:sp>
      <p:sp>
        <p:nvSpPr>
          <p:cNvPr id="3" name="Subtitle 2"/>
          <p:cNvSpPr>
            <a:spLocks noGrp="1"/>
          </p:cNvSpPr>
          <p:nvPr>
            <p:ph type="subTitle" idx="1"/>
          </p:nvPr>
        </p:nvSpPr>
        <p:spPr>
          <a:xfrm>
            <a:off x="1143000" y="3813243"/>
            <a:ext cx="6858000" cy="2616740"/>
          </a:xfrm>
        </p:spPr>
        <p:txBody>
          <a:bodyPr>
            <a:normAutofit fontScale="92500" lnSpcReduction="10000"/>
          </a:bodyPr>
          <a:lstStyle/>
          <a:p>
            <a:endParaRPr lang="de-AT" dirty="0">
              <a:solidFill>
                <a:schemeClr val="accent1">
                  <a:lumMod val="50000"/>
                </a:schemeClr>
              </a:solidFill>
              <a:latin typeface="+mn-lt"/>
            </a:endParaRPr>
          </a:p>
          <a:p>
            <a:r>
              <a:rPr lang="bo-CN" dirty="0">
                <a:solidFill>
                  <a:schemeClr val="accent1">
                    <a:lumMod val="50000"/>
                  </a:schemeClr>
                </a:solidFill>
                <a:latin typeface="DDC Uchen" panose="01010100010101010101" pitchFamily="2" charset="0"/>
                <a:ea typeface="DDC Uchen" panose="01010100010101010101" pitchFamily="2" charset="0"/>
                <a:cs typeface="DDC Uchen" panose="01010100010101010101" pitchFamily="2" charset="0"/>
              </a:rPr>
              <a:t>སྦྱོང་བརྡར་བྱིན་མི</a:t>
            </a:r>
            <a:r>
              <a:rPr lang="dz-BT" dirty="0">
                <a:solidFill>
                  <a:schemeClr val="accent1">
                    <a:lumMod val="50000"/>
                  </a:schemeClr>
                </a:solidFill>
                <a:latin typeface="DDC Uchen" panose="01010100010101010101" pitchFamily="2" charset="0"/>
                <a:ea typeface="DDC Uchen" panose="01010100010101010101" pitchFamily="2" charset="0"/>
                <a:cs typeface="DDC Uchen" panose="01010100010101010101" pitchFamily="2" charset="0"/>
              </a:rPr>
              <a:t>་ཚུ་གི་</a:t>
            </a:r>
            <a:r>
              <a:rPr lang="bo-CN" dirty="0">
                <a:solidFill>
                  <a:schemeClr val="accent1">
                    <a:lumMod val="50000"/>
                  </a:schemeClr>
                </a:solidFill>
                <a:latin typeface="DDC Uchen" panose="01010100010101010101" pitchFamily="2" charset="0"/>
                <a:ea typeface="DDC Uchen" panose="01010100010101010101" pitchFamily="2" charset="0"/>
                <a:cs typeface="DDC Uchen" panose="01010100010101010101" pitchFamily="2" charset="0"/>
              </a:rPr>
              <a:t>སྦྱོང་བརྡར</a:t>
            </a:r>
            <a:r>
              <a:rPr lang="dz-BT" dirty="0">
                <a:solidFill>
                  <a:schemeClr val="accent1">
                    <a:lumMod val="50000"/>
                  </a:schemeClr>
                </a:solidFill>
                <a:latin typeface="DDC Uchen" panose="01010100010101010101" pitchFamily="2" charset="0"/>
                <a:ea typeface="DDC Uchen" panose="01010100010101010101" pitchFamily="2" charset="0"/>
                <a:cs typeface="DDC Uchen" panose="01010100010101010101" pitchFamily="2" charset="0"/>
              </a:rPr>
              <a:t> ༤།</a:t>
            </a:r>
          </a:p>
          <a:p>
            <a:r>
              <a:rPr lang="dz-BT" dirty="0">
                <a:solidFill>
                  <a:schemeClr val="accent1">
                    <a:lumMod val="50000"/>
                  </a:schemeClr>
                </a:solidFill>
                <a:latin typeface="DDC Uchen" panose="01010100010101010101" pitchFamily="2" charset="0"/>
                <a:ea typeface="DDC Uchen" panose="01010100010101010101" pitchFamily="2" charset="0"/>
                <a:cs typeface="DDC Uchen" panose="01010100010101010101" pitchFamily="2" charset="0"/>
              </a:rPr>
              <a:t>ཁྱོད་ཀྱི་དམིགས་གཏད་སྡེ་ཚན།</a:t>
            </a:r>
          </a:p>
          <a:p>
            <a:r>
              <a:rPr lang="dz-BT" dirty="0">
                <a:solidFill>
                  <a:schemeClr val="accent1">
                    <a:lumMod val="50000"/>
                  </a:schemeClr>
                </a:solidFill>
                <a:latin typeface="DDC Uchen" panose="01010100010101010101" pitchFamily="2" charset="0"/>
                <a:ea typeface="DDC Uchen" panose="01010100010101010101" pitchFamily="2" charset="0"/>
                <a:cs typeface="DDC Uchen" panose="01010100010101010101" pitchFamily="2" charset="0"/>
              </a:rPr>
              <a:t>སྤྱི་ཟླ་༥པའི་ སྤྱི་ཚེས་ ༩ ལས་ ༡༡ ཚུན་ ༢༠༢༢།</a:t>
            </a:r>
            <a:endParaRPr lang="en-US" dirty="0">
              <a:solidFill>
                <a:schemeClr val="accent1">
                  <a:lumMod val="50000"/>
                </a:schemeClr>
              </a:solidFill>
              <a:latin typeface="DDC Uchen" panose="01010100010101010101" pitchFamily="2" charset="0"/>
              <a:ea typeface="DDC Uchen" panose="01010100010101010101" pitchFamily="2" charset="0"/>
              <a:cs typeface="DDC Uchen" panose="01010100010101010101" pitchFamily="2" charset="0"/>
            </a:endParaRPr>
          </a:p>
          <a:p>
            <a:endParaRPr lang="de-AT" sz="1800" dirty="0">
              <a:solidFill>
                <a:schemeClr val="accent1">
                  <a:lumMod val="50000"/>
                </a:schemeClr>
              </a:solidFill>
              <a:latin typeface="+mn-lt"/>
            </a:endParaRPr>
          </a:p>
          <a:p>
            <a:endParaRPr lang="de-AT" sz="1000" dirty="0">
              <a:solidFill>
                <a:schemeClr val="accent1">
                  <a:lumMod val="50000"/>
                </a:schemeClr>
              </a:solidFill>
              <a:latin typeface="+mn-lt"/>
            </a:endParaRPr>
          </a:p>
          <a:p>
            <a:r>
              <a:rPr lang="en-US" sz="1800" dirty="0">
                <a:solidFill>
                  <a:schemeClr val="accent1">
                    <a:lumMod val="50000"/>
                  </a:schemeClr>
                </a:solidFill>
                <a:latin typeface="+mn-lt"/>
              </a:rPr>
              <a:t>Project ref.: </a:t>
            </a:r>
            <a:r>
              <a:rPr lang="de-AT" sz="1800" dirty="0">
                <a:solidFill>
                  <a:schemeClr val="accent1">
                    <a:lumMod val="50000"/>
                  </a:schemeClr>
                </a:solidFill>
                <a:latin typeface="+mn-lt"/>
              </a:rPr>
              <a:t>617589-EPP-1-2020-1-AT-EPPKA2-CBHE-JP</a:t>
            </a:r>
          </a:p>
          <a:p>
            <a:endParaRPr lang="en-US" dirty="0"/>
          </a:p>
        </p:txBody>
      </p:sp>
      <p:sp>
        <p:nvSpPr>
          <p:cNvPr id="4" name="Rectangle: Rounded Corners 3">
            <a:extLst>
              <a:ext uri="{FF2B5EF4-FFF2-40B4-BE49-F238E27FC236}">
                <a16:creationId xmlns:a16="http://schemas.microsoft.com/office/drawing/2014/main" id="{84F490CD-8E19-5B77-2987-F485792104C9}"/>
              </a:ext>
            </a:extLst>
          </p:cNvPr>
          <p:cNvSpPr/>
          <p:nvPr/>
        </p:nvSpPr>
        <p:spPr>
          <a:xfrm>
            <a:off x="14040853" y="-120316"/>
            <a:ext cx="45719" cy="457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86512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B79FA8-E82A-4CD3-9F41-68C0BC033AFA}"/>
              </a:ext>
            </a:extLst>
          </p:cNvPr>
          <p:cNvSpPr>
            <a:spLocks noGrp="1"/>
          </p:cNvSpPr>
          <p:nvPr>
            <p:ph type="title"/>
          </p:nvPr>
        </p:nvSpPr>
        <p:spPr>
          <a:xfrm>
            <a:off x="403482" y="1926373"/>
            <a:ext cx="3363487" cy="793377"/>
          </a:xfrm>
        </p:spPr>
        <p:txBody>
          <a:bodyPr>
            <a:normAutofit/>
          </a:bodyPr>
          <a:lstStyle/>
          <a:p>
            <a:r>
              <a:rPr lang="bo-CN" sz="1600" dirty="0">
                <a:latin typeface="DDC Uchen" panose="01010100010101010101" pitchFamily="2" charset="0"/>
                <a:ea typeface="DDC Uchen" panose="01010100010101010101" pitchFamily="2" charset="0"/>
                <a:cs typeface="DDC Uchen" panose="01010100010101010101" pitchFamily="2" charset="0"/>
              </a:rPr>
              <a:t>དམིགས་གཏད་</a:t>
            </a:r>
            <a:r>
              <a:rPr lang="dz-BT" sz="1600" dirty="0">
                <a:latin typeface="DDC Uchen" panose="01010100010101010101" pitchFamily="2" charset="0"/>
                <a:ea typeface="DDC Uchen" panose="01010100010101010101" pitchFamily="2" charset="0"/>
                <a:cs typeface="DDC Uchen" panose="01010100010101010101" pitchFamily="2" charset="0"/>
              </a:rPr>
              <a:t>སྡེ་ཚན་ལེགས་ཤོམ་སྦེ་ཧ་གོ་ནིའི་ གནས་ཚད་གསུམ།</a:t>
            </a:r>
            <a:endParaRPr lang="de-AT" sz="1600" dirty="0"/>
          </a:p>
        </p:txBody>
      </p:sp>
      <p:sp>
        <p:nvSpPr>
          <p:cNvPr id="3" name="Inhaltsplatzhalter 2">
            <a:extLst>
              <a:ext uri="{FF2B5EF4-FFF2-40B4-BE49-F238E27FC236}">
                <a16:creationId xmlns:a16="http://schemas.microsoft.com/office/drawing/2014/main" id="{357EE8A4-69AB-4B6D-80AB-38B692C3A5BD}"/>
              </a:ext>
            </a:extLst>
          </p:cNvPr>
          <p:cNvSpPr>
            <a:spLocks noGrp="1"/>
          </p:cNvSpPr>
          <p:nvPr>
            <p:ph sz="half" idx="1"/>
          </p:nvPr>
        </p:nvSpPr>
        <p:spPr>
          <a:xfrm>
            <a:off x="108054" y="3289609"/>
            <a:ext cx="4168518" cy="3483263"/>
          </a:xfrm>
        </p:spPr>
        <p:txBody>
          <a:bodyPr>
            <a:normAutofit/>
          </a:bodyPr>
          <a:lstStyle/>
          <a:p>
            <a:pPr marL="0" indent="0" algn="ctr">
              <a:buNone/>
            </a:pPr>
            <a:r>
              <a:rPr lang="dz-BT" sz="1600" b="1" dirty="0">
                <a:latin typeface="DDC Uchen" panose="01010100010101010101" pitchFamily="2" charset="0"/>
                <a:ea typeface="DDC Uchen" panose="01010100010101010101" pitchFamily="2" charset="0"/>
                <a:cs typeface="DDC Uchen" panose="01010100010101010101" pitchFamily="2" charset="0"/>
              </a:rPr>
              <a:t>༣</a:t>
            </a:r>
            <a:endParaRPr lang="en-US" sz="1600" b="1" dirty="0">
              <a:latin typeface="DDC Uchen" panose="01010100010101010101" pitchFamily="2" charset="0"/>
              <a:ea typeface="DDC Uchen" panose="01010100010101010101" pitchFamily="2" charset="0"/>
              <a:cs typeface="DDC Uchen" panose="01010100010101010101" pitchFamily="2" charset="0"/>
            </a:endParaRPr>
          </a:p>
          <a:p>
            <a:pPr marL="0" indent="0" algn="ctr">
              <a:buNone/>
            </a:pPr>
            <a:r>
              <a:rPr lang="bo-CN" sz="1600" b="1" dirty="0">
                <a:latin typeface="DDC Uchen" panose="01010100010101010101" pitchFamily="2" charset="0"/>
                <a:ea typeface="DDC Uchen" panose="01010100010101010101" pitchFamily="2" charset="0"/>
                <a:cs typeface="DDC Uchen" panose="01010100010101010101" pitchFamily="2" charset="0"/>
              </a:rPr>
              <a:t>དཔེ་ལེགས་ཤོམ། </a:t>
            </a:r>
            <a:endParaRPr lang="en-US" sz="1600" dirty="0">
              <a:latin typeface="DDC Uchen" panose="01010100010101010101" pitchFamily="2" charset="0"/>
              <a:ea typeface="DDC Uchen" panose="01010100010101010101" pitchFamily="2" charset="0"/>
              <a:cs typeface="DDC Uchen" panose="01010100010101010101" pitchFamily="2" charset="0"/>
            </a:endParaRPr>
          </a:p>
          <a:p>
            <a:pPr marL="0" indent="0">
              <a:buNone/>
            </a:pPr>
            <a:r>
              <a:rPr lang="bo-CN" sz="1600" dirty="0">
                <a:latin typeface="DDC Uchen" panose="01010100010101010101" pitchFamily="2" charset="0"/>
                <a:ea typeface="DDC Uchen" panose="01010100010101010101" pitchFamily="2" charset="0"/>
                <a:cs typeface="DDC Uchen" panose="01010100010101010101" pitchFamily="2" charset="0"/>
              </a:rPr>
              <a:t>དཔེ་ལེགས་ཤོམ</a:t>
            </a:r>
            <a:r>
              <a:rPr lang="dz-BT" sz="1600" dirty="0">
                <a:latin typeface="DDC Uchen" panose="01010100010101010101" pitchFamily="2" charset="0"/>
                <a:ea typeface="DDC Uchen" panose="01010100010101010101" pitchFamily="2" charset="0"/>
                <a:cs typeface="DDC Uchen" panose="01010100010101010101" pitchFamily="2" charset="0"/>
              </a:rPr>
              <a:t>་འདི་ ཡན་ལག་ནང་འཁོད་ཀྱི་ ལག་ལེན་པའི་ལོ་རྒྱུས་བཅུད་བསྡུས་ཚུ་ཨིན། འ་ནི་འདི་ སེམས་ཁམས་ཀྱི་ཁྱད་ཆོས་ དཔེ་ར་ན་ རང་གཤིས། ལང་ཤོར། </a:t>
            </a:r>
            <a:r>
              <a:rPr lang="bo-CN" sz="1600" dirty="0">
                <a:latin typeface="DDC Uchen" panose="01010100010101010101" pitchFamily="2" charset="0"/>
                <a:ea typeface="DDC Uchen" panose="01010100010101010101" pitchFamily="2" charset="0"/>
                <a:cs typeface="DDC Uchen" panose="01010100010101010101" pitchFamily="2" charset="0"/>
              </a:rPr>
              <a:t>བརྒྱུད་སྐུལ།</a:t>
            </a:r>
            <a:r>
              <a:rPr lang="dz-BT" sz="1600" dirty="0">
                <a:latin typeface="DDC Uchen" panose="01010100010101010101" pitchFamily="2" charset="0"/>
                <a:ea typeface="DDC Uchen" panose="01010100010101010101" pitchFamily="2" charset="0"/>
                <a:cs typeface="DDC Uchen" panose="01010100010101010101" pitchFamily="2" charset="0"/>
              </a:rPr>
              <a:t>་དམིགས་དོན།་རང་དང་གཞན་གྱི་མིང་གཏམ་ དེ་ལས་ རེ་འདོད་ཚུ་ལས་ མི་དྲཝ་ཨིན། འདི་གིས་ དམིགས་བསལ་དུ་ ཚོང་མགྲོན་སྡེ་ཚན་གྱི་ཡོངས་འབྲེལ་ལག་ལེན་བརྟག་ཞིབ་འབད་ནི་ལུ་ ཕན་ཐོགས་ནི་ཨིན། </a:t>
            </a:r>
            <a:endParaRPr lang="bo-CN" sz="1600" dirty="0">
              <a:latin typeface="DDC Uchen" panose="01010100010101010101" pitchFamily="2" charset="0"/>
              <a:ea typeface="DDC Uchen" panose="01010100010101010101" pitchFamily="2" charset="0"/>
              <a:cs typeface="DDC Uchen" panose="01010100010101010101" pitchFamily="2" charset="0"/>
            </a:endParaRPr>
          </a:p>
          <a:p>
            <a:pPr marL="0" indent="0">
              <a:buNone/>
            </a:pPr>
            <a:endParaRPr lang="en-US" sz="1600" dirty="0">
              <a:latin typeface="DDC Uchen" panose="01010100010101010101" pitchFamily="2" charset="0"/>
              <a:ea typeface="DDC Uchen" panose="01010100010101010101" pitchFamily="2" charset="0"/>
              <a:cs typeface="DDC Uchen" panose="01010100010101010101" pitchFamily="2" charset="0"/>
            </a:endParaRPr>
          </a:p>
        </p:txBody>
      </p:sp>
      <p:pic>
        <p:nvPicPr>
          <p:cNvPr id="5" name="Grafik 4">
            <a:extLst>
              <a:ext uri="{FF2B5EF4-FFF2-40B4-BE49-F238E27FC236}">
                <a16:creationId xmlns:a16="http://schemas.microsoft.com/office/drawing/2014/main" id="{98A607B7-81D2-45C8-88C8-387F2C541E9A}"/>
              </a:ext>
            </a:extLst>
          </p:cNvPr>
          <p:cNvPicPr>
            <a:picLocks noChangeAspect="1"/>
          </p:cNvPicPr>
          <p:nvPr/>
        </p:nvPicPr>
        <p:blipFill>
          <a:blip r:embed="rId3"/>
          <a:stretch>
            <a:fillRect/>
          </a:stretch>
        </p:blipFill>
        <p:spPr>
          <a:xfrm>
            <a:off x="4572000" y="1483111"/>
            <a:ext cx="4168518" cy="4877166"/>
          </a:xfrm>
          <a:prstGeom prst="rect">
            <a:avLst/>
          </a:prstGeom>
        </p:spPr>
      </p:pic>
    </p:spTree>
    <p:extLst>
      <p:ext uri="{BB962C8B-B14F-4D97-AF65-F5344CB8AC3E}">
        <p14:creationId xmlns:p14="http://schemas.microsoft.com/office/powerpoint/2010/main" val="41170911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C47A61F1-6017-450D-BD86-4B5CFF3B11C7}"/>
              </a:ext>
            </a:extLst>
          </p:cNvPr>
          <p:cNvSpPr>
            <a:spLocks noGrp="1"/>
          </p:cNvSpPr>
          <p:nvPr>
            <p:ph type="title"/>
          </p:nvPr>
        </p:nvSpPr>
        <p:spPr>
          <a:xfrm>
            <a:off x="628650" y="2403445"/>
            <a:ext cx="7054540" cy="2051109"/>
          </a:xfrm>
        </p:spPr>
        <p:txBody>
          <a:bodyPr>
            <a:normAutofit/>
          </a:bodyPr>
          <a:lstStyle/>
          <a:p>
            <a:pPr algn="ctr"/>
            <a:r>
              <a:rPr lang="bo-CN" sz="2800" dirty="0">
                <a:latin typeface="DDC Uchen" panose="01010100010101010101" pitchFamily="2" charset="0"/>
                <a:ea typeface="DDC Uchen" panose="01010100010101010101" pitchFamily="2" charset="0"/>
                <a:cs typeface="DDC Uchen" panose="01010100010101010101" pitchFamily="2" charset="0"/>
              </a:rPr>
              <a:t>དམིགས་གཏད་སྡེ་ཚན</a:t>
            </a:r>
            <a:r>
              <a:rPr lang="dz-BT" sz="2800" dirty="0">
                <a:latin typeface="DDC Uchen" panose="01010100010101010101" pitchFamily="2" charset="0"/>
                <a:ea typeface="DDC Uchen" panose="01010100010101010101" pitchFamily="2" charset="0"/>
                <a:cs typeface="DDC Uchen" panose="01010100010101010101" pitchFamily="2" charset="0"/>
              </a:rPr>
              <a:t>་ངོས་འཛིན་འབད་ནིའི་ཐབས་བྱུས་དང་ ཁྱད་ཆོས་གལ་གནད།</a:t>
            </a:r>
            <a:endParaRPr lang="de-AT" sz="2800" dirty="0">
              <a:latin typeface="DDC Uchen" panose="01010100010101010101" pitchFamily="2" charset="0"/>
              <a:ea typeface="DDC Uchen" panose="01010100010101010101" pitchFamily="2" charset="0"/>
              <a:cs typeface="DDC Uchen" panose="01010100010101010101" pitchFamily="2" charset="0"/>
            </a:endParaRPr>
          </a:p>
        </p:txBody>
      </p:sp>
    </p:spTree>
    <p:extLst>
      <p:ext uri="{BB962C8B-B14F-4D97-AF65-F5344CB8AC3E}">
        <p14:creationId xmlns:p14="http://schemas.microsoft.com/office/powerpoint/2010/main" val="32474850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B79FA8-E82A-4CD3-9F41-68C0BC033AFA}"/>
              </a:ext>
            </a:extLst>
          </p:cNvPr>
          <p:cNvSpPr>
            <a:spLocks noGrp="1"/>
          </p:cNvSpPr>
          <p:nvPr>
            <p:ph type="title"/>
          </p:nvPr>
        </p:nvSpPr>
        <p:spPr/>
        <p:txBody>
          <a:bodyPr>
            <a:normAutofit fontScale="90000"/>
          </a:bodyPr>
          <a:lstStyle/>
          <a:p>
            <a:r>
              <a:rPr lang="bo-CN" sz="3600" dirty="0">
                <a:latin typeface="DDC Uchen" panose="01010100010101010101" pitchFamily="2" charset="0"/>
                <a:ea typeface="DDC Uchen" panose="01010100010101010101" pitchFamily="2" charset="0"/>
                <a:cs typeface="DDC Uchen" panose="01010100010101010101" pitchFamily="2" charset="0"/>
              </a:rPr>
              <a:t>དམིགས་གཏད་སྡེ་ཚན་ངོས་འཛིན་འབད་ནིའི་ཐབས་བྱུས</a:t>
            </a:r>
            <a:r>
              <a:rPr lang="dz-BT" sz="3600" dirty="0">
                <a:latin typeface="DDC Uchen" panose="01010100010101010101" pitchFamily="2" charset="0"/>
                <a:ea typeface="DDC Uchen" panose="01010100010101010101" pitchFamily="2" charset="0"/>
                <a:cs typeface="DDC Uchen" panose="01010100010101010101" pitchFamily="2" charset="0"/>
              </a:rPr>
              <a:t>།</a:t>
            </a:r>
            <a:endParaRPr lang="de-AT" sz="3600" dirty="0">
              <a:latin typeface="DDC Uchen" panose="01010100010101010101" pitchFamily="2" charset="0"/>
              <a:ea typeface="DDC Uchen" panose="01010100010101010101" pitchFamily="2" charset="0"/>
              <a:cs typeface="DDC Uchen" panose="01010100010101010101" pitchFamily="2" charset="0"/>
            </a:endParaRPr>
          </a:p>
        </p:txBody>
      </p:sp>
      <p:sp>
        <p:nvSpPr>
          <p:cNvPr id="3" name="Inhaltsplatzhalter 2">
            <a:extLst>
              <a:ext uri="{FF2B5EF4-FFF2-40B4-BE49-F238E27FC236}">
                <a16:creationId xmlns:a16="http://schemas.microsoft.com/office/drawing/2014/main" id="{357EE8A4-69AB-4B6D-80AB-38B692C3A5BD}"/>
              </a:ext>
            </a:extLst>
          </p:cNvPr>
          <p:cNvSpPr>
            <a:spLocks noGrp="1"/>
          </p:cNvSpPr>
          <p:nvPr>
            <p:ph sz="half" idx="1"/>
          </p:nvPr>
        </p:nvSpPr>
        <p:spPr>
          <a:xfrm>
            <a:off x="260454" y="2311400"/>
            <a:ext cx="4463946" cy="3601590"/>
          </a:xfrm>
        </p:spPr>
        <p:txBody>
          <a:bodyPr>
            <a:normAutofit/>
          </a:bodyPr>
          <a:lstStyle/>
          <a:p>
            <a:pPr marL="0" indent="0">
              <a:buNone/>
            </a:pPr>
            <a:endParaRPr lang="dz-BT" sz="1400" dirty="0">
              <a:latin typeface="DDC Uchen" panose="01010100010101010101" pitchFamily="2" charset="0"/>
              <a:ea typeface="DDC Uchen" panose="01010100010101010101" pitchFamily="2" charset="0"/>
              <a:cs typeface="DDC Uchen" panose="01010100010101010101" pitchFamily="2" charset="0"/>
            </a:endParaRPr>
          </a:p>
          <a:p>
            <a:pPr marL="0" indent="0">
              <a:buNone/>
            </a:pPr>
            <a:r>
              <a:rPr lang="bo-CN" sz="1400" dirty="0">
                <a:latin typeface="DDC Uchen" panose="01010100010101010101" pitchFamily="2" charset="0"/>
                <a:ea typeface="DDC Uchen" panose="01010100010101010101" pitchFamily="2" charset="0"/>
                <a:cs typeface="DDC Uchen" panose="01010100010101010101" pitchFamily="2" charset="0"/>
              </a:rPr>
              <a:t>དམིགས་གཏད་སྡེ་ཚན</a:t>
            </a:r>
            <a:r>
              <a:rPr lang="dz-BT" sz="1400" dirty="0">
                <a:latin typeface="DDC Uchen" panose="01010100010101010101" pitchFamily="2" charset="0"/>
                <a:ea typeface="DDC Uchen" panose="01010100010101010101" pitchFamily="2" charset="0"/>
                <a:cs typeface="DDC Uchen" panose="01010100010101010101" pitchFamily="2" charset="0"/>
              </a:rPr>
              <a:t>་</a:t>
            </a:r>
            <a:r>
              <a:rPr lang="bo-CN" sz="1400" dirty="0">
                <a:latin typeface="DDC Uchen" panose="01010100010101010101" pitchFamily="2" charset="0"/>
                <a:ea typeface="DDC Uchen" panose="01010100010101010101" pitchFamily="2" charset="0"/>
                <a:cs typeface="DDC Uchen" panose="01010100010101010101" pitchFamily="2" charset="0"/>
              </a:rPr>
              <a:t>མཐའ་ཆོད་ནི</a:t>
            </a:r>
            <a:r>
              <a:rPr lang="dz-BT" sz="1400" dirty="0">
                <a:latin typeface="DDC Uchen" panose="01010100010101010101" pitchFamily="2" charset="0"/>
                <a:ea typeface="DDC Uchen" panose="01010100010101010101" pitchFamily="2" charset="0"/>
                <a:cs typeface="DDC Uchen" panose="01010100010101010101" pitchFamily="2" charset="0"/>
              </a:rPr>
              <a:t>་འདི་</a:t>
            </a:r>
            <a:r>
              <a:rPr lang="bo-CN" sz="1400" dirty="0">
                <a:latin typeface="DDC Uchen" panose="01010100010101010101" pitchFamily="2" charset="0"/>
                <a:ea typeface="DDC Uchen" panose="01010100010101010101" pitchFamily="2" charset="0"/>
                <a:cs typeface="DDC Uchen" panose="01010100010101010101" pitchFamily="2" charset="0"/>
              </a:rPr>
              <a:t> འབྱུང་བཞིན་པའི</a:t>
            </a:r>
            <a:r>
              <a:rPr lang="dz-BT" sz="1400" dirty="0">
                <a:latin typeface="DDC Uchen" panose="01010100010101010101" pitchFamily="2" charset="0"/>
                <a:ea typeface="DDC Uchen" panose="01010100010101010101" pitchFamily="2" charset="0"/>
                <a:cs typeface="DDC Uchen" panose="01010100010101010101" pitchFamily="2" charset="0"/>
              </a:rPr>
              <a:t>་ བྱ་རིམ་ཅིག་ཨིན། གིས་ འགྱུར་ཏེ་འགྱོ་བའི་གནས་སྟངས་འགྱུར་བ་དང་བསྟུན་ཏེ་ མཁའ་འོཁོར་དང་མི་ཚུ་ཡང་ བསྒྱུར་བཅོས་འགྱོཝ་ཨིན། འདི་འབདཝ་ལས་ ཐོན་རྣམ་གྱི་ དགོས་མཁོ་དང་ མཁོ་བྱད་ཚུ་ཡང་བསྒྱུ་བཅོས་འགྱོཝ་ཨིན།</a:t>
            </a:r>
            <a:endParaRPr lang="en-US" sz="1400" dirty="0">
              <a:latin typeface="DDC Uchen" panose="01010100010101010101" pitchFamily="2" charset="0"/>
              <a:ea typeface="DDC Uchen" panose="01010100010101010101" pitchFamily="2" charset="0"/>
              <a:cs typeface="DDC Uchen" panose="01010100010101010101" pitchFamily="2" charset="0"/>
            </a:endParaRPr>
          </a:p>
          <a:p>
            <a:pPr marL="0" indent="0">
              <a:buNone/>
            </a:pPr>
            <a:r>
              <a:rPr lang="dz-BT" sz="1400" dirty="0">
                <a:latin typeface="DDC Uchen" panose="01010100010101010101" pitchFamily="2" charset="0"/>
                <a:ea typeface="DDC Uchen" panose="01010100010101010101" pitchFamily="2" charset="0"/>
                <a:cs typeface="DDC Uchen" panose="01010100010101010101" pitchFamily="2" charset="0"/>
              </a:rPr>
              <a:t>ཨང་གནས་ཅན་གྱི་རིམ་ལུགས་དང་ ཡོངས་འབྲེལ་ འདི་ག་དེ་སྦེ་ ཡར་དྲག་འགྱོ་དེས་ མནོ་བསམ་གཏང་།</a:t>
            </a:r>
            <a:endParaRPr lang="en-US" sz="1400" dirty="0">
              <a:latin typeface="DDC Uchen" panose="01010100010101010101" pitchFamily="2" charset="0"/>
              <a:ea typeface="DDC Uchen" panose="01010100010101010101" pitchFamily="2" charset="0"/>
              <a:cs typeface="DDC Uchen" panose="01010100010101010101" pitchFamily="2" charset="0"/>
            </a:endParaRPr>
          </a:p>
          <a:p>
            <a:pPr marL="0" indent="0" algn="ctr">
              <a:buNone/>
            </a:pPr>
            <a:r>
              <a:rPr lang="bo-CN" sz="1400" dirty="0">
                <a:latin typeface="DDC Uchen" panose="01010100010101010101" pitchFamily="2" charset="0"/>
                <a:ea typeface="DDC Uchen" panose="01010100010101010101" pitchFamily="2" charset="0"/>
                <a:cs typeface="DDC Uchen" panose="01010100010101010101" pitchFamily="2" charset="0"/>
              </a:rPr>
              <a:t>དམིགས་གཏད་སྡེ་ཚན</a:t>
            </a:r>
            <a:r>
              <a:rPr lang="dz-BT" sz="1400" dirty="0">
                <a:latin typeface="DDC Uchen" panose="01010100010101010101" pitchFamily="2" charset="0"/>
                <a:ea typeface="DDC Uchen" panose="01010100010101010101" pitchFamily="2" charset="0"/>
                <a:cs typeface="DDC Uchen" panose="01010100010101010101" pitchFamily="2" charset="0"/>
              </a:rPr>
              <a:t>་ངོས་འཛིན་འབད་ནིའི་དོན་ལུ་ གནས་སྡུད་བསྡུས་ལེན་འབད་ནི་འདི་ཁག་ཆེ།</a:t>
            </a:r>
            <a:r>
              <a:rPr lang="en-US" sz="1400" dirty="0">
                <a:latin typeface="DDC Uchen" panose="01010100010101010101" pitchFamily="2" charset="0"/>
                <a:ea typeface="DDC Uchen" panose="01010100010101010101" pitchFamily="2" charset="0"/>
                <a:cs typeface="DDC Uchen" panose="01010100010101010101" pitchFamily="2" charset="0"/>
              </a:rPr>
              <a:t> </a:t>
            </a:r>
          </a:p>
          <a:p>
            <a:pPr marL="0" indent="0">
              <a:buNone/>
            </a:pPr>
            <a:endParaRPr lang="en-US" sz="1400" dirty="0">
              <a:latin typeface="DDC Uchen" panose="01010100010101010101" pitchFamily="2" charset="0"/>
              <a:ea typeface="DDC Uchen" panose="01010100010101010101" pitchFamily="2" charset="0"/>
              <a:cs typeface="DDC Uchen" panose="01010100010101010101" pitchFamily="2" charset="0"/>
            </a:endParaRPr>
          </a:p>
          <a:p>
            <a:pPr marL="0" indent="0" algn="ctr">
              <a:buNone/>
            </a:pPr>
            <a:r>
              <a:rPr lang="dz-BT" sz="1400" b="1" dirty="0">
                <a:latin typeface="DDC Uchen" panose="01010100010101010101" pitchFamily="2" charset="0"/>
                <a:ea typeface="DDC Uchen" panose="01010100010101010101" pitchFamily="2" charset="0"/>
                <a:cs typeface="DDC Uchen" panose="01010100010101010101" pitchFamily="2" charset="0"/>
              </a:rPr>
              <a:t>ཚོང་སྡེ་འདི་ འགོ་བཙུགཧཔ་ཅིག་ཧིན་རུང་དྲག། ཐོན་སྐྱེད་གསརཔ་བཟོ་རུང་ཡང་ན་ ཧེ་ལས་ཡོད་མི་ཚུ་ལེགས་ཤོམ་བཟོ་དགོ་རུང་</a:t>
            </a:r>
            <a:r>
              <a:rPr lang="bo-CN" sz="1400" b="1" dirty="0">
                <a:latin typeface="DDC Uchen" panose="01010100010101010101" pitchFamily="2" charset="0"/>
                <a:ea typeface="DDC Uchen" panose="01010100010101010101" pitchFamily="2" charset="0"/>
                <a:cs typeface="DDC Uchen" panose="01010100010101010101" pitchFamily="2" charset="0"/>
              </a:rPr>
              <a:t> དམིགས་གཏད་སྡེ་ཚན</a:t>
            </a:r>
            <a:r>
              <a:rPr lang="dz-BT" sz="1400" b="1" dirty="0">
                <a:latin typeface="DDC Uchen" panose="01010100010101010101" pitchFamily="2" charset="0"/>
                <a:ea typeface="DDC Uchen" panose="01010100010101010101" pitchFamily="2" charset="0"/>
                <a:cs typeface="DDC Uchen" panose="01010100010101010101" pitchFamily="2" charset="0"/>
              </a:rPr>
              <a:t>་ཀྱི་ དབྱེ་དཔྱད་འདི་ གནམ་མེད་ས་མེད་ཁག་ཆེ།</a:t>
            </a:r>
            <a:endParaRPr lang="en-US" sz="1400" dirty="0">
              <a:latin typeface="DDC Uchen" panose="01010100010101010101" pitchFamily="2" charset="0"/>
              <a:ea typeface="DDC Uchen" panose="01010100010101010101" pitchFamily="2" charset="0"/>
              <a:cs typeface="DDC Uchen" panose="01010100010101010101" pitchFamily="2" charset="0"/>
            </a:endParaRPr>
          </a:p>
        </p:txBody>
      </p:sp>
      <p:sp>
        <p:nvSpPr>
          <p:cNvPr id="4" name="AutoShape 2" descr="Quellbild anzeigen">
            <a:extLst>
              <a:ext uri="{FF2B5EF4-FFF2-40B4-BE49-F238E27FC236}">
                <a16:creationId xmlns:a16="http://schemas.microsoft.com/office/drawing/2014/main" id="{55C8ADFA-5D94-426E-8A33-0448678DBF28}"/>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AT"/>
          </a:p>
        </p:txBody>
      </p:sp>
      <p:pic>
        <p:nvPicPr>
          <p:cNvPr id="6" name="Grafik 5">
            <a:extLst>
              <a:ext uri="{FF2B5EF4-FFF2-40B4-BE49-F238E27FC236}">
                <a16:creationId xmlns:a16="http://schemas.microsoft.com/office/drawing/2014/main" id="{7B4E7639-E331-4628-A9CF-D24E3325E10B}"/>
              </a:ext>
            </a:extLst>
          </p:cNvPr>
          <p:cNvPicPr>
            <a:picLocks noChangeAspect="1"/>
          </p:cNvPicPr>
          <p:nvPr/>
        </p:nvPicPr>
        <p:blipFill>
          <a:blip r:embed="rId3"/>
          <a:stretch>
            <a:fillRect/>
          </a:stretch>
        </p:blipFill>
        <p:spPr>
          <a:xfrm>
            <a:off x="4958111" y="3005859"/>
            <a:ext cx="3557239" cy="1956651"/>
          </a:xfrm>
          <a:prstGeom prst="rect">
            <a:avLst/>
          </a:prstGeom>
        </p:spPr>
      </p:pic>
    </p:spTree>
    <p:extLst>
      <p:ext uri="{BB962C8B-B14F-4D97-AF65-F5344CB8AC3E}">
        <p14:creationId xmlns:p14="http://schemas.microsoft.com/office/powerpoint/2010/main" val="34710415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B79FA8-E82A-4CD3-9F41-68C0BC033AFA}"/>
              </a:ext>
            </a:extLst>
          </p:cNvPr>
          <p:cNvSpPr>
            <a:spLocks noGrp="1"/>
          </p:cNvSpPr>
          <p:nvPr>
            <p:ph type="title"/>
          </p:nvPr>
        </p:nvSpPr>
        <p:spPr/>
        <p:txBody>
          <a:bodyPr>
            <a:normAutofit/>
          </a:bodyPr>
          <a:lstStyle/>
          <a:p>
            <a:r>
              <a:rPr lang="bo-CN" sz="2000" dirty="0">
                <a:latin typeface="DDC Uchen" panose="01010100010101010101" pitchFamily="2" charset="0"/>
                <a:ea typeface="DDC Uchen" panose="01010100010101010101" pitchFamily="2" charset="0"/>
                <a:cs typeface="DDC Uchen" panose="01010100010101010101" pitchFamily="2" charset="0"/>
              </a:rPr>
              <a:t>དམིགས་གཏད་སྡེ་ཚན</a:t>
            </a:r>
            <a:r>
              <a:rPr lang="dz-BT" sz="2000" dirty="0">
                <a:latin typeface="DDC Uchen" panose="01010100010101010101" pitchFamily="2" charset="0"/>
                <a:ea typeface="DDC Uchen" panose="01010100010101010101" pitchFamily="2" charset="0"/>
                <a:cs typeface="DDC Uchen" panose="01010100010101010101" pitchFamily="2" charset="0"/>
              </a:rPr>
              <a:t>་དབྱེ་དཔྱད་ཀྱི་བྱ་རིམ།</a:t>
            </a:r>
            <a:endParaRPr lang="de-AT" sz="2000" dirty="0">
              <a:latin typeface="DDC Uchen" panose="01010100010101010101" pitchFamily="2" charset="0"/>
              <a:ea typeface="DDC Uchen" panose="01010100010101010101" pitchFamily="2" charset="0"/>
              <a:cs typeface="DDC Uchen" panose="01010100010101010101" pitchFamily="2" charset="0"/>
            </a:endParaRPr>
          </a:p>
        </p:txBody>
      </p:sp>
      <p:sp>
        <p:nvSpPr>
          <p:cNvPr id="3" name="Inhaltsplatzhalter 2">
            <a:extLst>
              <a:ext uri="{FF2B5EF4-FFF2-40B4-BE49-F238E27FC236}">
                <a16:creationId xmlns:a16="http://schemas.microsoft.com/office/drawing/2014/main" id="{357EE8A4-69AB-4B6D-80AB-38B692C3A5BD}"/>
              </a:ext>
            </a:extLst>
          </p:cNvPr>
          <p:cNvSpPr>
            <a:spLocks noGrp="1"/>
          </p:cNvSpPr>
          <p:nvPr>
            <p:ph sz="half" idx="1"/>
          </p:nvPr>
        </p:nvSpPr>
        <p:spPr>
          <a:xfrm>
            <a:off x="0" y="2191009"/>
            <a:ext cx="8601048" cy="3806648"/>
          </a:xfrm>
        </p:spPr>
        <p:txBody>
          <a:bodyPr>
            <a:normAutofit/>
          </a:bodyPr>
          <a:lstStyle/>
          <a:p>
            <a:pPr marL="0" indent="0" algn="ctr">
              <a:buNone/>
            </a:pPr>
            <a:r>
              <a:rPr lang="dz-BT" sz="1400" b="1" dirty="0">
                <a:latin typeface="DDC Uchen" panose="01010100010101010101" pitchFamily="2" charset="0"/>
                <a:ea typeface="DDC Uchen" panose="01010100010101010101" pitchFamily="2" charset="0"/>
                <a:cs typeface="DDC Uchen" panose="01010100010101010101" pitchFamily="2" charset="0"/>
              </a:rPr>
              <a:t>ཚོང་འབྲེལ་པ་ཡང་ན་སློབ་ཕྲུག་ཚུ་གིས་ ཁོང་རིའི་ </a:t>
            </a:r>
            <a:r>
              <a:rPr lang="bo-CN" sz="1400" b="1" dirty="0">
                <a:latin typeface="DDC Uchen" panose="01010100010101010101" pitchFamily="2" charset="0"/>
                <a:ea typeface="DDC Uchen" panose="01010100010101010101" pitchFamily="2" charset="0"/>
                <a:cs typeface="DDC Uchen" panose="01010100010101010101" pitchFamily="2" charset="0"/>
              </a:rPr>
              <a:t>དམིགས་གཏད་སྡེ་ཚན</a:t>
            </a:r>
            <a:r>
              <a:rPr lang="dz-BT" sz="1400" b="1" dirty="0">
                <a:latin typeface="DDC Uchen" panose="01010100010101010101" pitchFamily="2" charset="0"/>
                <a:ea typeface="DDC Uchen" panose="01010100010101010101" pitchFamily="2" charset="0"/>
                <a:cs typeface="DDC Uchen" panose="01010100010101010101" pitchFamily="2" charset="0"/>
              </a:rPr>
              <a:t>་ཚུ་ ངོས་འཛིན་འབད་བའི་སྐབས་ འོག་ལུ་བཀོད་ཡོད་པའི་ བྱ་རིམ་དང་འཁྲིལ་ལག་ལེན་འཐབ་དག།</a:t>
            </a:r>
          </a:p>
          <a:p>
            <a:pPr marL="0" indent="0" algn="ctr">
              <a:buNone/>
            </a:pPr>
            <a:r>
              <a:rPr lang="dz-BT" sz="1400" b="1" dirty="0">
                <a:latin typeface="DDC Uchen" panose="01010100010101010101" pitchFamily="2" charset="0"/>
                <a:ea typeface="DDC Uchen" panose="01010100010101010101" pitchFamily="2" charset="0"/>
                <a:cs typeface="DDC Uchen" panose="01010100010101010101" pitchFamily="2" charset="0"/>
              </a:rPr>
              <a:t>༡ འོས་འབབ། ཁྱོད་རའི་ཁྱད་ཆོས་འགྲེལ་ནི། ཁྱོད་རིའི་ཚོང་མགྲོན་པ་གི་གོ་རིམ་འགྲེལ་ནི། ༢ ཚོང་མགྲོན་པ་གི་ཉམས་མྱོང་འཆར་བརྩམ་ནི། གནད་དོན་ངོས་འཛིན་འབད་ནི། ཚོང་མགྲོན་ཉམས་མྱོང་གི་ཐོག་ཁར་ཞིབས་འཚོལ་འབད་ནི། མི་མཐུན་པའི་གནད་དོན་མཐའ་ཆད་ནི། ༣ ཡར་དྲག། ངོས་འཛིན་འབད་ཡོད་པའི་དཀའ་ངལ་བསལ་ནི། བཅོས་ཁ་རྐྱབ་ནི། བསྐྱར་ཞིབ་འབད་དེ་ ལོག་འཆར་བརྩམ་འཕྲལ་འཕྲལ་སྦེ་ར་འབད་ནི།</a:t>
            </a:r>
            <a:endParaRPr lang="en-US" sz="1400" dirty="0">
              <a:latin typeface="DDC Uchen" panose="01010100010101010101" pitchFamily="2" charset="0"/>
              <a:ea typeface="DDC Uchen" panose="01010100010101010101" pitchFamily="2" charset="0"/>
              <a:cs typeface="DDC Uchen" panose="01010100010101010101" pitchFamily="2" charset="0"/>
            </a:endParaRPr>
          </a:p>
          <a:p>
            <a:pPr marL="0" indent="0">
              <a:buNone/>
            </a:pPr>
            <a:endParaRPr lang="en-US" sz="1800" dirty="0">
              <a:latin typeface="DDC Uchen" panose="01010100010101010101" pitchFamily="2" charset="0"/>
              <a:ea typeface="DDC Uchen" panose="01010100010101010101" pitchFamily="2" charset="0"/>
              <a:cs typeface="DDC Uchen" panose="01010100010101010101" pitchFamily="2" charset="0"/>
            </a:endParaRPr>
          </a:p>
        </p:txBody>
      </p:sp>
      <p:pic>
        <p:nvPicPr>
          <p:cNvPr id="5" name="Grafik 4">
            <a:extLst>
              <a:ext uri="{FF2B5EF4-FFF2-40B4-BE49-F238E27FC236}">
                <a16:creationId xmlns:a16="http://schemas.microsoft.com/office/drawing/2014/main" id="{CB57D2B8-4C31-452A-9275-F5712FE42362}"/>
              </a:ext>
            </a:extLst>
          </p:cNvPr>
          <p:cNvPicPr>
            <a:picLocks noChangeAspect="1"/>
          </p:cNvPicPr>
          <p:nvPr/>
        </p:nvPicPr>
        <p:blipFill>
          <a:blip r:embed="rId3"/>
          <a:stretch>
            <a:fillRect/>
          </a:stretch>
        </p:blipFill>
        <p:spPr>
          <a:xfrm>
            <a:off x="458954" y="3771155"/>
            <a:ext cx="7899248" cy="1776578"/>
          </a:xfrm>
          <a:prstGeom prst="rect">
            <a:avLst/>
          </a:prstGeom>
        </p:spPr>
      </p:pic>
    </p:spTree>
    <p:extLst>
      <p:ext uri="{BB962C8B-B14F-4D97-AF65-F5344CB8AC3E}">
        <p14:creationId xmlns:p14="http://schemas.microsoft.com/office/powerpoint/2010/main" val="30997007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B79FA8-E82A-4CD3-9F41-68C0BC033AFA}"/>
              </a:ext>
            </a:extLst>
          </p:cNvPr>
          <p:cNvSpPr>
            <a:spLocks noGrp="1"/>
          </p:cNvSpPr>
          <p:nvPr>
            <p:ph type="title"/>
          </p:nvPr>
        </p:nvSpPr>
        <p:spPr/>
        <p:txBody>
          <a:bodyPr>
            <a:normAutofit/>
          </a:bodyPr>
          <a:lstStyle/>
          <a:p>
            <a:r>
              <a:rPr lang="bo-CN" sz="2800" dirty="0">
                <a:latin typeface="DDC Uchen" panose="01010100010101010101" pitchFamily="2" charset="0"/>
                <a:ea typeface="DDC Uchen" panose="01010100010101010101" pitchFamily="2" charset="0"/>
                <a:cs typeface="DDC Uchen" panose="01010100010101010101" pitchFamily="2" charset="0"/>
              </a:rPr>
              <a:t>དམིགས་གཏད་སྡེ་ཚན</a:t>
            </a:r>
            <a:r>
              <a:rPr lang="dz-BT" sz="2800" dirty="0">
                <a:latin typeface="DDC Uchen" panose="01010100010101010101" pitchFamily="2" charset="0"/>
                <a:ea typeface="DDC Uchen" panose="01010100010101010101" pitchFamily="2" charset="0"/>
                <a:cs typeface="DDC Uchen" panose="01010100010101010101" pitchFamily="2" charset="0"/>
              </a:rPr>
              <a:t>་དབྱེ་དཔྱད་ཀྱི་བྱ་རིམ།</a:t>
            </a:r>
            <a:r>
              <a:rPr lang="de-DE" sz="2800" dirty="0">
                <a:latin typeface="DDC Uchen" panose="01010100010101010101" pitchFamily="2" charset="0"/>
                <a:ea typeface="DDC Uchen" panose="01010100010101010101" pitchFamily="2" charset="0"/>
                <a:cs typeface="DDC Uchen" panose="01010100010101010101" pitchFamily="2" charset="0"/>
              </a:rPr>
              <a:t> </a:t>
            </a:r>
            <a:r>
              <a:rPr lang="bo-CN" sz="2800" dirty="0">
                <a:highlight>
                  <a:srgbClr val="FFFF00"/>
                </a:highlight>
                <a:latin typeface="DDC Uchen" panose="01010100010101010101" pitchFamily="2" charset="0"/>
                <a:ea typeface="DDC Uchen" panose="01010100010101010101" pitchFamily="2" charset="0"/>
                <a:cs typeface="DDC Uchen" panose="01010100010101010101" pitchFamily="2" charset="0"/>
              </a:rPr>
              <a:t>བབ་བརྗིད།</a:t>
            </a:r>
            <a:r>
              <a:rPr lang="de-DE" sz="2800" dirty="0">
                <a:highlight>
                  <a:srgbClr val="FFFF00"/>
                </a:highlight>
                <a:latin typeface="DDC Uchen" panose="01010100010101010101" pitchFamily="2" charset="0"/>
                <a:ea typeface="DDC Uchen" panose="01010100010101010101" pitchFamily="2" charset="0"/>
                <a:cs typeface="DDC Uchen" panose="01010100010101010101" pitchFamily="2" charset="0"/>
              </a:rPr>
              <a:t>Persona</a:t>
            </a:r>
            <a:endParaRPr lang="de-AT" sz="2800" dirty="0">
              <a:highlight>
                <a:srgbClr val="FFFF00"/>
              </a:highlight>
              <a:latin typeface="DDC Uchen" panose="01010100010101010101" pitchFamily="2" charset="0"/>
              <a:ea typeface="DDC Uchen" panose="01010100010101010101" pitchFamily="2" charset="0"/>
              <a:cs typeface="DDC Uchen" panose="01010100010101010101" pitchFamily="2" charset="0"/>
            </a:endParaRPr>
          </a:p>
        </p:txBody>
      </p:sp>
      <p:sp>
        <p:nvSpPr>
          <p:cNvPr id="3" name="Inhaltsplatzhalter 2">
            <a:extLst>
              <a:ext uri="{FF2B5EF4-FFF2-40B4-BE49-F238E27FC236}">
                <a16:creationId xmlns:a16="http://schemas.microsoft.com/office/drawing/2014/main" id="{357EE8A4-69AB-4B6D-80AB-38B692C3A5BD}"/>
              </a:ext>
            </a:extLst>
          </p:cNvPr>
          <p:cNvSpPr>
            <a:spLocks noGrp="1"/>
          </p:cNvSpPr>
          <p:nvPr>
            <p:ph sz="half" idx="1"/>
          </p:nvPr>
        </p:nvSpPr>
        <p:spPr>
          <a:xfrm>
            <a:off x="108054" y="2665142"/>
            <a:ext cx="3895234" cy="3806648"/>
          </a:xfrm>
        </p:spPr>
        <p:txBody>
          <a:bodyPr>
            <a:normAutofit/>
          </a:bodyPr>
          <a:lstStyle/>
          <a:p>
            <a:pPr marL="0" indent="0" algn="ctr">
              <a:buNone/>
            </a:pPr>
            <a:r>
              <a:rPr lang="en-US" sz="1200" b="1" dirty="0">
                <a:latin typeface="DDC Uchen" panose="01010100010101010101" pitchFamily="2" charset="0"/>
                <a:ea typeface="DDC Uchen" panose="01010100010101010101" pitchFamily="2" charset="0"/>
                <a:cs typeface="DDC Uchen" panose="01010100010101010101" pitchFamily="2" charset="0"/>
              </a:rPr>
              <a:t>A persona combines all the findings you have gathered on the with the help of qualitative and quantitative research in a fictitious person. </a:t>
            </a:r>
            <a:endParaRPr lang="dz-BT" sz="1200" b="1" dirty="0">
              <a:latin typeface="DDC Uchen" panose="01010100010101010101" pitchFamily="2" charset="0"/>
              <a:ea typeface="DDC Uchen" panose="01010100010101010101" pitchFamily="2" charset="0"/>
              <a:cs typeface="DDC Uchen" panose="01010100010101010101" pitchFamily="2" charset="0"/>
            </a:endParaRPr>
          </a:p>
          <a:p>
            <a:pPr marL="0" indent="0" algn="ctr">
              <a:buNone/>
            </a:pPr>
            <a:r>
              <a:rPr lang="dz-BT" sz="1200" b="1" dirty="0">
                <a:latin typeface="DDC Uchen" panose="01010100010101010101" pitchFamily="2" charset="0"/>
                <a:ea typeface="DDC Uchen" panose="01010100010101010101" pitchFamily="2" charset="0"/>
                <a:cs typeface="DDC Uchen" panose="01010100010101010101" pitchFamily="2" charset="0"/>
              </a:rPr>
              <a:t>བབ་བརྗིད་ཀྱི་ ཁྱོད་ཀྱི་ </a:t>
            </a:r>
            <a:r>
              <a:rPr lang="bo-CN" sz="1200" b="1" dirty="0">
                <a:latin typeface="DDC Uchen" panose="01010100010101010101" pitchFamily="2" charset="0"/>
                <a:ea typeface="DDC Uchen" panose="01010100010101010101" pitchFamily="2" charset="0"/>
                <a:cs typeface="DDC Uchen" panose="01010100010101010101" pitchFamily="2" charset="0"/>
              </a:rPr>
              <a:t>དམིགས་གཏད་སྡེ་ཚན</a:t>
            </a:r>
            <a:r>
              <a:rPr lang="dz-BT" sz="1200" b="1" dirty="0">
                <a:latin typeface="DDC Uchen" panose="01010100010101010101" pitchFamily="2" charset="0"/>
                <a:ea typeface="DDC Uchen" panose="01010100010101010101" pitchFamily="2" charset="0"/>
                <a:cs typeface="DDC Uchen" panose="01010100010101010101" pitchFamily="2" charset="0"/>
              </a:rPr>
              <a:t>་གྱི་སྐར་ལས་ འཆར་སྣང་མི་གི་</a:t>
            </a:r>
            <a:r>
              <a:rPr lang="bo-CN" sz="1200" b="1" dirty="0">
                <a:latin typeface="DDC Uchen" panose="01010100010101010101" pitchFamily="2" charset="0"/>
                <a:ea typeface="DDC Uchen" panose="01010100010101010101" pitchFamily="2" charset="0"/>
                <a:cs typeface="DDC Uchen" panose="01010100010101010101" pitchFamily="2" charset="0"/>
              </a:rPr>
              <a:t>སྤུས་ཚད་</a:t>
            </a:r>
            <a:r>
              <a:rPr lang="dz-BT" sz="1200" b="1" dirty="0">
                <a:latin typeface="DDC Uchen" panose="01010100010101010101" pitchFamily="2" charset="0"/>
                <a:ea typeface="DDC Uchen" panose="01010100010101010101" pitchFamily="2" charset="0"/>
                <a:cs typeface="DDC Uchen" panose="01010100010101010101" pitchFamily="2" charset="0"/>
              </a:rPr>
              <a:t>དང་</a:t>
            </a:r>
            <a:r>
              <a:rPr lang="bo-CN" sz="1200" b="1" dirty="0">
                <a:latin typeface="DDC Uchen" panose="01010100010101010101" pitchFamily="2" charset="0"/>
                <a:ea typeface="DDC Uchen" panose="01010100010101010101" pitchFamily="2" charset="0"/>
                <a:cs typeface="DDC Uchen" panose="01010100010101010101" pitchFamily="2" charset="0"/>
              </a:rPr>
              <a:t>གྲངས་འབོར་</a:t>
            </a:r>
            <a:r>
              <a:rPr lang="dz-BT" sz="1200" b="1" dirty="0">
                <a:latin typeface="DDC Uchen" panose="01010100010101010101" pitchFamily="2" charset="0"/>
                <a:ea typeface="DDC Uchen" panose="01010100010101010101" pitchFamily="2" charset="0"/>
                <a:cs typeface="DDC Uchen" panose="01010100010101010101" pitchFamily="2" charset="0"/>
              </a:rPr>
              <a:t>ཞིབ་འཚོལ་ གྱི་ཐོག་ལས་ བསྡུ་ལེན་འབད་ཡོད་མི་ཚུ་ འཚོལ་ཞིབ་འདི་གཅིག་ཁར་བསྡོམ་ཨིན།</a:t>
            </a:r>
            <a:endParaRPr lang="en-US" sz="1200" b="1" dirty="0">
              <a:latin typeface="DDC Uchen" panose="01010100010101010101" pitchFamily="2" charset="0"/>
              <a:ea typeface="DDC Uchen" panose="01010100010101010101" pitchFamily="2" charset="0"/>
              <a:cs typeface="DDC Uchen" panose="01010100010101010101" pitchFamily="2" charset="0"/>
            </a:endParaRPr>
          </a:p>
          <a:p>
            <a:pPr marL="0" indent="0" algn="ctr">
              <a:buNone/>
            </a:pPr>
            <a:endParaRPr lang="en-US" sz="1200" b="1" dirty="0">
              <a:latin typeface="DDC Uchen" panose="01010100010101010101" pitchFamily="2" charset="0"/>
              <a:ea typeface="DDC Uchen" panose="01010100010101010101" pitchFamily="2" charset="0"/>
              <a:cs typeface="DDC Uchen" panose="01010100010101010101" pitchFamily="2" charset="0"/>
            </a:endParaRPr>
          </a:p>
          <a:p>
            <a:pPr marL="0" indent="0" algn="ctr">
              <a:buNone/>
            </a:pPr>
            <a:r>
              <a:rPr lang="dz-BT" sz="1200" dirty="0">
                <a:latin typeface="DDC Uchen" panose="01010100010101010101" pitchFamily="2" charset="0"/>
                <a:ea typeface="DDC Uchen" panose="01010100010101010101" pitchFamily="2" charset="0"/>
                <a:cs typeface="DDC Uchen" panose="01010100010101010101" pitchFamily="2" charset="0"/>
              </a:rPr>
              <a:t>དེ་སྦེ་ བབ་བརྗིད་ དཔེ་ར་མི་འབད་ </a:t>
            </a:r>
            <a:r>
              <a:rPr lang="bo-CN" sz="1200" dirty="0">
                <a:latin typeface="DDC Uchen" panose="01010100010101010101" pitchFamily="2" charset="0"/>
                <a:ea typeface="DDC Uchen" panose="01010100010101010101" pitchFamily="2" charset="0"/>
                <a:cs typeface="DDC Uchen" panose="01010100010101010101" pitchFamily="2" charset="0"/>
              </a:rPr>
              <a:t>དམིགས་གཏད་སྡེ་ཚན</a:t>
            </a:r>
            <a:r>
              <a:rPr lang="dz-BT" sz="1200" dirty="0">
                <a:latin typeface="DDC Uchen" panose="01010100010101010101" pitchFamily="2" charset="0"/>
                <a:ea typeface="DDC Uchen" panose="01010100010101010101" pitchFamily="2" charset="0"/>
                <a:cs typeface="DDC Uchen" panose="01010100010101010101" pitchFamily="2" charset="0"/>
              </a:rPr>
              <a:t>་ལ་ལུ་གི་ ཁྱད་ཆོས་ངོ་མ་དང་དགོས་མཁོ་ག་ར་སྟོནམ་ཨིན། མིང་མེད་པའི་ </a:t>
            </a:r>
            <a:r>
              <a:rPr lang="bo-CN" sz="1200" dirty="0">
                <a:latin typeface="DDC Uchen" panose="01010100010101010101" pitchFamily="2" charset="0"/>
                <a:ea typeface="DDC Uchen" panose="01010100010101010101" pitchFamily="2" charset="0"/>
                <a:cs typeface="DDC Uchen" panose="01010100010101010101" pitchFamily="2" charset="0"/>
              </a:rPr>
              <a:t>དམིགས་གཏད་སྡེ་ཚན</a:t>
            </a:r>
            <a:r>
              <a:rPr lang="dz-BT" sz="1200" dirty="0">
                <a:latin typeface="DDC Uchen" panose="01010100010101010101" pitchFamily="2" charset="0"/>
                <a:ea typeface="DDC Uchen" panose="01010100010101010101" pitchFamily="2" charset="0"/>
                <a:cs typeface="DDC Uchen" panose="01010100010101010101" pitchFamily="2" charset="0"/>
              </a:rPr>
              <a:t>་ཚུ་ བབ་བརྗིད་ཀྱི་གྲོགས་རམ་ཐོག་ལས་ ངོ་མཚན་འབདཝ་ཨིན།</a:t>
            </a:r>
            <a:endParaRPr lang="en-US" sz="1200" dirty="0">
              <a:latin typeface="DDC Uchen" panose="01010100010101010101" pitchFamily="2" charset="0"/>
              <a:ea typeface="DDC Uchen" panose="01010100010101010101" pitchFamily="2" charset="0"/>
              <a:cs typeface="DDC Uchen" panose="01010100010101010101" pitchFamily="2" charset="0"/>
            </a:endParaRPr>
          </a:p>
        </p:txBody>
      </p:sp>
      <p:pic>
        <p:nvPicPr>
          <p:cNvPr id="7" name="Grafik 6">
            <a:extLst>
              <a:ext uri="{FF2B5EF4-FFF2-40B4-BE49-F238E27FC236}">
                <a16:creationId xmlns:a16="http://schemas.microsoft.com/office/drawing/2014/main" id="{0F6A0CE8-BFEA-4454-B22F-54CABB3D8D7F}"/>
              </a:ext>
            </a:extLst>
          </p:cNvPr>
          <p:cNvPicPr>
            <a:picLocks noChangeAspect="1"/>
          </p:cNvPicPr>
          <p:nvPr/>
        </p:nvPicPr>
        <p:blipFill>
          <a:blip r:embed="rId3"/>
          <a:stretch>
            <a:fillRect/>
          </a:stretch>
        </p:blipFill>
        <p:spPr>
          <a:xfrm>
            <a:off x="4114799" y="2672759"/>
            <a:ext cx="4572000" cy="3250692"/>
          </a:xfrm>
          <a:prstGeom prst="rect">
            <a:avLst/>
          </a:prstGeom>
        </p:spPr>
      </p:pic>
    </p:spTree>
    <p:extLst>
      <p:ext uri="{BB962C8B-B14F-4D97-AF65-F5344CB8AC3E}">
        <p14:creationId xmlns:p14="http://schemas.microsoft.com/office/powerpoint/2010/main" val="18907375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B79FA8-E82A-4CD3-9F41-68C0BC033AFA}"/>
              </a:ext>
            </a:extLst>
          </p:cNvPr>
          <p:cNvSpPr>
            <a:spLocks noGrp="1"/>
          </p:cNvSpPr>
          <p:nvPr>
            <p:ph type="title"/>
          </p:nvPr>
        </p:nvSpPr>
        <p:spPr/>
        <p:txBody>
          <a:bodyPr>
            <a:normAutofit/>
          </a:bodyPr>
          <a:lstStyle/>
          <a:p>
            <a:r>
              <a:rPr lang="bo-CN" sz="2800" dirty="0">
                <a:latin typeface="DDC Uchen" panose="01010100010101010101" pitchFamily="2" charset="0"/>
                <a:ea typeface="DDC Uchen" panose="01010100010101010101" pitchFamily="2" charset="0"/>
                <a:cs typeface="DDC Uchen" panose="01010100010101010101" pitchFamily="2" charset="0"/>
              </a:rPr>
              <a:t>དམིགས་གཏད་སྡེ་ཚན</a:t>
            </a:r>
            <a:r>
              <a:rPr lang="dz-BT" sz="2800" dirty="0">
                <a:latin typeface="DDC Uchen" panose="01010100010101010101" pitchFamily="2" charset="0"/>
                <a:ea typeface="DDC Uchen" panose="01010100010101010101" pitchFamily="2" charset="0"/>
                <a:cs typeface="DDC Uchen" panose="01010100010101010101" pitchFamily="2" charset="0"/>
              </a:rPr>
              <a:t>་དབྱེ་དཔྱད་ཀྱི་བྱ་རིམ།</a:t>
            </a:r>
            <a:r>
              <a:rPr lang="de-DE" sz="2800" dirty="0">
                <a:latin typeface="DDC Uchen" panose="01010100010101010101" pitchFamily="2" charset="0"/>
                <a:ea typeface="DDC Uchen" panose="01010100010101010101" pitchFamily="2" charset="0"/>
                <a:cs typeface="DDC Uchen" panose="01010100010101010101" pitchFamily="2" charset="0"/>
              </a:rPr>
              <a:t> </a:t>
            </a:r>
            <a:r>
              <a:rPr lang="bo-CN" sz="2800" dirty="0">
                <a:highlight>
                  <a:srgbClr val="FFFF00"/>
                </a:highlight>
                <a:latin typeface="DDC Uchen" panose="01010100010101010101" pitchFamily="2" charset="0"/>
                <a:ea typeface="DDC Uchen" panose="01010100010101010101" pitchFamily="2" charset="0"/>
                <a:cs typeface="DDC Uchen" panose="01010100010101010101" pitchFamily="2" charset="0"/>
              </a:rPr>
              <a:t>བབ་བརྗིད།</a:t>
            </a:r>
            <a:r>
              <a:rPr lang="de-DE" sz="2800" dirty="0">
                <a:highlight>
                  <a:srgbClr val="FFFF00"/>
                </a:highlight>
                <a:latin typeface="DDC Uchen" panose="01010100010101010101" pitchFamily="2" charset="0"/>
                <a:ea typeface="DDC Uchen" panose="01010100010101010101" pitchFamily="2" charset="0"/>
                <a:cs typeface="DDC Uchen" panose="01010100010101010101" pitchFamily="2" charset="0"/>
              </a:rPr>
              <a:t>Persona</a:t>
            </a:r>
            <a:endParaRPr lang="de-AT" sz="2800" dirty="0"/>
          </a:p>
        </p:txBody>
      </p:sp>
      <p:sp>
        <p:nvSpPr>
          <p:cNvPr id="3" name="Inhaltsplatzhalter 2">
            <a:extLst>
              <a:ext uri="{FF2B5EF4-FFF2-40B4-BE49-F238E27FC236}">
                <a16:creationId xmlns:a16="http://schemas.microsoft.com/office/drawing/2014/main" id="{357EE8A4-69AB-4B6D-80AB-38B692C3A5BD}"/>
              </a:ext>
            </a:extLst>
          </p:cNvPr>
          <p:cNvSpPr>
            <a:spLocks noGrp="1"/>
          </p:cNvSpPr>
          <p:nvPr>
            <p:ph sz="half" idx="1"/>
          </p:nvPr>
        </p:nvSpPr>
        <p:spPr>
          <a:xfrm>
            <a:off x="108054" y="2665142"/>
            <a:ext cx="8601048" cy="3806648"/>
          </a:xfrm>
        </p:spPr>
        <p:txBody>
          <a:bodyPr>
            <a:normAutofit/>
          </a:bodyPr>
          <a:lstStyle/>
          <a:p>
            <a:pPr marL="0" indent="0" algn="ctr">
              <a:buNone/>
            </a:pPr>
            <a:r>
              <a:rPr lang="bo-CN" sz="1800" dirty="0">
                <a:highlight>
                  <a:srgbClr val="FFFF00"/>
                </a:highlight>
                <a:latin typeface="DDC Uchen" panose="01010100010101010101" pitchFamily="2" charset="0"/>
                <a:ea typeface="DDC Uchen" panose="01010100010101010101" pitchFamily="2" charset="0"/>
                <a:cs typeface="DDC Uchen" panose="01010100010101010101" pitchFamily="2" charset="0"/>
              </a:rPr>
              <a:t>བབ་བརྗིད</a:t>
            </a:r>
            <a:r>
              <a:rPr lang="dz-BT" sz="1800" dirty="0">
                <a:highlight>
                  <a:srgbClr val="FFFF00"/>
                </a:highlight>
                <a:latin typeface="DDC Uchen" panose="01010100010101010101" pitchFamily="2" charset="0"/>
                <a:ea typeface="DDC Uchen" panose="01010100010101010101" pitchFamily="2" charset="0"/>
                <a:cs typeface="DDC Uchen" panose="01010100010101010101" pitchFamily="2" charset="0"/>
              </a:rPr>
              <a:t>་</a:t>
            </a:r>
            <a:r>
              <a:rPr lang="dz-BT" sz="1800" dirty="0">
                <a:latin typeface="DDC Uchen" panose="01010100010101010101" pitchFamily="2" charset="0"/>
                <a:ea typeface="DDC Uchen" panose="01010100010101010101" pitchFamily="2" charset="0"/>
                <a:cs typeface="DDC Uchen" panose="01010100010101010101" pitchFamily="2" charset="0"/>
              </a:rPr>
              <a:t>ཀྱི་ལཱ་འདི་ ཚོང་འབྲེལ་པ་ཚུ་དང་ ཚོང་ལཱ་བཟོ་མི་ཚུ་ལུ་ ཐོན་སྐྱེད་ ནང་དོན་ གྲོས་འཆར་བཟོ་བཀོད་འབད་བའི་སྐབས་ ཚོ</a:t>
            </a:r>
            <a:r>
              <a:rPr lang="bo-CN" sz="1800" dirty="0">
                <a:latin typeface="DDC Uchen" panose="01010100010101010101" pitchFamily="2" charset="0"/>
                <a:ea typeface="DDC Uchen" panose="01010100010101010101" pitchFamily="2" charset="0"/>
                <a:cs typeface="DDC Uchen" panose="01010100010101010101" pitchFamily="2" charset="0"/>
              </a:rPr>
              <a:t>ང་ལས་གོམས་འདྲིས</a:t>
            </a:r>
            <a:r>
              <a:rPr lang="dz-BT" sz="1800" dirty="0">
                <a:latin typeface="DDC Uchen" panose="01010100010101010101" pitchFamily="2" charset="0"/>
                <a:ea typeface="DDC Uchen" panose="01010100010101010101" pitchFamily="2" charset="0"/>
                <a:cs typeface="DDC Uchen" panose="01010100010101010101" pitchFamily="2" charset="0"/>
              </a:rPr>
              <a:t>་བྱིན་ནི་འདི་ཨིན།</a:t>
            </a:r>
            <a:endParaRPr lang="en-US" sz="1800" dirty="0">
              <a:latin typeface="DDC Uchen" panose="01010100010101010101" pitchFamily="2" charset="0"/>
              <a:ea typeface="DDC Uchen" panose="01010100010101010101" pitchFamily="2" charset="0"/>
              <a:cs typeface="DDC Uchen" panose="01010100010101010101" pitchFamily="2" charset="0"/>
            </a:endParaRPr>
          </a:p>
          <a:p>
            <a:pPr marL="0" indent="0" algn="ctr">
              <a:buNone/>
            </a:pPr>
            <a:r>
              <a:rPr lang="dz-BT" sz="1800" dirty="0">
                <a:latin typeface="DDC Uchen" panose="01010100010101010101" pitchFamily="2" charset="0"/>
                <a:ea typeface="DDC Uchen" panose="01010100010101010101" pitchFamily="2" charset="0"/>
                <a:cs typeface="DDC Uchen" panose="01010100010101010101" pitchFamily="2" charset="0"/>
              </a:rPr>
              <a:t>ཁོང་གིས་ གནས་སྐབས་གསརཔ་ དབྱེ་ཞིབ་འབད་ནི་ལུ་ ཆ་རོགས་འབདཝ་ཨིན། ཁོང་གི་ གྲོས་མཐག་ཆད་ནིའི་ བྱ་རིམ་ཡང་ འཇམ་ཏོག་ཏོ་བཟོཝ་ཨིན། </a:t>
            </a:r>
            <a:endParaRPr lang="en-US" sz="1800" dirty="0">
              <a:latin typeface="DDC Uchen" panose="01010100010101010101" pitchFamily="2" charset="0"/>
              <a:ea typeface="DDC Uchen" panose="01010100010101010101" pitchFamily="2" charset="0"/>
              <a:cs typeface="DDC Uchen" panose="01010100010101010101" pitchFamily="2" charset="0"/>
            </a:endParaRPr>
          </a:p>
          <a:p>
            <a:pPr marL="0" indent="0" algn="ctr">
              <a:buNone/>
            </a:pPr>
            <a:r>
              <a:rPr lang="bo-CN" sz="1800" dirty="0">
                <a:highlight>
                  <a:srgbClr val="FFFF00"/>
                </a:highlight>
                <a:latin typeface="DDC Uchen" panose="01010100010101010101" pitchFamily="2" charset="0"/>
                <a:ea typeface="DDC Uchen" panose="01010100010101010101" pitchFamily="2" charset="0"/>
                <a:cs typeface="DDC Uchen" panose="01010100010101010101" pitchFamily="2" charset="0"/>
              </a:rPr>
              <a:t>བབ་བརྗིད</a:t>
            </a:r>
            <a:r>
              <a:rPr lang="dz-BT" sz="1800" dirty="0">
                <a:highlight>
                  <a:srgbClr val="FFFF00"/>
                </a:highlight>
                <a:latin typeface="DDC Uchen" panose="01010100010101010101" pitchFamily="2" charset="0"/>
                <a:ea typeface="DDC Uchen" panose="01010100010101010101" pitchFamily="2" charset="0"/>
                <a:cs typeface="DDC Uchen" panose="01010100010101010101" pitchFamily="2" charset="0"/>
              </a:rPr>
              <a:t>་ཀྱི་ ཁ་གསལ་ཚུ་ མངམ་གསལ་ཏོག་ཏོ་ཡོད་པ་ཅིན་ ཚོང་འབྲེལ་ཀྱི་ཐབས་བྱུས་ཚུ་དོན་སྨིན་ཅན་སྦེ་ བཟོ་ཚུགས། དམིགས་བསལ་དུ་ ནང་དོན་གི་ཐད་ཁར་ ཁྱོད་ཀྱི་ </a:t>
            </a:r>
            <a:r>
              <a:rPr lang="bo-CN" sz="1800" dirty="0">
                <a:latin typeface="DDC Uchen" panose="01010100010101010101" pitchFamily="2" charset="0"/>
                <a:ea typeface="DDC Uchen" panose="01010100010101010101" pitchFamily="2" charset="0"/>
                <a:cs typeface="DDC Uchen" panose="01010100010101010101" pitchFamily="2" charset="0"/>
              </a:rPr>
              <a:t>དམིགས་གཏད་སྡེ་ཚན</a:t>
            </a:r>
            <a:r>
              <a:rPr lang="dz-BT" sz="1800" dirty="0">
                <a:latin typeface="DDC Uchen" panose="01010100010101010101" pitchFamily="2" charset="0"/>
                <a:ea typeface="DDC Uchen" panose="01010100010101010101" pitchFamily="2" charset="0"/>
                <a:cs typeface="DDC Uchen" panose="01010100010101010101" pitchFamily="2" charset="0"/>
              </a:rPr>
              <a:t>་ལུ་ དགོས་མཁོ་གི་ནང་དོན་གྱི་ཐོག་ལས་ ཕན་ཁུངས་མངམ་བྱིན་ཚུགས།</a:t>
            </a:r>
            <a:endParaRPr lang="en-US" sz="1800" dirty="0">
              <a:latin typeface="DDC Uchen" panose="01010100010101010101" pitchFamily="2" charset="0"/>
              <a:ea typeface="DDC Uchen" panose="01010100010101010101" pitchFamily="2" charset="0"/>
              <a:cs typeface="DDC Uchen" panose="01010100010101010101" pitchFamily="2" charset="0"/>
            </a:endParaRPr>
          </a:p>
        </p:txBody>
      </p:sp>
    </p:spTree>
    <p:extLst>
      <p:ext uri="{BB962C8B-B14F-4D97-AF65-F5344CB8AC3E}">
        <p14:creationId xmlns:p14="http://schemas.microsoft.com/office/powerpoint/2010/main" val="37275652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B79FA8-E82A-4CD3-9F41-68C0BC033AFA}"/>
              </a:ext>
            </a:extLst>
          </p:cNvPr>
          <p:cNvSpPr>
            <a:spLocks noGrp="1"/>
          </p:cNvSpPr>
          <p:nvPr>
            <p:ph type="title"/>
          </p:nvPr>
        </p:nvSpPr>
        <p:spPr/>
        <p:txBody>
          <a:bodyPr>
            <a:noAutofit/>
          </a:bodyPr>
          <a:lstStyle/>
          <a:p>
            <a:br>
              <a:rPr lang="dz-BT" sz="2400" dirty="0">
                <a:latin typeface="DDC Uchen" panose="01010100010101010101" pitchFamily="2" charset="0"/>
                <a:ea typeface="DDC Uchen" panose="01010100010101010101" pitchFamily="2" charset="0"/>
                <a:cs typeface="DDC Uchen" panose="01010100010101010101" pitchFamily="2" charset="0"/>
              </a:rPr>
            </a:br>
            <a:r>
              <a:rPr lang="dz-BT" sz="2400" dirty="0">
                <a:latin typeface="DDC Uchen" panose="01010100010101010101" pitchFamily="2" charset="0"/>
                <a:ea typeface="DDC Uchen" panose="01010100010101010101" pitchFamily="2" charset="0"/>
                <a:cs typeface="DDC Uchen" panose="01010100010101010101" pitchFamily="2" charset="0"/>
              </a:rPr>
              <a:t>སློབ་ཕྲུག་ཚུ་དང་གཅིག་ཁར་ བབ་བརྗིད་ག་དེ་སྦེ་བཟོ་ནི?</a:t>
            </a:r>
            <a:br>
              <a:rPr lang="dz-BT" sz="2400" dirty="0">
                <a:latin typeface="DDC Uchen" panose="01010100010101010101" pitchFamily="2" charset="0"/>
                <a:ea typeface="DDC Uchen" panose="01010100010101010101" pitchFamily="2" charset="0"/>
                <a:cs typeface="DDC Uchen" panose="01010100010101010101" pitchFamily="2" charset="0"/>
              </a:rPr>
            </a:br>
            <a:endParaRPr lang="de-AT" sz="2400" dirty="0">
              <a:latin typeface="DDC Uchen" panose="01010100010101010101" pitchFamily="2" charset="0"/>
              <a:ea typeface="DDC Uchen" panose="01010100010101010101" pitchFamily="2" charset="0"/>
              <a:cs typeface="DDC Uchen" panose="01010100010101010101" pitchFamily="2" charset="0"/>
            </a:endParaRPr>
          </a:p>
        </p:txBody>
      </p:sp>
      <p:sp>
        <p:nvSpPr>
          <p:cNvPr id="3" name="Inhaltsplatzhalter 2">
            <a:extLst>
              <a:ext uri="{FF2B5EF4-FFF2-40B4-BE49-F238E27FC236}">
                <a16:creationId xmlns:a16="http://schemas.microsoft.com/office/drawing/2014/main" id="{357EE8A4-69AB-4B6D-80AB-38B692C3A5BD}"/>
              </a:ext>
            </a:extLst>
          </p:cNvPr>
          <p:cNvSpPr>
            <a:spLocks noGrp="1"/>
          </p:cNvSpPr>
          <p:nvPr>
            <p:ph sz="half" idx="1"/>
          </p:nvPr>
        </p:nvSpPr>
        <p:spPr>
          <a:xfrm>
            <a:off x="108054" y="2665142"/>
            <a:ext cx="3226161" cy="3735658"/>
          </a:xfrm>
        </p:spPr>
        <p:txBody>
          <a:bodyPr>
            <a:normAutofit/>
          </a:bodyPr>
          <a:lstStyle/>
          <a:p>
            <a:pPr marL="0" indent="0">
              <a:buNone/>
            </a:pPr>
            <a:endParaRPr lang="dz-BT" sz="800" dirty="0">
              <a:latin typeface="DDC Uchen" panose="01010100010101010101" pitchFamily="2" charset="0"/>
              <a:ea typeface="DDC Uchen" panose="01010100010101010101" pitchFamily="2" charset="0"/>
              <a:cs typeface="DDC Uchen" panose="01010100010101010101" pitchFamily="2" charset="0"/>
            </a:endParaRPr>
          </a:p>
          <a:p>
            <a:pPr marL="0" indent="0">
              <a:buNone/>
            </a:pPr>
            <a:r>
              <a:rPr lang="dz-BT" sz="800" dirty="0">
                <a:latin typeface="DDC Uchen" panose="01010100010101010101" pitchFamily="2" charset="0"/>
                <a:ea typeface="DDC Uchen" panose="01010100010101010101" pitchFamily="2" charset="0"/>
                <a:cs typeface="DDC Uchen" panose="01010100010101010101" pitchFamily="2" charset="0"/>
              </a:rPr>
              <a:t>རིས་སྣམ་གྱི་</a:t>
            </a:r>
            <a:r>
              <a:rPr lang="dz-BT" sz="800" dirty="0">
                <a:highlight>
                  <a:srgbClr val="FFFF00"/>
                </a:highlight>
                <a:latin typeface="DDC Uchen" panose="01010100010101010101" pitchFamily="2" charset="0"/>
                <a:ea typeface="DDC Uchen" panose="01010100010101010101" pitchFamily="2" charset="0"/>
                <a:cs typeface="DDC Uchen" panose="01010100010101010101" pitchFamily="2" charset="0"/>
              </a:rPr>
              <a:t>བབ་བརྗིད་</a:t>
            </a:r>
            <a:r>
              <a:rPr lang="en-US" sz="800" dirty="0">
                <a:latin typeface="DDC Uchen" panose="01010100010101010101" pitchFamily="2" charset="0"/>
                <a:ea typeface="DDC Uchen" panose="01010100010101010101" pitchFamily="2" charset="0"/>
                <a:cs typeface="DDC Uchen" panose="01010100010101010101" pitchFamily="2" charset="0"/>
              </a:rPr>
              <a:t>–</a:t>
            </a:r>
            <a:r>
              <a:rPr lang="dz-BT" sz="800" dirty="0">
                <a:latin typeface="DDC Uchen" panose="01010100010101010101" pitchFamily="2" charset="0"/>
                <a:ea typeface="DDC Uchen" panose="01010100010101010101" pitchFamily="2" charset="0"/>
                <a:cs typeface="DDC Uchen" panose="01010100010101010101" pitchFamily="2" charset="0"/>
              </a:rPr>
              <a:t> གོ་རིམ་ཁག་ཆོ་ཤོག།</a:t>
            </a:r>
            <a:endParaRPr lang="en-US" sz="800" dirty="0">
              <a:latin typeface="DDC Uchen" panose="01010100010101010101" pitchFamily="2" charset="0"/>
              <a:ea typeface="DDC Uchen" panose="01010100010101010101" pitchFamily="2" charset="0"/>
              <a:cs typeface="DDC Uchen" panose="01010100010101010101" pitchFamily="2" charset="0"/>
            </a:endParaRPr>
          </a:p>
          <a:p>
            <a:r>
              <a:rPr lang="dz-BT" sz="800" dirty="0">
                <a:latin typeface="DDC Uchen" panose="01010100010101010101" pitchFamily="2" charset="0"/>
                <a:ea typeface="DDC Uchen" panose="01010100010101010101" pitchFamily="2" charset="0"/>
                <a:cs typeface="DDC Uchen" panose="01010100010101010101" pitchFamily="2" charset="0"/>
              </a:rPr>
              <a:t>ཁྱོད་ཀྱི་དམིགས་དོན་འགྲེལ་ནི།</a:t>
            </a:r>
          </a:p>
          <a:p>
            <a:r>
              <a:rPr lang="dz-BT" sz="800" dirty="0">
                <a:latin typeface="DDC Uchen" panose="01010100010101010101" pitchFamily="2" charset="0"/>
                <a:ea typeface="DDC Uchen" panose="01010100010101010101" pitchFamily="2" charset="0"/>
                <a:cs typeface="DDC Uchen" panose="01010100010101010101" pitchFamily="2" charset="0"/>
              </a:rPr>
              <a:t>གནས་སྡུད་བསྡུ་ནི།</a:t>
            </a:r>
          </a:p>
          <a:p>
            <a:r>
              <a:rPr lang="dz-BT" sz="800" dirty="0">
                <a:latin typeface="DDC Uchen" panose="01010100010101010101" pitchFamily="2" charset="0"/>
                <a:ea typeface="DDC Uchen" panose="01010100010101010101" pitchFamily="2" charset="0"/>
                <a:cs typeface="DDC Uchen" panose="01010100010101010101" pitchFamily="2" charset="0"/>
              </a:rPr>
              <a:t>གནས་སྡུས་གཅིག་ཁར་བསྡོམ་ནི།</a:t>
            </a:r>
          </a:p>
          <a:p>
            <a:r>
              <a:rPr lang="dz-BT" sz="800" dirty="0">
                <a:highlight>
                  <a:srgbClr val="FFFF00"/>
                </a:highlight>
                <a:latin typeface="DDC Uchen" panose="01010100010101010101" pitchFamily="2" charset="0"/>
                <a:ea typeface="DDC Uchen" panose="01010100010101010101" pitchFamily="2" charset="0"/>
                <a:cs typeface="DDC Uchen" panose="01010100010101010101" pitchFamily="2" charset="0"/>
              </a:rPr>
              <a:t>བབ་བརྗིད་འགྲེལ་ཏེ་ པར་ལེགས་ཤོམ་ཅིག་འབྲི་ནི།</a:t>
            </a:r>
          </a:p>
          <a:p>
            <a:endParaRPr lang="en-US" sz="800" dirty="0">
              <a:latin typeface="DDC Uchen" panose="01010100010101010101" pitchFamily="2" charset="0"/>
              <a:ea typeface="DDC Uchen" panose="01010100010101010101" pitchFamily="2" charset="0"/>
              <a:cs typeface="DDC Uchen" panose="01010100010101010101" pitchFamily="2" charset="0"/>
            </a:endParaRPr>
          </a:p>
        </p:txBody>
      </p:sp>
      <p:pic>
        <p:nvPicPr>
          <p:cNvPr id="3076" name="Picture 4">
            <a:extLst>
              <a:ext uri="{FF2B5EF4-FFF2-40B4-BE49-F238E27FC236}">
                <a16:creationId xmlns:a16="http://schemas.microsoft.com/office/drawing/2014/main" id="{EE7E0816-935B-4C78-B878-9393F11422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1898" y="1996888"/>
            <a:ext cx="5241072" cy="37024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602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B79FA8-E82A-4CD3-9F41-68C0BC033AFA}"/>
              </a:ext>
            </a:extLst>
          </p:cNvPr>
          <p:cNvSpPr>
            <a:spLocks noGrp="1"/>
          </p:cNvSpPr>
          <p:nvPr>
            <p:ph type="title"/>
          </p:nvPr>
        </p:nvSpPr>
        <p:spPr/>
        <p:txBody>
          <a:bodyPr>
            <a:normAutofit fontScale="90000"/>
          </a:bodyPr>
          <a:lstStyle/>
          <a:p>
            <a:br>
              <a:rPr lang="dz-BT" sz="1600" dirty="0"/>
            </a:br>
            <a:r>
              <a:rPr lang="dz-BT" sz="1600" dirty="0">
                <a:latin typeface="DDC Uchen" panose="01010100010101010101" pitchFamily="2" charset="0"/>
                <a:ea typeface="DDC Uchen" panose="01010100010101010101" pitchFamily="2" charset="0"/>
                <a:cs typeface="DDC Uchen" panose="01010100010101010101" pitchFamily="2" charset="0"/>
              </a:rPr>
              <a:t>སློབ་ཕྲུག་ཚུ་དང་གཅིག་ཁར་ བབ་བརྗིད་ག་དེ་སྦེ་བཟོ་ནི?</a:t>
            </a:r>
            <a:br>
              <a:rPr lang="dz-BT" sz="3600" dirty="0">
                <a:latin typeface="DDC Uchen" panose="01010100010101010101" pitchFamily="2" charset="0"/>
                <a:ea typeface="DDC Uchen" panose="01010100010101010101" pitchFamily="2" charset="0"/>
                <a:cs typeface="DDC Uchen" panose="01010100010101010101" pitchFamily="2" charset="0"/>
              </a:rPr>
            </a:br>
            <a:endParaRPr lang="de-AT" sz="3600" dirty="0"/>
          </a:p>
        </p:txBody>
      </p:sp>
      <p:sp>
        <p:nvSpPr>
          <p:cNvPr id="3" name="Inhaltsplatzhalter 2">
            <a:extLst>
              <a:ext uri="{FF2B5EF4-FFF2-40B4-BE49-F238E27FC236}">
                <a16:creationId xmlns:a16="http://schemas.microsoft.com/office/drawing/2014/main" id="{357EE8A4-69AB-4B6D-80AB-38B692C3A5BD}"/>
              </a:ext>
            </a:extLst>
          </p:cNvPr>
          <p:cNvSpPr>
            <a:spLocks noGrp="1"/>
          </p:cNvSpPr>
          <p:nvPr>
            <p:ph sz="half" idx="1"/>
          </p:nvPr>
        </p:nvSpPr>
        <p:spPr>
          <a:xfrm>
            <a:off x="108054" y="2665142"/>
            <a:ext cx="8578746" cy="3735658"/>
          </a:xfrm>
        </p:spPr>
        <p:txBody>
          <a:bodyPr>
            <a:normAutofit/>
          </a:bodyPr>
          <a:lstStyle/>
          <a:p>
            <a:pPr marL="0" indent="0">
              <a:buNone/>
            </a:pPr>
            <a:r>
              <a:rPr lang="dz-BT" sz="1800" dirty="0">
                <a:latin typeface="DDC Uchen" panose="01010100010101010101" pitchFamily="2" charset="0"/>
                <a:ea typeface="DDC Uchen" panose="01010100010101010101" pitchFamily="2" charset="0"/>
                <a:cs typeface="DDC Uchen" panose="01010100010101010101" pitchFamily="2" charset="0"/>
              </a:rPr>
              <a:t>ལྷན་ཐབས།</a:t>
            </a:r>
            <a:endParaRPr lang="en-US" sz="1800" dirty="0">
              <a:latin typeface="DDC Uchen" panose="01010100010101010101" pitchFamily="2" charset="0"/>
              <a:ea typeface="DDC Uchen" panose="01010100010101010101" pitchFamily="2" charset="0"/>
              <a:cs typeface="DDC Uchen" panose="01010100010101010101" pitchFamily="2" charset="0"/>
            </a:endParaRPr>
          </a:p>
          <a:p>
            <a:pPr marL="0" indent="0">
              <a:buNone/>
            </a:pPr>
            <a:r>
              <a:rPr lang="bo-CN" sz="1800" b="1" dirty="0">
                <a:highlight>
                  <a:srgbClr val="FFFF00"/>
                </a:highlight>
                <a:latin typeface="DDC Uchen" panose="01010100010101010101" pitchFamily="2" charset="0"/>
                <a:ea typeface="DDC Uchen" panose="01010100010101010101" pitchFamily="2" charset="0"/>
                <a:cs typeface="DDC Uchen" panose="01010100010101010101" pitchFamily="2" charset="0"/>
              </a:rPr>
              <a:t>ལྟེ་བ</a:t>
            </a:r>
            <a:r>
              <a:rPr lang="en-US" sz="1800" dirty="0">
                <a:latin typeface="DDC Uchen" panose="01010100010101010101" pitchFamily="2" charset="0"/>
                <a:ea typeface="DDC Uchen" panose="01010100010101010101" pitchFamily="2" charset="0"/>
                <a:cs typeface="DDC Uchen" panose="01010100010101010101" pitchFamily="2" charset="0"/>
              </a:rPr>
              <a:t> – </a:t>
            </a:r>
            <a:r>
              <a:rPr lang="dz-BT" sz="1800" dirty="0">
                <a:latin typeface="DDC Uchen" panose="01010100010101010101" pitchFamily="2" charset="0"/>
                <a:ea typeface="DDC Uchen" panose="01010100010101010101" pitchFamily="2" charset="0"/>
                <a:cs typeface="DDC Uchen" panose="01010100010101010101" pitchFamily="2" charset="0"/>
              </a:rPr>
              <a:t>ང་གི་ </a:t>
            </a:r>
            <a:r>
              <a:rPr lang="dz-BT" sz="1800" dirty="0">
                <a:highlight>
                  <a:srgbClr val="FFFF00"/>
                </a:highlight>
                <a:latin typeface="DDC Uchen" panose="01010100010101010101" pitchFamily="2" charset="0"/>
                <a:ea typeface="DDC Uchen" panose="01010100010101010101" pitchFamily="2" charset="0"/>
                <a:cs typeface="DDC Uchen" panose="01010100010101010101" pitchFamily="2" charset="0"/>
              </a:rPr>
              <a:t>བབ་བརྗ</a:t>
            </a:r>
            <a:r>
              <a:rPr lang="bo-CN" sz="1800" dirty="0">
                <a:highlight>
                  <a:srgbClr val="FFFF00"/>
                </a:highlight>
                <a:latin typeface="DDC Uchen" panose="01010100010101010101" pitchFamily="2" charset="0"/>
                <a:ea typeface="DDC Uchen" panose="01010100010101010101" pitchFamily="2" charset="0"/>
                <a:cs typeface="DDC Uchen" panose="01010100010101010101" pitchFamily="2" charset="0"/>
              </a:rPr>
              <a:t>ི</a:t>
            </a:r>
            <a:r>
              <a:rPr lang="dz-BT" sz="1800" dirty="0">
                <a:highlight>
                  <a:srgbClr val="FFFF00"/>
                </a:highlight>
                <a:latin typeface="DDC Uchen" panose="01010100010101010101" pitchFamily="2" charset="0"/>
                <a:ea typeface="DDC Uchen" panose="01010100010101010101" pitchFamily="2" charset="0"/>
                <a:cs typeface="DDC Uchen" panose="01010100010101010101" pitchFamily="2" charset="0"/>
              </a:rPr>
              <a:t>ད་</a:t>
            </a:r>
            <a:r>
              <a:rPr lang="dz-BT" sz="1800" dirty="0">
                <a:latin typeface="DDC Uchen" panose="01010100010101010101" pitchFamily="2" charset="0"/>
                <a:ea typeface="DDC Uchen" panose="01010100010101010101" pitchFamily="2" charset="0"/>
                <a:cs typeface="DDC Uchen" panose="01010100010101010101" pitchFamily="2" charset="0"/>
              </a:rPr>
              <a:t>བཟོ་ནི་ཐབས་ལམ།</a:t>
            </a:r>
          </a:p>
          <a:p>
            <a:pPr marL="0" indent="0">
              <a:buNone/>
            </a:pPr>
            <a:r>
              <a:rPr lang="dz-BT" sz="1800" dirty="0">
                <a:latin typeface="DDC Uchen" panose="01010100010101010101" pitchFamily="2" charset="0"/>
                <a:ea typeface="DDC Uchen" panose="01010100010101010101" pitchFamily="2" charset="0"/>
                <a:cs typeface="DDC Uchen" panose="01010100010101010101" pitchFamily="2" charset="0"/>
              </a:rPr>
              <a:t>ཡོངས་འབྲེལ་གྱི་ཐོག་ལས་ </a:t>
            </a:r>
            <a:r>
              <a:rPr lang="dz-BT" sz="1800" dirty="0">
                <a:highlight>
                  <a:srgbClr val="FFFF00"/>
                </a:highlight>
                <a:latin typeface="DDC Uchen" panose="01010100010101010101" pitchFamily="2" charset="0"/>
                <a:ea typeface="DDC Uchen" panose="01010100010101010101" pitchFamily="2" charset="0"/>
                <a:cs typeface="DDC Uchen" panose="01010100010101010101" pitchFamily="2" charset="0"/>
              </a:rPr>
              <a:t>བབ་བརྗ</a:t>
            </a:r>
            <a:r>
              <a:rPr lang="bo-CN" sz="1800" dirty="0">
                <a:highlight>
                  <a:srgbClr val="FFFF00"/>
                </a:highlight>
                <a:latin typeface="DDC Uchen" panose="01010100010101010101" pitchFamily="2" charset="0"/>
                <a:ea typeface="DDC Uchen" panose="01010100010101010101" pitchFamily="2" charset="0"/>
                <a:cs typeface="DDC Uchen" panose="01010100010101010101" pitchFamily="2" charset="0"/>
              </a:rPr>
              <a:t>ི</a:t>
            </a:r>
            <a:r>
              <a:rPr lang="dz-BT" sz="1800" dirty="0">
                <a:highlight>
                  <a:srgbClr val="FFFF00"/>
                </a:highlight>
                <a:latin typeface="DDC Uchen" panose="01010100010101010101" pitchFamily="2" charset="0"/>
                <a:ea typeface="DDC Uchen" panose="01010100010101010101" pitchFamily="2" charset="0"/>
                <a:cs typeface="DDC Uchen" panose="01010100010101010101" pitchFamily="2" charset="0"/>
              </a:rPr>
              <a:t>ད་གཟུགས་རྣམ་དང་གཅིག་ཁར་བཟོ་ནི་ </a:t>
            </a:r>
            <a:r>
              <a:rPr lang="en-US" sz="1800" dirty="0">
                <a:latin typeface="DDC Uchen" panose="01010100010101010101" pitchFamily="2" charset="0"/>
                <a:ea typeface="DDC Uchen" panose="01010100010101010101" pitchFamily="2" charset="0"/>
                <a:cs typeface="DDC Uchen" panose="01010100010101010101" pitchFamily="2" charset="0"/>
              </a:rPr>
              <a:t>–</a:t>
            </a:r>
            <a:r>
              <a:rPr lang="dz-BT" sz="1800" dirty="0">
                <a:latin typeface="DDC Uchen" panose="01010100010101010101" pitchFamily="2" charset="0"/>
                <a:ea typeface="DDC Uchen" panose="01010100010101010101" pitchFamily="2" charset="0"/>
                <a:cs typeface="DDC Uchen" panose="01010100010101010101" pitchFamily="2" charset="0"/>
              </a:rPr>
              <a:t> བཟོ་བཏུབ་པའི་ཁར་ ཡོངས་འབྲེལ་ལས་ རིན་གོང་སྤྲོད་མ་དགོ་པར་ཕབ་ལེན་འབད་བཏུབ།</a:t>
            </a:r>
            <a:endParaRPr lang="en-US" sz="1800" dirty="0">
              <a:latin typeface="DDC Uchen" panose="01010100010101010101" pitchFamily="2" charset="0"/>
              <a:ea typeface="DDC Uchen" panose="01010100010101010101" pitchFamily="2" charset="0"/>
              <a:cs typeface="DDC Uchen" panose="01010100010101010101" pitchFamily="2" charset="0"/>
            </a:endParaRPr>
          </a:p>
          <a:p>
            <a:pPr marL="0" indent="0">
              <a:buNone/>
            </a:pPr>
            <a:r>
              <a:rPr lang="dz-BT" sz="1800" dirty="0">
                <a:latin typeface="DDC Uchen" panose="01010100010101010101" pitchFamily="2" charset="0"/>
                <a:ea typeface="DDC Uchen" panose="01010100010101010101" pitchFamily="2" charset="0"/>
                <a:cs typeface="DDC Uchen" panose="01010100010101010101" pitchFamily="2" charset="0"/>
              </a:rPr>
              <a:t>རེས་སྣམ་ </a:t>
            </a:r>
            <a:r>
              <a:rPr lang="en-US" sz="1800" dirty="0">
                <a:latin typeface="DDC Uchen" panose="01010100010101010101" pitchFamily="2" charset="0"/>
                <a:ea typeface="DDC Uchen" panose="01010100010101010101" pitchFamily="2" charset="0"/>
                <a:cs typeface="DDC Uchen" panose="01010100010101010101" pitchFamily="2" charset="0"/>
              </a:rPr>
              <a:t>–</a:t>
            </a:r>
            <a:r>
              <a:rPr lang="dz-BT" sz="1800" dirty="0">
                <a:latin typeface="DDC Uchen" panose="01010100010101010101" pitchFamily="2" charset="0"/>
                <a:ea typeface="DDC Uchen" panose="01010100010101010101" pitchFamily="2" charset="0"/>
                <a:cs typeface="DDC Uchen" panose="01010100010101010101" pitchFamily="2" charset="0"/>
              </a:rPr>
              <a:t> </a:t>
            </a:r>
            <a:r>
              <a:rPr lang="dz-BT" sz="1800" dirty="0">
                <a:highlight>
                  <a:srgbClr val="FFFF00"/>
                </a:highlight>
                <a:latin typeface="DDC Uchen" panose="01010100010101010101" pitchFamily="2" charset="0"/>
                <a:ea typeface="DDC Uchen" panose="01010100010101010101" pitchFamily="2" charset="0"/>
                <a:cs typeface="DDC Uchen" panose="01010100010101010101" pitchFamily="2" charset="0"/>
              </a:rPr>
              <a:t>བབ་བརྗ</a:t>
            </a:r>
            <a:r>
              <a:rPr lang="bo-CN" sz="1800" dirty="0">
                <a:highlight>
                  <a:srgbClr val="FFFF00"/>
                </a:highlight>
                <a:latin typeface="DDC Uchen" panose="01010100010101010101" pitchFamily="2" charset="0"/>
                <a:ea typeface="DDC Uchen" panose="01010100010101010101" pitchFamily="2" charset="0"/>
                <a:cs typeface="DDC Uchen" panose="01010100010101010101" pitchFamily="2" charset="0"/>
              </a:rPr>
              <a:t>ི</a:t>
            </a:r>
            <a:r>
              <a:rPr lang="dz-BT" sz="1800" dirty="0">
                <a:highlight>
                  <a:srgbClr val="FFFF00"/>
                </a:highlight>
                <a:latin typeface="DDC Uchen" panose="01010100010101010101" pitchFamily="2" charset="0"/>
                <a:ea typeface="DDC Uchen" panose="01010100010101010101" pitchFamily="2" charset="0"/>
                <a:cs typeface="DDC Uchen" panose="01010100010101010101" pitchFamily="2" charset="0"/>
              </a:rPr>
              <a:t>ད་ </a:t>
            </a:r>
            <a:r>
              <a:rPr lang="bo-CN" sz="1800" dirty="0">
                <a:latin typeface="DDC Uchen" panose="01010100010101010101" pitchFamily="2" charset="0"/>
                <a:ea typeface="DDC Uchen" panose="01010100010101010101" pitchFamily="2" charset="0"/>
                <a:cs typeface="DDC Uchen" panose="01010100010101010101" pitchFamily="2" charset="0"/>
              </a:rPr>
              <a:t>དཔེ་གཞི</a:t>
            </a:r>
            <a:r>
              <a:rPr lang="en-US" sz="1800" dirty="0">
                <a:latin typeface="DDC Uchen" panose="01010100010101010101" pitchFamily="2" charset="0"/>
                <a:ea typeface="DDC Uchen" panose="01010100010101010101" pitchFamily="2" charset="0"/>
                <a:cs typeface="DDC Uchen" panose="01010100010101010101" pitchFamily="2" charset="0"/>
              </a:rPr>
              <a:t>/</a:t>
            </a:r>
            <a:r>
              <a:rPr lang="bo-CN" sz="1800" dirty="0">
                <a:latin typeface="DDC Uchen" panose="01010100010101010101" pitchFamily="2" charset="0"/>
                <a:ea typeface="DDC Uchen" panose="01010100010101010101" pitchFamily="2" charset="0"/>
                <a:cs typeface="DDC Uchen" panose="01010100010101010101" pitchFamily="2" charset="0"/>
              </a:rPr>
              <a:t>གསལ་ཞུ། </a:t>
            </a:r>
            <a:endParaRPr lang="dz-BT" sz="1800" dirty="0">
              <a:latin typeface="DDC Uchen" panose="01010100010101010101" pitchFamily="2" charset="0"/>
              <a:ea typeface="DDC Uchen" panose="01010100010101010101" pitchFamily="2" charset="0"/>
              <a:cs typeface="DDC Uchen" panose="01010100010101010101" pitchFamily="2" charset="0"/>
            </a:endParaRPr>
          </a:p>
          <a:p>
            <a:pPr marL="0" indent="0">
              <a:buNone/>
            </a:pPr>
            <a:r>
              <a:rPr lang="dz-BT" sz="1800" dirty="0">
                <a:latin typeface="DDC Uchen" panose="01010100010101010101" pitchFamily="2" charset="0"/>
                <a:ea typeface="DDC Uchen" panose="01010100010101010101" pitchFamily="2" charset="0"/>
                <a:cs typeface="DDC Uchen" panose="01010100010101010101" pitchFamily="2" charset="0"/>
              </a:rPr>
              <a:t>ཁྱོད་ཀྱི་ ཡོངས་འབྲེལ་ཐབས་ལམ་ འདི་ནང་ལས་འཐོབ་ཚུགས་ </a:t>
            </a:r>
            <a:r>
              <a:rPr lang="en-US" sz="1800" dirty="0">
                <a:latin typeface="DDC Uchen" panose="01010100010101010101" pitchFamily="2" charset="0"/>
                <a:ea typeface="DDC Uchen" panose="01010100010101010101" pitchFamily="2" charset="0"/>
                <a:cs typeface="DDC Uchen" panose="01010100010101010101" pitchFamily="2" charset="0"/>
              </a:rPr>
              <a:t>–</a:t>
            </a:r>
            <a:r>
              <a:rPr lang="dz-BT" sz="1800" dirty="0">
                <a:latin typeface="DDC Uchen" panose="01010100010101010101" pitchFamily="2" charset="0"/>
                <a:ea typeface="DDC Uchen" panose="01010100010101010101" pitchFamily="2" charset="0"/>
                <a:cs typeface="DDC Uchen" panose="01010100010101010101" pitchFamily="2" charset="0"/>
              </a:rPr>
              <a:t> ཁ་གསལ་ཡོདཔ་དང་་དངུལ་སྤྲོད་དགོ།</a:t>
            </a:r>
            <a:endParaRPr lang="en-US" sz="1800" dirty="0">
              <a:latin typeface="DDC Uchen" panose="01010100010101010101" pitchFamily="2" charset="0"/>
              <a:ea typeface="DDC Uchen" panose="01010100010101010101" pitchFamily="2" charset="0"/>
              <a:cs typeface="DDC Uchen" panose="01010100010101010101" pitchFamily="2" charset="0"/>
            </a:endParaRPr>
          </a:p>
          <a:p>
            <a:pPr marL="0" indent="0">
              <a:buNone/>
            </a:pPr>
            <a:endParaRPr lang="en-US" sz="1800" dirty="0">
              <a:latin typeface="DDC Uchen" panose="01010100010101010101" pitchFamily="2" charset="0"/>
              <a:ea typeface="DDC Uchen" panose="01010100010101010101" pitchFamily="2" charset="0"/>
              <a:cs typeface="DDC Uchen" panose="01010100010101010101" pitchFamily="2" charset="0"/>
            </a:endParaRPr>
          </a:p>
        </p:txBody>
      </p:sp>
    </p:spTree>
    <p:extLst>
      <p:ext uri="{BB962C8B-B14F-4D97-AF65-F5344CB8AC3E}">
        <p14:creationId xmlns:p14="http://schemas.microsoft.com/office/powerpoint/2010/main" val="17650547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B79FA8-E82A-4CD3-9F41-68C0BC033AFA}"/>
              </a:ext>
            </a:extLst>
          </p:cNvPr>
          <p:cNvSpPr>
            <a:spLocks noGrp="1"/>
          </p:cNvSpPr>
          <p:nvPr>
            <p:ph type="title"/>
          </p:nvPr>
        </p:nvSpPr>
        <p:spPr>
          <a:xfrm>
            <a:off x="1623732" y="1707776"/>
            <a:ext cx="7886700" cy="793377"/>
          </a:xfrm>
        </p:spPr>
        <p:txBody>
          <a:bodyPr>
            <a:normAutofit/>
          </a:bodyPr>
          <a:lstStyle/>
          <a:p>
            <a:r>
              <a:rPr lang="dz-BT" sz="2000" dirty="0">
                <a:latin typeface="DDC Uchen" panose="01010100010101010101" pitchFamily="2" charset="0"/>
                <a:ea typeface="DDC Uchen" panose="01010100010101010101" pitchFamily="2" charset="0"/>
                <a:cs typeface="DDC Uchen" panose="01010100010101010101" pitchFamily="2" charset="0"/>
              </a:rPr>
              <a:t>སྦྱོང་ལཱ</a:t>
            </a:r>
            <a:r>
              <a:rPr lang="de-DE" sz="2000" dirty="0">
                <a:latin typeface="DDC Uchen" panose="01010100010101010101" pitchFamily="2" charset="0"/>
                <a:ea typeface="DDC Uchen" panose="01010100010101010101" pitchFamily="2" charset="0"/>
                <a:cs typeface="DDC Uchen" panose="01010100010101010101" pitchFamily="2" charset="0"/>
              </a:rPr>
              <a:t> (</a:t>
            </a:r>
            <a:r>
              <a:rPr lang="dz-BT" sz="2000" dirty="0">
                <a:latin typeface="DDC Uchen" panose="01010100010101010101" pitchFamily="2" charset="0"/>
                <a:ea typeface="DDC Uchen" panose="01010100010101010101" pitchFamily="2" charset="0"/>
                <a:cs typeface="DDC Uchen" panose="01010100010101010101" pitchFamily="2" charset="0"/>
              </a:rPr>
              <a:t>སྐར་མ་༢༠</a:t>
            </a:r>
            <a:r>
              <a:rPr lang="de-DE" sz="2000" dirty="0">
                <a:latin typeface="DDC Uchen" panose="01010100010101010101" pitchFamily="2" charset="0"/>
                <a:ea typeface="DDC Uchen" panose="01010100010101010101" pitchFamily="2" charset="0"/>
                <a:cs typeface="DDC Uchen" panose="01010100010101010101" pitchFamily="2" charset="0"/>
              </a:rPr>
              <a:t>)</a:t>
            </a:r>
            <a:r>
              <a:rPr lang="dz-BT" sz="2000" dirty="0">
                <a:latin typeface="DDC Uchen" panose="01010100010101010101" pitchFamily="2" charset="0"/>
                <a:ea typeface="DDC Uchen" panose="01010100010101010101" pitchFamily="2" charset="0"/>
                <a:cs typeface="DDC Uchen" panose="01010100010101010101" pitchFamily="2" charset="0"/>
              </a:rPr>
              <a:t>།</a:t>
            </a:r>
            <a:endParaRPr lang="de-AT" sz="2000" dirty="0">
              <a:latin typeface="DDC Uchen" panose="01010100010101010101" pitchFamily="2" charset="0"/>
              <a:ea typeface="DDC Uchen" panose="01010100010101010101" pitchFamily="2" charset="0"/>
              <a:cs typeface="DDC Uchen" panose="01010100010101010101" pitchFamily="2" charset="0"/>
            </a:endParaRPr>
          </a:p>
        </p:txBody>
      </p:sp>
      <p:sp>
        <p:nvSpPr>
          <p:cNvPr id="3" name="Inhaltsplatzhalter 2">
            <a:extLst>
              <a:ext uri="{FF2B5EF4-FFF2-40B4-BE49-F238E27FC236}">
                <a16:creationId xmlns:a16="http://schemas.microsoft.com/office/drawing/2014/main" id="{357EE8A4-69AB-4B6D-80AB-38B692C3A5BD}"/>
              </a:ext>
            </a:extLst>
          </p:cNvPr>
          <p:cNvSpPr>
            <a:spLocks noGrp="1"/>
          </p:cNvSpPr>
          <p:nvPr>
            <p:ph sz="half" idx="1"/>
          </p:nvPr>
        </p:nvSpPr>
        <p:spPr>
          <a:xfrm>
            <a:off x="628650" y="2665142"/>
            <a:ext cx="8058150" cy="3735658"/>
          </a:xfrm>
        </p:spPr>
        <p:txBody>
          <a:bodyPr>
            <a:normAutofit/>
          </a:bodyPr>
          <a:lstStyle/>
          <a:p>
            <a:pPr>
              <a:buFontTx/>
              <a:buChar char="-"/>
            </a:pPr>
            <a:r>
              <a:rPr lang="dz-BT" sz="2000" dirty="0">
                <a:latin typeface="DDC Uchen" panose="01010100010101010101" pitchFamily="2" charset="0"/>
                <a:ea typeface="DDC Uchen" panose="01010100010101010101" pitchFamily="2" charset="0"/>
                <a:cs typeface="DDC Uchen" panose="01010100010101010101" pitchFamily="2" charset="0"/>
              </a:rPr>
              <a:t>ཨི་ཀེ་སི་ སྡེ་ཚན་དང་གཅིག་ཁར་འཛོམས།</a:t>
            </a:r>
          </a:p>
          <a:p>
            <a:pPr>
              <a:buFontTx/>
              <a:buChar char="-"/>
            </a:pPr>
            <a:r>
              <a:rPr lang="dz-BT" sz="2000" dirty="0">
                <a:latin typeface="DDC Uchen" panose="01010100010101010101" pitchFamily="2" charset="0"/>
                <a:ea typeface="DDC Uchen" panose="01010100010101010101" pitchFamily="2" charset="0"/>
                <a:cs typeface="DDC Uchen" panose="01010100010101010101" pitchFamily="2" charset="0"/>
              </a:rPr>
              <a:t>ཚོང་མགྲོན་པ་རིགས་ཅིག་དབྱ་དཔྱད་འབད་ནིའི་དོན་ལུ་ གདམ་ཁ་རྐྱབ།</a:t>
            </a:r>
          </a:p>
          <a:p>
            <a:pPr>
              <a:buFontTx/>
              <a:buChar char="-"/>
            </a:pPr>
            <a:r>
              <a:rPr lang="dz-BT" sz="2000" dirty="0">
                <a:latin typeface="DDC Uchen" panose="01010100010101010101" pitchFamily="2" charset="0"/>
                <a:ea typeface="DDC Uchen" panose="01010100010101010101" pitchFamily="2" charset="0"/>
                <a:cs typeface="DDC Uchen" panose="01010100010101010101" pitchFamily="2" charset="0"/>
              </a:rPr>
              <a:t>ཡོངས་འབྲེལ་ཐབས་ལམ་གྱི་ཐོག་ལས་ </a:t>
            </a:r>
            <a:r>
              <a:rPr lang="dz-BT" sz="2000" dirty="0">
                <a:highlight>
                  <a:srgbClr val="FFFF00"/>
                </a:highlight>
                <a:latin typeface="DDC Uchen" panose="01010100010101010101" pitchFamily="2" charset="0"/>
                <a:ea typeface="DDC Uchen" panose="01010100010101010101" pitchFamily="2" charset="0"/>
                <a:cs typeface="DDC Uchen" panose="01010100010101010101" pitchFamily="2" charset="0"/>
              </a:rPr>
              <a:t>བབ་བརྗེད་</a:t>
            </a:r>
            <a:r>
              <a:rPr lang="dz-BT" sz="2000" dirty="0">
                <a:latin typeface="DDC Uchen" panose="01010100010101010101" pitchFamily="2" charset="0"/>
                <a:ea typeface="DDC Uchen" panose="01010100010101010101" pitchFamily="2" charset="0"/>
                <a:cs typeface="DDC Uchen" panose="01010100010101010101" pitchFamily="2" charset="0"/>
              </a:rPr>
              <a:t>བཟོ།</a:t>
            </a:r>
          </a:p>
          <a:p>
            <a:pPr>
              <a:buFontTx/>
              <a:buChar char="-"/>
            </a:pPr>
            <a:r>
              <a:rPr lang="dz-BT" sz="2000" dirty="0">
                <a:latin typeface="DDC Uchen" panose="01010100010101010101" pitchFamily="2" charset="0"/>
                <a:ea typeface="DDC Uchen" panose="01010100010101010101" pitchFamily="2" charset="0"/>
                <a:cs typeface="DDC Uchen" panose="01010100010101010101" pitchFamily="2" charset="0"/>
              </a:rPr>
              <a:t>སྡེ་ཚན་སྤྱན་འབུལ་ནང་ ཁས་བླངས་འབད།</a:t>
            </a:r>
            <a:endParaRPr lang="en-US" sz="2000" dirty="0">
              <a:latin typeface="DDC Uchen" panose="01010100010101010101" pitchFamily="2" charset="0"/>
              <a:ea typeface="DDC Uchen" panose="01010100010101010101" pitchFamily="2" charset="0"/>
              <a:cs typeface="DDC Uchen" panose="01010100010101010101" pitchFamily="2" charset="0"/>
            </a:endParaRPr>
          </a:p>
        </p:txBody>
      </p:sp>
      <p:pic>
        <p:nvPicPr>
          <p:cNvPr id="4" name="Grafik 3" descr="Lichter an Silhouette">
            <a:extLst>
              <a:ext uri="{FF2B5EF4-FFF2-40B4-BE49-F238E27FC236}">
                <a16:creationId xmlns:a16="http://schemas.microsoft.com/office/drawing/2014/main" id="{B188F059-9232-3D64-8741-8F15DE8D067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9332" y="1586753"/>
            <a:ext cx="914400" cy="914400"/>
          </a:xfrm>
          <a:prstGeom prst="rect">
            <a:avLst/>
          </a:prstGeom>
        </p:spPr>
      </p:pic>
    </p:spTree>
    <p:extLst>
      <p:ext uri="{BB962C8B-B14F-4D97-AF65-F5344CB8AC3E}">
        <p14:creationId xmlns:p14="http://schemas.microsoft.com/office/powerpoint/2010/main" val="25817433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C47A61F1-6017-450D-BD86-4B5CFF3B11C7}"/>
              </a:ext>
            </a:extLst>
          </p:cNvPr>
          <p:cNvSpPr>
            <a:spLocks noGrp="1"/>
          </p:cNvSpPr>
          <p:nvPr>
            <p:ph type="title"/>
          </p:nvPr>
        </p:nvSpPr>
        <p:spPr>
          <a:xfrm>
            <a:off x="628650" y="2403445"/>
            <a:ext cx="7054540" cy="2051109"/>
          </a:xfrm>
        </p:spPr>
        <p:txBody>
          <a:bodyPr>
            <a:normAutofit/>
          </a:bodyPr>
          <a:lstStyle/>
          <a:p>
            <a:pPr algn="ctr"/>
            <a:br>
              <a:rPr lang="dz-BT" sz="2800" dirty="0">
                <a:latin typeface="DDC Uchen" panose="01010100010101010101" pitchFamily="2" charset="0"/>
                <a:ea typeface="DDC Uchen" panose="01010100010101010101" pitchFamily="2" charset="0"/>
                <a:cs typeface="DDC Uchen" panose="01010100010101010101" pitchFamily="2" charset="0"/>
              </a:rPr>
            </a:br>
            <a:r>
              <a:rPr lang="dz-BT" sz="2800" dirty="0">
                <a:latin typeface="DDC Uchen" panose="01010100010101010101" pitchFamily="2" charset="0"/>
                <a:ea typeface="DDC Uchen" panose="01010100010101010101" pitchFamily="2" charset="0"/>
                <a:cs typeface="DDC Uchen" panose="01010100010101010101" pitchFamily="2" charset="0"/>
              </a:rPr>
              <a:t>ཚོང་མགྲོན་པ་གི་ ཉམས་མྱོང་འཆར་བརྩམ།</a:t>
            </a:r>
            <a:endParaRPr lang="de-AT" sz="2800" dirty="0">
              <a:latin typeface="DDC Uchen" panose="01010100010101010101" pitchFamily="2" charset="0"/>
              <a:ea typeface="DDC Uchen" panose="01010100010101010101" pitchFamily="2" charset="0"/>
              <a:cs typeface="DDC Uchen" panose="01010100010101010101" pitchFamily="2" charset="0"/>
            </a:endParaRPr>
          </a:p>
        </p:txBody>
      </p:sp>
    </p:spTree>
    <p:extLst>
      <p:ext uri="{BB962C8B-B14F-4D97-AF65-F5344CB8AC3E}">
        <p14:creationId xmlns:p14="http://schemas.microsoft.com/office/powerpoint/2010/main" val="30417901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C47A61F1-6017-450D-BD86-4B5CFF3B11C7}"/>
              </a:ext>
            </a:extLst>
          </p:cNvPr>
          <p:cNvSpPr>
            <a:spLocks noGrp="1"/>
          </p:cNvSpPr>
          <p:nvPr>
            <p:ph type="title"/>
          </p:nvPr>
        </p:nvSpPr>
        <p:spPr>
          <a:xfrm>
            <a:off x="628650" y="2766218"/>
            <a:ext cx="7054540" cy="1325563"/>
          </a:xfrm>
        </p:spPr>
        <p:txBody>
          <a:bodyPr>
            <a:normAutofit fontScale="90000"/>
          </a:bodyPr>
          <a:lstStyle/>
          <a:p>
            <a:pPr algn="ctr"/>
            <a:br>
              <a:rPr lang="dz-BT" dirty="0"/>
            </a:br>
            <a:r>
              <a:rPr lang="dz-BT" dirty="0">
                <a:latin typeface="DDC Uchen" panose="01010100010101010101" pitchFamily="2" charset="0"/>
                <a:ea typeface="DDC Uchen" panose="01010100010101010101" pitchFamily="2" charset="0"/>
                <a:cs typeface="DDC Uchen" panose="01010100010101010101" pitchFamily="2" charset="0"/>
              </a:rPr>
              <a:t>དམིགས་གཏད་</a:t>
            </a:r>
            <a:r>
              <a:rPr lang="bo-CN" dirty="0">
                <a:latin typeface="DDC Uchen" panose="01010100010101010101" pitchFamily="2" charset="0"/>
                <a:ea typeface="DDC Uchen" panose="01010100010101010101" pitchFamily="2" charset="0"/>
                <a:cs typeface="DDC Uchen" panose="01010100010101010101" pitchFamily="2" charset="0"/>
              </a:rPr>
              <a:t>བསྐྱེད་པའི་</a:t>
            </a:r>
            <a:r>
              <a:rPr lang="dz-BT" dirty="0">
                <a:latin typeface="DDC Uchen" panose="01010100010101010101" pitchFamily="2" charset="0"/>
                <a:ea typeface="DDC Uchen" panose="01010100010101010101" pitchFamily="2" charset="0"/>
                <a:cs typeface="DDC Uchen" panose="01010100010101010101" pitchFamily="2" charset="0"/>
              </a:rPr>
              <a:t>སྡེ་ཚན་ངོས་འ</a:t>
            </a:r>
            <a:r>
              <a:rPr lang="bo-CN" dirty="0">
                <a:latin typeface="DDC Uchen" panose="01010100010101010101" pitchFamily="2" charset="0"/>
                <a:ea typeface="DDC Uchen" panose="01010100010101010101" pitchFamily="2" charset="0"/>
                <a:cs typeface="DDC Uchen" panose="01010100010101010101" pitchFamily="2" charset="0"/>
              </a:rPr>
              <a:t>ཛི</a:t>
            </a:r>
            <a:r>
              <a:rPr lang="dz-BT" dirty="0">
                <a:latin typeface="DDC Uchen" panose="01010100010101010101" pitchFamily="2" charset="0"/>
                <a:ea typeface="DDC Uchen" panose="01010100010101010101" pitchFamily="2" charset="0"/>
                <a:cs typeface="DDC Uchen" panose="01010100010101010101" pitchFamily="2" charset="0"/>
              </a:rPr>
              <a:t>ན་འབད་དེ་ ཧ་གོ་ནི། </a:t>
            </a:r>
            <a:endParaRPr lang="de-AT" dirty="0">
              <a:latin typeface="DDC Uchen" panose="01010100010101010101" pitchFamily="2" charset="0"/>
              <a:ea typeface="DDC Uchen" panose="01010100010101010101" pitchFamily="2" charset="0"/>
              <a:cs typeface="DDC Uchen" panose="01010100010101010101" pitchFamily="2" charset="0"/>
            </a:endParaRPr>
          </a:p>
        </p:txBody>
      </p:sp>
    </p:spTree>
    <p:extLst>
      <p:ext uri="{BB962C8B-B14F-4D97-AF65-F5344CB8AC3E}">
        <p14:creationId xmlns:p14="http://schemas.microsoft.com/office/powerpoint/2010/main" val="31502432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B79FA8-E82A-4CD3-9F41-68C0BC033AFA}"/>
              </a:ext>
            </a:extLst>
          </p:cNvPr>
          <p:cNvSpPr>
            <a:spLocks noGrp="1"/>
          </p:cNvSpPr>
          <p:nvPr>
            <p:ph type="title"/>
          </p:nvPr>
        </p:nvSpPr>
        <p:spPr/>
        <p:txBody>
          <a:bodyPr>
            <a:noAutofit/>
          </a:bodyPr>
          <a:lstStyle/>
          <a:p>
            <a:br>
              <a:rPr lang="dz-BT" sz="2800" dirty="0">
                <a:latin typeface="DDC Uchen" panose="01010100010101010101" pitchFamily="2" charset="0"/>
                <a:ea typeface="DDC Uchen" panose="01010100010101010101" pitchFamily="2" charset="0"/>
                <a:cs typeface="DDC Uchen" panose="01010100010101010101" pitchFamily="2" charset="0"/>
              </a:rPr>
            </a:br>
            <a:r>
              <a:rPr lang="dz-BT" sz="2800" dirty="0">
                <a:latin typeface="DDC Uchen" panose="01010100010101010101" pitchFamily="2" charset="0"/>
                <a:ea typeface="DDC Uchen" panose="01010100010101010101" pitchFamily="2" charset="0"/>
                <a:cs typeface="DDC Uchen" panose="01010100010101010101" pitchFamily="2" charset="0"/>
              </a:rPr>
              <a:t>གནས་སྡུད་བསྡུ་ལེན་ </a:t>
            </a:r>
            <a:r>
              <a:rPr lang="bo-CN" sz="2800" dirty="0">
                <a:latin typeface="DDC Uchen" panose="01010100010101010101" pitchFamily="2" charset="0"/>
                <a:ea typeface="DDC Uchen" panose="01010100010101010101" pitchFamily="2" charset="0"/>
                <a:cs typeface="DDC Uchen" panose="01010100010101010101" pitchFamily="2" charset="0"/>
              </a:rPr>
              <a:t>མཆོག་ཏུ་གྱུར་པ།</a:t>
            </a:r>
            <a:endParaRPr lang="de-AT" sz="2800" dirty="0">
              <a:latin typeface="DDC Uchen" panose="01010100010101010101" pitchFamily="2" charset="0"/>
              <a:ea typeface="DDC Uchen" panose="01010100010101010101" pitchFamily="2" charset="0"/>
              <a:cs typeface="DDC Uchen" panose="01010100010101010101" pitchFamily="2" charset="0"/>
            </a:endParaRPr>
          </a:p>
        </p:txBody>
      </p:sp>
      <p:sp>
        <p:nvSpPr>
          <p:cNvPr id="3" name="Inhaltsplatzhalter 2">
            <a:extLst>
              <a:ext uri="{FF2B5EF4-FFF2-40B4-BE49-F238E27FC236}">
                <a16:creationId xmlns:a16="http://schemas.microsoft.com/office/drawing/2014/main" id="{357EE8A4-69AB-4B6D-80AB-38B692C3A5BD}"/>
              </a:ext>
            </a:extLst>
          </p:cNvPr>
          <p:cNvSpPr>
            <a:spLocks noGrp="1"/>
          </p:cNvSpPr>
          <p:nvPr>
            <p:ph sz="half" idx="1"/>
          </p:nvPr>
        </p:nvSpPr>
        <p:spPr>
          <a:xfrm>
            <a:off x="108054" y="2665142"/>
            <a:ext cx="8578746" cy="3735658"/>
          </a:xfrm>
        </p:spPr>
        <p:txBody>
          <a:bodyPr>
            <a:noAutofit/>
          </a:bodyPr>
          <a:lstStyle/>
          <a:p>
            <a:pPr marL="0" indent="0">
              <a:buNone/>
            </a:pPr>
            <a:endParaRPr lang="dz-BT" sz="1600" dirty="0">
              <a:latin typeface="DDC Uchen" panose="01010100010101010101" pitchFamily="2" charset="0"/>
              <a:ea typeface="DDC Uchen" panose="01010100010101010101" pitchFamily="2" charset="0"/>
              <a:cs typeface="DDC Uchen" panose="01010100010101010101" pitchFamily="2" charset="0"/>
            </a:endParaRPr>
          </a:p>
          <a:p>
            <a:pPr marL="0" indent="0">
              <a:buNone/>
            </a:pPr>
            <a:r>
              <a:rPr lang="dz-BT" sz="1600" dirty="0">
                <a:latin typeface="DDC Uchen" panose="01010100010101010101" pitchFamily="2" charset="0"/>
                <a:ea typeface="DDC Uchen" panose="01010100010101010101" pitchFamily="2" charset="0"/>
                <a:cs typeface="DDC Uchen" panose="01010100010101010101" pitchFamily="2" charset="0"/>
              </a:rPr>
              <a:t>ཚོང་འབྲེལ་མཐར་འཁྱོལ་ནིའི་དོན་ལུ་ ཚོང་མགྲོན་དབྱེ་བ་ཕྱེ་ནི་འདི་ གནམ་མེད་ས་མེད་ཁག་ཆེ།</a:t>
            </a:r>
            <a:endParaRPr lang="en-US" sz="1600" dirty="0">
              <a:latin typeface="DDC Uchen" panose="01010100010101010101" pitchFamily="2" charset="0"/>
              <a:ea typeface="DDC Uchen" panose="01010100010101010101" pitchFamily="2" charset="0"/>
              <a:cs typeface="DDC Uchen" panose="01010100010101010101" pitchFamily="2" charset="0"/>
            </a:endParaRPr>
          </a:p>
          <a:p>
            <a:pPr marL="0" indent="0">
              <a:buNone/>
            </a:pPr>
            <a:r>
              <a:rPr lang="dz-BT" sz="1600" dirty="0">
                <a:latin typeface="DDC Uchen" panose="01010100010101010101" pitchFamily="2" charset="0"/>
                <a:ea typeface="DDC Uchen" panose="01010100010101010101" pitchFamily="2" charset="0"/>
                <a:cs typeface="DDC Uchen" panose="01010100010101010101" pitchFamily="2" charset="0"/>
              </a:rPr>
              <a:t>དཔེར་ན།</a:t>
            </a:r>
          </a:p>
          <a:p>
            <a:pPr marL="0" indent="0">
              <a:buNone/>
            </a:pPr>
            <a:endParaRPr lang="dz-BT" sz="1600" dirty="0">
              <a:latin typeface="DDC Uchen" panose="01010100010101010101" pitchFamily="2" charset="0"/>
              <a:ea typeface="DDC Uchen" panose="01010100010101010101" pitchFamily="2" charset="0"/>
              <a:cs typeface="DDC Uchen" panose="01010100010101010101" pitchFamily="2" charset="0"/>
            </a:endParaRPr>
          </a:p>
          <a:p>
            <a:pPr marL="0" indent="0">
              <a:buNone/>
            </a:pPr>
            <a:r>
              <a:rPr lang="bo-CN" sz="1600" dirty="0">
                <a:latin typeface="DDC Uchen" panose="01010100010101010101" pitchFamily="2" charset="0"/>
                <a:ea typeface="DDC Uchen" panose="01010100010101010101" pitchFamily="2" charset="0"/>
                <a:cs typeface="DDC Uchen" panose="01010100010101010101" pitchFamily="2" charset="0"/>
              </a:rPr>
              <a:t>ཚོང་བསྒྲགས་</a:t>
            </a:r>
            <a:r>
              <a:rPr lang="dz-BT" sz="1600" dirty="0">
                <a:latin typeface="DDC Uchen" panose="01010100010101010101" pitchFamily="2" charset="0"/>
                <a:ea typeface="DDC Uchen" panose="01010100010101010101" pitchFamily="2" charset="0"/>
                <a:cs typeface="DDC Uchen" panose="01010100010101010101" pitchFamily="2" charset="0"/>
              </a:rPr>
              <a:t>དོན་སྨིན་ཅན་བཟོ་ནིའི་དོན་ལུ་ གནས་སྡུད་བསྡུ་ལེན་འབད་ནི་ནང་ ག་དེ་མགྱོགས་མགྱོགས་</a:t>
            </a:r>
            <a:r>
              <a:rPr lang="bo-CN" sz="1600" dirty="0">
                <a:latin typeface="DDC Uchen" panose="01010100010101010101" pitchFamily="2" charset="0"/>
                <a:ea typeface="DDC Uchen" panose="01010100010101010101" pitchFamily="2" charset="0"/>
                <a:cs typeface="DDC Uchen" panose="01010100010101010101" pitchFamily="2" charset="0"/>
              </a:rPr>
              <a:t>མ་རྩ་བཙུགས་</a:t>
            </a:r>
            <a:r>
              <a:rPr lang="dz-BT" sz="1600" dirty="0">
                <a:latin typeface="DDC Uchen" panose="01010100010101010101" pitchFamily="2" charset="0"/>
                <a:ea typeface="DDC Uchen" panose="01010100010101010101" pitchFamily="2" charset="0"/>
                <a:cs typeface="DDC Uchen" panose="01010100010101010101" pitchFamily="2" charset="0"/>
              </a:rPr>
              <a:t>དགོཔ་འདི་གལ་ཆེ།</a:t>
            </a:r>
            <a:endParaRPr lang="en-US" sz="1600" dirty="0">
              <a:latin typeface="DDC Uchen" panose="01010100010101010101" pitchFamily="2" charset="0"/>
              <a:ea typeface="DDC Uchen" panose="01010100010101010101" pitchFamily="2" charset="0"/>
              <a:cs typeface="DDC Uchen" panose="01010100010101010101" pitchFamily="2" charset="0"/>
            </a:endParaRPr>
          </a:p>
          <a:p>
            <a:pPr marL="0" indent="0">
              <a:buNone/>
            </a:pPr>
            <a:r>
              <a:rPr lang="dz-BT" sz="1600" dirty="0">
                <a:latin typeface="DDC Uchen" panose="01010100010101010101" pitchFamily="2" charset="0"/>
                <a:ea typeface="DDC Uchen" panose="01010100010101010101" pitchFamily="2" charset="0"/>
                <a:cs typeface="DDC Uchen" panose="01010100010101010101" pitchFamily="2" charset="0"/>
              </a:rPr>
              <a:t>ཚོང་འབྲེལ་པ་ཨིན་པའི་ཐོག་ལས་ འོག་ལུ་བཀོད་ཡོད་པའི་ གོ་རིམ་ཚུ་ སེམས་ཁར་དྲན་དགོ།</a:t>
            </a:r>
          </a:p>
          <a:p>
            <a:r>
              <a:rPr lang="dz-BT" sz="1600" dirty="0">
                <a:latin typeface="DDC Uchen" panose="01010100010101010101" pitchFamily="2" charset="0"/>
                <a:ea typeface="DDC Uchen" panose="01010100010101010101" pitchFamily="2" charset="0"/>
                <a:cs typeface="DDC Uchen" panose="01010100010101010101" pitchFamily="2" charset="0"/>
              </a:rPr>
              <a:t>གུ་གལ་གྱི་ཐོག་ལས་ ལན་འཚོལ་ནི།</a:t>
            </a:r>
          </a:p>
          <a:p>
            <a:r>
              <a:rPr lang="dz-BT" sz="1600" dirty="0">
                <a:latin typeface="DDC Uchen" panose="01010100010101010101" pitchFamily="2" charset="0"/>
                <a:ea typeface="DDC Uchen" panose="01010100010101010101" pitchFamily="2" charset="0"/>
                <a:cs typeface="DDC Uchen" panose="01010100010101010101" pitchFamily="2" charset="0"/>
              </a:rPr>
              <a:t>ཡོངས་འབྲེལ་ནང་ ཚོང་ལས་ཅིག་གིས་ གནས་སྡུད་དཔེ་སྐྲུན་འབད་ཡོདཔ་ </a:t>
            </a:r>
            <a:r>
              <a:rPr lang="en-US" sz="1600" dirty="0">
                <a:latin typeface="DDC Uchen" panose="01010100010101010101" pitchFamily="2" charset="0"/>
                <a:ea typeface="DDC Uchen" panose="01010100010101010101" pitchFamily="2" charset="0"/>
                <a:cs typeface="DDC Uchen" panose="01010100010101010101" pitchFamily="2" charset="0"/>
              </a:rPr>
              <a:t>(</a:t>
            </a:r>
            <a:r>
              <a:rPr lang="dz-BT" sz="1600" dirty="0">
                <a:latin typeface="DDC Uchen" panose="01010100010101010101" pitchFamily="2" charset="0"/>
                <a:ea typeface="DDC Uchen" panose="01010100010101010101" pitchFamily="2" charset="0"/>
                <a:cs typeface="DDC Uchen" panose="01010100010101010101" pitchFamily="2" charset="0"/>
              </a:rPr>
              <a:t>དཔེར་ན་ མི་རློབས། སྐྱེད་</a:t>
            </a:r>
            <a:r>
              <a:rPr lang="en-US" sz="1600" dirty="0">
                <a:latin typeface="DDC Uchen" panose="01010100010101010101" pitchFamily="2" charset="0"/>
                <a:ea typeface="DDC Uchen" panose="01010100010101010101" pitchFamily="2" charset="0"/>
                <a:cs typeface="DDC Uchen" panose="01010100010101010101" pitchFamily="2" charset="0"/>
              </a:rPr>
              <a:t>)</a:t>
            </a:r>
            <a:r>
              <a:rPr lang="dz-BT" sz="1600" dirty="0">
                <a:latin typeface="DDC Uchen" panose="01010100010101010101" pitchFamily="2" charset="0"/>
                <a:ea typeface="DDC Uchen" panose="01010100010101010101" pitchFamily="2" charset="0"/>
                <a:cs typeface="DDC Uchen" panose="01010100010101010101" pitchFamily="2" charset="0"/>
              </a:rPr>
              <a:t>།</a:t>
            </a:r>
            <a:endParaRPr lang="en-US" sz="1600" dirty="0">
              <a:latin typeface="DDC Uchen" panose="01010100010101010101" pitchFamily="2" charset="0"/>
              <a:ea typeface="DDC Uchen" panose="01010100010101010101" pitchFamily="2" charset="0"/>
              <a:cs typeface="DDC Uchen" panose="01010100010101010101" pitchFamily="2" charset="0"/>
            </a:endParaRPr>
          </a:p>
          <a:p>
            <a:r>
              <a:rPr lang="dz-BT" sz="1600" dirty="0">
                <a:latin typeface="DDC Uchen" panose="01010100010101010101" pitchFamily="2" charset="0"/>
                <a:ea typeface="DDC Uchen" panose="01010100010101010101" pitchFamily="2" charset="0"/>
                <a:cs typeface="DDC Uchen" panose="01010100010101010101" pitchFamily="2" charset="0"/>
              </a:rPr>
              <a:t>ཚོང་ལས་ཅིག་གི་ ཡོངས་འབྲེལ་ནང་ མཉམ་འབྲེལ།</a:t>
            </a:r>
          </a:p>
          <a:p>
            <a:r>
              <a:rPr lang="dz-BT" sz="1600" dirty="0">
                <a:latin typeface="DDC Uchen" panose="01010100010101010101" pitchFamily="2" charset="0"/>
                <a:ea typeface="DDC Uchen" panose="01010100010101010101" pitchFamily="2" charset="0"/>
                <a:cs typeface="DDC Uchen" panose="01010100010101010101" pitchFamily="2" charset="0"/>
              </a:rPr>
              <a:t>ཡོངས་འབྲེལ་ཁ་བྱང་ </a:t>
            </a:r>
            <a:r>
              <a:rPr lang="en-US" sz="1600" dirty="0">
                <a:latin typeface="DDC Uchen" panose="01010100010101010101" pitchFamily="2" charset="0"/>
                <a:ea typeface="DDC Uchen" panose="01010100010101010101" pitchFamily="2" charset="0"/>
                <a:cs typeface="DDC Uchen" panose="01010100010101010101" pitchFamily="2" charset="0"/>
              </a:rPr>
              <a:t>(</a:t>
            </a:r>
            <a:r>
              <a:rPr lang="dz-BT" sz="1600" dirty="0">
                <a:latin typeface="DDC Uchen" panose="01010100010101010101" pitchFamily="2" charset="0"/>
                <a:ea typeface="DDC Uchen" panose="01010100010101010101" pitchFamily="2" charset="0"/>
                <a:cs typeface="DDC Uchen" panose="01010100010101010101" pitchFamily="2" charset="0"/>
              </a:rPr>
              <a:t>དཔེར་ན།</a:t>
            </a:r>
            <a:r>
              <a:rPr lang="bo-CN" sz="1600" dirty="0">
                <a:latin typeface="DDC Uchen" panose="01010100010101010101" pitchFamily="2" charset="0"/>
                <a:ea typeface="DDC Uchen" panose="01010100010101010101" pitchFamily="2" charset="0"/>
                <a:cs typeface="DDC Uchen" panose="01010100010101010101" pitchFamily="2" charset="0"/>
              </a:rPr>
              <a:t> ཨེབ་ནི།</a:t>
            </a:r>
            <a:r>
              <a:rPr lang="dz-BT" sz="1600" dirty="0">
                <a:latin typeface="DDC Uchen" panose="01010100010101010101" pitchFamily="2" charset="0"/>
                <a:ea typeface="DDC Uchen" panose="01010100010101010101" pitchFamily="2" charset="0"/>
                <a:cs typeface="DDC Uchen" panose="01010100010101010101" pitchFamily="2" charset="0"/>
              </a:rPr>
              <a:t> </a:t>
            </a:r>
            <a:r>
              <a:rPr lang="bo-CN" sz="1600" dirty="0">
                <a:latin typeface="DDC Uchen" panose="01010100010101010101" pitchFamily="2" charset="0"/>
                <a:ea typeface="DDC Uchen" panose="01010100010101010101" pitchFamily="2" charset="0"/>
                <a:cs typeface="DDC Uchen" panose="01010100010101010101" pitchFamily="2" charset="0"/>
              </a:rPr>
              <a:t>རི་མོ</a:t>
            </a:r>
            <a:r>
              <a:rPr lang="dz-BT" sz="1600" dirty="0">
                <a:latin typeface="DDC Uchen" panose="01010100010101010101" pitchFamily="2" charset="0"/>
                <a:ea typeface="DDC Uchen" panose="01010100010101010101" pitchFamily="2" charset="0"/>
                <a:cs typeface="DDC Uchen" panose="01010100010101010101" pitchFamily="2" charset="0"/>
              </a:rPr>
              <a:t>། དུས་ཡུན་ག་དེམ་ཅི་འགོར་ཡི།</a:t>
            </a:r>
            <a:r>
              <a:rPr lang="en-US" sz="1600" dirty="0">
                <a:latin typeface="DDC Uchen" panose="01010100010101010101" pitchFamily="2" charset="0"/>
                <a:ea typeface="DDC Uchen" panose="01010100010101010101" pitchFamily="2" charset="0"/>
                <a:cs typeface="DDC Uchen" panose="01010100010101010101" pitchFamily="2" charset="0"/>
              </a:rPr>
              <a:t>) </a:t>
            </a:r>
            <a:r>
              <a:rPr lang="dz-BT" sz="1600" dirty="0">
                <a:latin typeface="DDC Uchen" panose="01010100010101010101" pitchFamily="2" charset="0"/>
                <a:ea typeface="DDC Uchen" panose="01010100010101010101" pitchFamily="2" charset="0"/>
                <a:cs typeface="DDC Uchen" panose="01010100010101010101" pitchFamily="2" charset="0"/>
              </a:rPr>
              <a:t>ཁྱོད་ཀྱི་</a:t>
            </a:r>
            <a:r>
              <a:rPr lang="bo-CN" sz="1600" dirty="0">
                <a:latin typeface="DDC Uchen" panose="01010100010101010101" pitchFamily="2" charset="0"/>
                <a:ea typeface="DDC Uchen" panose="01010100010101010101" pitchFamily="2" charset="0"/>
                <a:cs typeface="DDC Uchen" panose="01010100010101010101" pitchFamily="2" charset="0"/>
              </a:rPr>
              <a:t> ཀུ་ཀི</a:t>
            </a:r>
            <a:r>
              <a:rPr lang="dz-BT" sz="1600" dirty="0">
                <a:latin typeface="DDC Uchen" panose="01010100010101010101" pitchFamily="2" charset="0"/>
                <a:ea typeface="DDC Uchen" panose="01010100010101010101" pitchFamily="2" charset="0"/>
                <a:cs typeface="DDC Uchen" panose="01010100010101010101" pitchFamily="2" charset="0"/>
              </a:rPr>
              <a:t>་ཁ་བྱང་དང་འབྲེལ་བ་ཡོད་མིའི་གྲུབ་</a:t>
            </a:r>
            <a:r>
              <a:rPr lang="dz-BT" sz="1600">
                <a:latin typeface="DDC Uchen" panose="01010100010101010101" pitchFamily="2" charset="0"/>
                <a:ea typeface="DDC Uchen" panose="01010100010101010101" pitchFamily="2" charset="0"/>
                <a:cs typeface="DDC Uchen" panose="01010100010101010101" pitchFamily="2" charset="0"/>
              </a:rPr>
              <a:t>འབྲས།</a:t>
            </a:r>
            <a:endParaRPr lang="dz-BT" sz="1600" dirty="0">
              <a:latin typeface="DDC Uchen" panose="01010100010101010101" pitchFamily="2" charset="0"/>
              <a:ea typeface="DDC Uchen" panose="01010100010101010101" pitchFamily="2" charset="0"/>
              <a:cs typeface="DDC Uchen" panose="01010100010101010101" pitchFamily="2" charset="0"/>
            </a:endParaRPr>
          </a:p>
        </p:txBody>
      </p:sp>
      <p:pic>
        <p:nvPicPr>
          <p:cNvPr id="4" name="Grafik 3">
            <a:extLst>
              <a:ext uri="{FF2B5EF4-FFF2-40B4-BE49-F238E27FC236}">
                <a16:creationId xmlns:a16="http://schemas.microsoft.com/office/drawing/2014/main" id="{CBCB7AA7-09F1-4DC2-9218-0E360F29C4B8}"/>
              </a:ext>
            </a:extLst>
          </p:cNvPr>
          <p:cNvPicPr>
            <a:picLocks noChangeAspect="1"/>
          </p:cNvPicPr>
          <p:nvPr/>
        </p:nvPicPr>
        <p:blipFill>
          <a:blip r:embed="rId3"/>
          <a:stretch>
            <a:fillRect/>
          </a:stretch>
        </p:blipFill>
        <p:spPr>
          <a:xfrm>
            <a:off x="1683834" y="3276652"/>
            <a:ext cx="2196790" cy="742954"/>
          </a:xfrm>
          <a:prstGeom prst="rect">
            <a:avLst/>
          </a:prstGeom>
        </p:spPr>
      </p:pic>
    </p:spTree>
    <p:extLst>
      <p:ext uri="{BB962C8B-B14F-4D97-AF65-F5344CB8AC3E}">
        <p14:creationId xmlns:p14="http://schemas.microsoft.com/office/powerpoint/2010/main" val="32022139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B79FA8-E82A-4CD3-9F41-68C0BC033AFA}"/>
              </a:ext>
            </a:extLst>
          </p:cNvPr>
          <p:cNvSpPr>
            <a:spLocks noGrp="1"/>
          </p:cNvSpPr>
          <p:nvPr>
            <p:ph type="title"/>
          </p:nvPr>
        </p:nvSpPr>
        <p:spPr/>
        <p:txBody>
          <a:bodyPr>
            <a:normAutofit fontScale="90000"/>
          </a:bodyPr>
          <a:lstStyle/>
          <a:p>
            <a:r>
              <a:rPr lang="bo-CN" sz="3600" dirty="0">
                <a:latin typeface="DDC Uchen" panose="01010100010101010101" pitchFamily="2" charset="0"/>
                <a:ea typeface="DDC Uchen" panose="01010100010101010101" pitchFamily="2" charset="0"/>
                <a:cs typeface="DDC Uchen" panose="01010100010101010101" pitchFamily="2" charset="0"/>
              </a:rPr>
              <a:t>ཤུལ་མའི་ལོ་དག་པ་ཅིག་ལས་ ཡོངས་འབྲེལ་ཐོག་ལས་ གྲོགས་རམ་འབད་ནི་འདི་ཡར་སེང་འགྱོ་འོང་་་་</a:t>
            </a:r>
            <a:endParaRPr lang="de-AT" sz="3600" dirty="0">
              <a:latin typeface="DDC Uchen" panose="01010100010101010101" pitchFamily="2" charset="0"/>
              <a:ea typeface="DDC Uchen" panose="01010100010101010101" pitchFamily="2" charset="0"/>
              <a:cs typeface="DDC Uchen" panose="01010100010101010101" pitchFamily="2" charset="0"/>
            </a:endParaRPr>
          </a:p>
        </p:txBody>
      </p:sp>
      <p:sp>
        <p:nvSpPr>
          <p:cNvPr id="3" name="Inhaltsplatzhalter 2">
            <a:extLst>
              <a:ext uri="{FF2B5EF4-FFF2-40B4-BE49-F238E27FC236}">
                <a16:creationId xmlns:a16="http://schemas.microsoft.com/office/drawing/2014/main" id="{357EE8A4-69AB-4B6D-80AB-38B692C3A5BD}"/>
              </a:ext>
            </a:extLst>
          </p:cNvPr>
          <p:cNvSpPr>
            <a:spLocks noGrp="1"/>
          </p:cNvSpPr>
          <p:nvPr>
            <p:ph sz="half" idx="1"/>
          </p:nvPr>
        </p:nvSpPr>
        <p:spPr>
          <a:xfrm>
            <a:off x="108054" y="2665142"/>
            <a:ext cx="8578746" cy="3735658"/>
          </a:xfrm>
        </p:spPr>
        <p:txBody>
          <a:bodyPr>
            <a:normAutofit/>
          </a:bodyPr>
          <a:lstStyle/>
          <a:p>
            <a:pPr marL="0" indent="0">
              <a:buNone/>
            </a:pPr>
            <a:r>
              <a:rPr lang="en-US" sz="1800" dirty="0">
                <a:latin typeface="DDC Uchen" panose="01010100010101010101" pitchFamily="2" charset="0"/>
                <a:ea typeface="DDC Uchen" panose="01010100010101010101" pitchFamily="2" charset="0"/>
                <a:cs typeface="DDC Uchen" panose="01010100010101010101" pitchFamily="2" charset="0"/>
              </a:rPr>
              <a:t>… </a:t>
            </a:r>
            <a:r>
              <a:rPr lang="bo-CN" sz="1800" dirty="0">
                <a:latin typeface="DDC Uchen" panose="01010100010101010101" pitchFamily="2" charset="0"/>
                <a:ea typeface="DDC Uchen" panose="01010100010101010101" pitchFamily="2" charset="0"/>
                <a:cs typeface="DDC Uchen" panose="01010100010101010101" pitchFamily="2" charset="0"/>
              </a:rPr>
              <a:t>འ་ནཱི་འདི་ཡང་ ཚོང་སྡེ་ག་ར་གིས་ གནས་སྡུད་བསྡུ་ལེན་འབད་ནིའི་གདམ་ཁ་འོང་ནི</a:t>
            </a:r>
            <a:endParaRPr lang="en-US" sz="1800" dirty="0">
              <a:latin typeface="DDC Uchen" panose="01010100010101010101" pitchFamily="2" charset="0"/>
              <a:ea typeface="DDC Uchen" panose="01010100010101010101" pitchFamily="2" charset="0"/>
              <a:cs typeface="DDC Uchen" panose="01010100010101010101" pitchFamily="2" charset="0"/>
            </a:endParaRPr>
          </a:p>
          <a:p>
            <a:pPr marL="0" indent="0">
              <a:buNone/>
            </a:pPr>
            <a:r>
              <a:rPr lang="bo-CN" sz="1800" dirty="0">
                <a:latin typeface="DDC Uchen" panose="01010100010101010101" pitchFamily="2" charset="0"/>
                <a:ea typeface="DDC Uchen" panose="01010100010101010101" pitchFamily="2" charset="0"/>
                <a:cs typeface="DDC Uchen" panose="01010100010101010101" pitchFamily="2" charset="0"/>
              </a:rPr>
              <a:t>དམིགས་གཏད་སྡེ་ཚན་གྱིས་ མཁོ་འདོད་་བསྐྱེད་མི་འདི་ཡང་ ཡར་སེང་འགྱོཝ་བཞིན་ ཚོང་དཔོན་ཚུ་གིས་ གནས་སྡུད་ཀྱི་འགྲོས་སྦོམ་སྦེ་འགྱོ་མི་འདི་ ལེགས་ཤོམ་སྦེ་འབད་སྤྱོད་འབད་དགོཔ་ཨིན།</a:t>
            </a:r>
            <a:endParaRPr lang="en-US" sz="1800" dirty="0">
              <a:latin typeface="DDC Uchen" panose="01010100010101010101" pitchFamily="2" charset="0"/>
              <a:ea typeface="DDC Uchen" panose="01010100010101010101" pitchFamily="2" charset="0"/>
              <a:cs typeface="DDC Uchen" panose="01010100010101010101" pitchFamily="2" charset="0"/>
            </a:endParaRPr>
          </a:p>
          <a:p>
            <a:pPr marL="0" indent="0" algn="ctr">
              <a:buNone/>
            </a:pPr>
            <a:r>
              <a:rPr lang="bo-CN" sz="1800" b="1" dirty="0">
                <a:latin typeface="DDC Uchen" panose="01010100010101010101" pitchFamily="2" charset="0"/>
                <a:ea typeface="DDC Uchen" panose="01010100010101010101" pitchFamily="2" charset="0"/>
                <a:cs typeface="DDC Uchen" panose="01010100010101010101" pitchFamily="2" charset="0"/>
              </a:rPr>
              <a:t>དེ་འབདཝ་ལས་ སྔ་གོང་ལས་ ཁྱིམ་ལཱ འབད་ཞིནམ་ལས་ ཁྱོད་རའི་ཚོང་མགྲོན་པ་ཚུ་ སེམས་དགའ་སྟེ་བཞག</a:t>
            </a:r>
            <a:r>
              <a:rPr lang="en-US" sz="1800" b="1" dirty="0">
                <a:latin typeface="DDC Uchen" panose="01010100010101010101" pitchFamily="2" charset="0"/>
                <a:ea typeface="DDC Uchen" panose="01010100010101010101" pitchFamily="2" charset="0"/>
                <a:cs typeface="DDC Uchen" panose="01010100010101010101" pitchFamily="2" charset="0"/>
              </a:rPr>
              <a:t>! </a:t>
            </a:r>
            <a:r>
              <a:rPr lang="bo-CN" sz="1800" b="1" dirty="0">
                <a:latin typeface="DDC Uchen" panose="01010100010101010101" pitchFamily="2" charset="0"/>
                <a:ea typeface="DDC Uchen" panose="01010100010101010101" pitchFamily="2" charset="0"/>
                <a:cs typeface="DDC Uchen" panose="01010100010101010101" pitchFamily="2" charset="0"/>
              </a:rPr>
              <a:t>དེ་སྦེ་འབད་བ་ཅིན་ མཐར་འཁྱོལ་རང་བཞིན་གྱིས་འབྱུང་འོང་། </a:t>
            </a:r>
            <a:endParaRPr lang="en-US" sz="1800" b="1" dirty="0">
              <a:latin typeface="DDC Uchen" panose="01010100010101010101" pitchFamily="2" charset="0"/>
              <a:ea typeface="DDC Uchen" panose="01010100010101010101" pitchFamily="2" charset="0"/>
              <a:cs typeface="DDC Uchen" panose="01010100010101010101" pitchFamily="2" charset="0"/>
            </a:endParaRPr>
          </a:p>
        </p:txBody>
      </p:sp>
    </p:spTree>
    <p:extLst>
      <p:ext uri="{BB962C8B-B14F-4D97-AF65-F5344CB8AC3E}">
        <p14:creationId xmlns:p14="http://schemas.microsoft.com/office/powerpoint/2010/main" val="39068637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5C5AF1-536B-57DD-E676-1A7845DBB73D}"/>
              </a:ext>
            </a:extLst>
          </p:cNvPr>
          <p:cNvSpPr>
            <a:spLocks noGrp="1"/>
          </p:cNvSpPr>
          <p:nvPr>
            <p:ph type="title"/>
          </p:nvPr>
        </p:nvSpPr>
        <p:spPr>
          <a:xfrm>
            <a:off x="548440" y="1349864"/>
            <a:ext cx="7886700" cy="689951"/>
          </a:xfrm>
        </p:spPr>
        <p:txBody>
          <a:bodyPr>
            <a:normAutofit/>
          </a:bodyPr>
          <a:lstStyle/>
          <a:p>
            <a:pPr algn="ctr"/>
            <a:r>
              <a:rPr lang="bo-CN" sz="3200" dirty="0">
                <a:latin typeface="DDC Uchen" panose="01010100010101010101" pitchFamily="2" charset="0"/>
                <a:ea typeface="DDC Uchen" panose="01010100010101010101" pitchFamily="2" charset="0"/>
                <a:cs typeface="DDC Uchen" panose="01010100010101010101" pitchFamily="2" charset="0"/>
              </a:rPr>
              <a:t>ཚོང་མགྲོན་པའི་ལམ་འགྲུལ་གྱི་སབ་ཁྲ།</a:t>
            </a:r>
            <a:endParaRPr lang="en-US" sz="3200" dirty="0">
              <a:latin typeface="DDC Uchen" panose="01010100010101010101" pitchFamily="2" charset="0"/>
              <a:ea typeface="DDC Uchen" panose="01010100010101010101" pitchFamily="2" charset="0"/>
              <a:cs typeface="DDC Uchen" panose="01010100010101010101" pitchFamily="2" charset="0"/>
            </a:endParaRPr>
          </a:p>
        </p:txBody>
      </p:sp>
      <p:sp>
        <p:nvSpPr>
          <p:cNvPr id="3" name="Inhaltsplatzhalter 2">
            <a:extLst>
              <a:ext uri="{FF2B5EF4-FFF2-40B4-BE49-F238E27FC236}">
                <a16:creationId xmlns:a16="http://schemas.microsoft.com/office/drawing/2014/main" id="{5F8A1A2A-4638-CF91-545A-C30E646D5CB7}"/>
              </a:ext>
            </a:extLst>
          </p:cNvPr>
          <p:cNvSpPr>
            <a:spLocks noGrp="1"/>
          </p:cNvSpPr>
          <p:nvPr>
            <p:ph idx="1"/>
          </p:nvPr>
        </p:nvSpPr>
        <p:spPr>
          <a:xfrm>
            <a:off x="532398" y="2136530"/>
            <a:ext cx="7886700" cy="3572608"/>
          </a:xfrm>
        </p:spPr>
        <p:txBody>
          <a:bodyPr>
            <a:normAutofit/>
          </a:bodyPr>
          <a:lstStyle/>
          <a:p>
            <a:pPr marL="0" indent="0">
              <a:buNone/>
            </a:pPr>
            <a:r>
              <a:rPr lang="bo-CN" sz="1800" dirty="0">
                <a:latin typeface="DDC Uchen" panose="01010100010101010101" pitchFamily="2" charset="0"/>
                <a:ea typeface="DDC Uchen" panose="01010100010101010101" pitchFamily="2" charset="0"/>
                <a:cs typeface="DDC Uchen" panose="01010100010101010101" pitchFamily="2" charset="0"/>
              </a:rPr>
              <a:t>ཚོང་མགྲོན་པ་ཚུ་གིས་ ཚོང་འབྲེལ་དང་འབྲེལ་བ་འཐབ་སྟེ་འགྱོ་བའི་སྐབས་ལུ་ འ་ནཱི་འདི་ བརྙན་སྟོན་གྱི་ཐོག་ལས་སྟོ་ནི</a:t>
            </a:r>
            <a:r>
              <a:rPr lang="en-US" sz="1800" dirty="0">
                <a:latin typeface="DDC Uchen" panose="01010100010101010101" pitchFamily="2" charset="0"/>
                <a:ea typeface="DDC Uchen" panose="01010100010101010101" pitchFamily="2" charset="0"/>
                <a:cs typeface="DDC Uchen" panose="01010100010101010101" pitchFamily="2" charset="0"/>
              </a:rPr>
              <a:t> </a:t>
            </a:r>
            <a:r>
              <a:rPr lang="en-US" sz="1800" dirty="0">
                <a:latin typeface="DDC Uchen" panose="01010100010101010101" pitchFamily="2" charset="0"/>
                <a:ea typeface="DDC Uchen" panose="01010100010101010101" pitchFamily="2" charset="0"/>
                <a:cs typeface="DDC Uchen" panose="01010100010101010101" pitchFamily="2" charset="0"/>
                <a:sym typeface="Wingdings" pitchFamily="2" charset="2"/>
              </a:rPr>
              <a:t></a:t>
            </a:r>
            <a:r>
              <a:rPr lang="en-US" sz="1800" dirty="0">
                <a:latin typeface="DDC Uchen" panose="01010100010101010101" pitchFamily="2" charset="0"/>
                <a:ea typeface="DDC Uchen" panose="01010100010101010101" pitchFamily="2" charset="0"/>
                <a:cs typeface="DDC Uchen" panose="01010100010101010101" pitchFamily="2" charset="0"/>
              </a:rPr>
              <a:t> </a:t>
            </a:r>
            <a:r>
              <a:rPr lang="bo-CN" sz="1800" dirty="0">
                <a:latin typeface="DDC Uchen" panose="01010100010101010101" pitchFamily="2" charset="0"/>
                <a:ea typeface="DDC Uchen" panose="01010100010101010101" pitchFamily="2" charset="0"/>
                <a:cs typeface="DDC Uchen" panose="01010100010101010101" pitchFamily="2" charset="0"/>
              </a:rPr>
              <a:t>འ་ནཱི་ཁ་གསལ་འདི་ བརྙན་སྟོན་གྱི་སབ་ཁྲ་ལུ་ གཅིག་ཁར་བསྡོམ།</a:t>
            </a:r>
          </a:p>
          <a:p>
            <a:pPr marL="0" indent="0">
              <a:buNone/>
            </a:pPr>
            <a:r>
              <a:rPr lang="bo-CN" sz="1800" dirty="0">
                <a:latin typeface="DDC Uchen" panose="01010100010101010101" pitchFamily="2" charset="0"/>
                <a:ea typeface="DDC Uchen" panose="01010100010101010101" pitchFamily="2" charset="0"/>
                <a:cs typeface="DDC Uchen" panose="01010100010101010101" pitchFamily="2" charset="0"/>
              </a:rPr>
              <a:t>- ཉོ་སྒྲུབ་ཀྱི་བྱ་རིམ</a:t>
            </a:r>
            <a:endParaRPr lang="en-US" sz="1800" dirty="0">
              <a:latin typeface="DDC Uchen" panose="01010100010101010101" pitchFamily="2" charset="0"/>
              <a:ea typeface="DDC Uchen" panose="01010100010101010101" pitchFamily="2" charset="0"/>
              <a:cs typeface="DDC Uchen" panose="01010100010101010101" pitchFamily="2" charset="0"/>
            </a:endParaRPr>
          </a:p>
          <a:p>
            <a:pPr>
              <a:buFontTx/>
              <a:buChar char="-"/>
            </a:pPr>
            <a:r>
              <a:rPr lang="bo-CN" sz="1800" dirty="0">
                <a:latin typeface="DDC Uchen" panose="01010100010101010101" pitchFamily="2" charset="0"/>
                <a:ea typeface="DDC Uchen" panose="01010100010101010101" pitchFamily="2" charset="0"/>
                <a:cs typeface="DDC Uchen" panose="01010100010101010101" pitchFamily="2" charset="0"/>
              </a:rPr>
              <a:t>ལག་ལེན་འཐབ་མི་ཚུ་གི་བྱ་རིམ</a:t>
            </a:r>
            <a:endParaRPr lang="en-US" sz="1800" dirty="0">
              <a:latin typeface="DDC Uchen" panose="01010100010101010101" pitchFamily="2" charset="0"/>
              <a:ea typeface="DDC Uchen" panose="01010100010101010101" pitchFamily="2" charset="0"/>
              <a:cs typeface="DDC Uchen" panose="01010100010101010101" pitchFamily="2" charset="0"/>
            </a:endParaRPr>
          </a:p>
          <a:p>
            <a:pPr>
              <a:buFontTx/>
              <a:buChar char="-"/>
            </a:pPr>
            <a:r>
              <a:rPr lang="bo-CN" sz="1800" dirty="0">
                <a:latin typeface="DDC Uchen" panose="01010100010101010101" pitchFamily="2" charset="0"/>
                <a:ea typeface="DDC Uchen" panose="01010100010101010101" pitchFamily="2" charset="0"/>
                <a:cs typeface="DDC Uchen" panose="01010100010101010101" pitchFamily="2" charset="0"/>
              </a:rPr>
              <a:t>འདུ་ཤེས་དྲག་པོ</a:t>
            </a:r>
            <a:endParaRPr lang="en-US" sz="1800" dirty="0">
              <a:latin typeface="DDC Uchen" panose="01010100010101010101" pitchFamily="2" charset="0"/>
              <a:ea typeface="DDC Uchen" panose="01010100010101010101" pitchFamily="2" charset="0"/>
              <a:cs typeface="DDC Uchen" panose="01010100010101010101" pitchFamily="2" charset="0"/>
            </a:endParaRPr>
          </a:p>
          <a:p>
            <a:pPr>
              <a:buFontTx/>
              <a:buChar char="-"/>
            </a:pPr>
            <a:r>
              <a:rPr lang="bo-CN" sz="1800" dirty="0">
                <a:latin typeface="DDC Uchen" panose="01010100010101010101" pitchFamily="2" charset="0"/>
                <a:ea typeface="DDC Uchen" panose="01010100010101010101" pitchFamily="2" charset="0"/>
                <a:cs typeface="DDC Uchen" panose="01010100010101010101" pitchFamily="2" charset="0"/>
              </a:rPr>
              <a:t>དཀའཝ་སྤྱད་ས</a:t>
            </a:r>
            <a:endParaRPr lang="en-US" sz="1800" dirty="0">
              <a:latin typeface="DDC Uchen" panose="01010100010101010101" pitchFamily="2" charset="0"/>
              <a:ea typeface="DDC Uchen" panose="01010100010101010101" pitchFamily="2" charset="0"/>
              <a:cs typeface="DDC Uchen" panose="01010100010101010101" pitchFamily="2" charset="0"/>
            </a:endParaRPr>
          </a:p>
          <a:p>
            <a:pPr>
              <a:buFontTx/>
              <a:buChar char="-"/>
            </a:pPr>
            <a:r>
              <a:rPr lang="bo-CN" sz="1800" dirty="0">
                <a:latin typeface="DDC Uchen" panose="01010100010101010101" pitchFamily="2" charset="0"/>
                <a:ea typeface="DDC Uchen" panose="01010100010101010101" pitchFamily="2" charset="0"/>
                <a:cs typeface="DDC Uchen" panose="01010100010101010101" pitchFamily="2" charset="0"/>
              </a:rPr>
              <a:t>ཐབས་ལམ</a:t>
            </a:r>
            <a:endParaRPr lang="en-US" sz="1800" dirty="0">
              <a:latin typeface="DDC Uchen" panose="01010100010101010101" pitchFamily="2" charset="0"/>
              <a:ea typeface="DDC Uchen" panose="01010100010101010101" pitchFamily="2" charset="0"/>
              <a:cs typeface="DDC Uchen" panose="01010100010101010101" pitchFamily="2" charset="0"/>
            </a:endParaRPr>
          </a:p>
        </p:txBody>
      </p:sp>
    </p:spTree>
    <p:extLst>
      <p:ext uri="{BB962C8B-B14F-4D97-AF65-F5344CB8AC3E}">
        <p14:creationId xmlns:p14="http://schemas.microsoft.com/office/powerpoint/2010/main" val="863034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5C5AF1-536B-57DD-E676-1A7845DBB73D}"/>
              </a:ext>
            </a:extLst>
          </p:cNvPr>
          <p:cNvSpPr>
            <a:spLocks noGrp="1"/>
          </p:cNvSpPr>
          <p:nvPr>
            <p:ph type="title"/>
          </p:nvPr>
        </p:nvSpPr>
        <p:spPr>
          <a:xfrm>
            <a:off x="468230" y="1349864"/>
            <a:ext cx="7886700" cy="689951"/>
          </a:xfrm>
        </p:spPr>
        <p:txBody>
          <a:bodyPr>
            <a:normAutofit/>
          </a:bodyPr>
          <a:lstStyle/>
          <a:p>
            <a:r>
              <a:rPr lang="bo-CN" sz="3200" dirty="0">
                <a:latin typeface="DDC Uchen" panose="01010100010101010101" pitchFamily="2" charset="0"/>
                <a:ea typeface="DDC Uchen" panose="01010100010101010101" pitchFamily="2" charset="0"/>
                <a:cs typeface="DDC Uchen" panose="01010100010101010101" pitchFamily="2" charset="0"/>
              </a:rPr>
              <a:t>ཚོང་མགྲོན་པའི་ལམ་འགྲུལ་གྱི་སབ་ཁྲ།</a:t>
            </a:r>
            <a:r>
              <a:rPr lang="en-US" sz="3200" dirty="0">
                <a:latin typeface="DDC Uchen" panose="01010100010101010101" pitchFamily="2" charset="0"/>
                <a:ea typeface="DDC Uchen" panose="01010100010101010101" pitchFamily="2" charset="0"/>
                <a:cs typeface="DDC Uchen" panose="01010100010101010101" pitchFamily="2" charset="0"/>
              </a:rPr>
              <a:t> </a:t>
            </a:r>
            <a:r>
              <a:rPr lang="bo-CN" sz="3200" dirty="0">
                <a:latin typeface="DDC Uchen" panose="01010100010101010101" pitchFamily="2" charset="0"/>
                <a:ea typeface="DDC Uchen" panose="01010100010101010101" pitchFamily="2" charset="0"/>
                <a:cs typeface="DDC Uchen" panose="01010100010101010101" pitchFamily="2" charset="0"/>
              </a:rPr>
              <a:t>(༢)</a:t>
            </a:r>
            <a:endParaRPr lang="en-US" sz="3200" dirty="0">
              <a:latin typeface="DDC Uchen" panose="01010100010101010101" pitchFamily="2" charset="0"/>
              <a:ea typeface="DDC Uchen" panose="01010100010101010101" pitchFamily="2" charset="0"/>
              <a:cs typeface="DDC Uchen" panose="01010100010101010101" pitchFamily="2" charset="0"/>
            </a:endParaRPr>
          </a:p>
        </p:txBody>
      </p:sp>
      <p:sp>
        <p:nvSpPr>
          <p:cNvPr id="3" name="Inhaltsplatzhalter 2">
            <a:extLst>
              <a:ext uri="{FF2B5EF4-FFF2-40B4-BE49-F238E27FC236}">
                <a16:creationId xmlns:a16="http://schemas.microsoft.com/office/drawing/2014/main" id="{5F8A1A2A-4638-CF91-545A-C30E646D5CB7}"/>
              </a:ext>
            </a:extLst>
          </p:cNvPr>
          <p:cNvSpPr>
            <a:spLocks noGrp="1"/>
          </p:cNvSpPr>
          <p:nvPr>
            <p:ph idx="1"/>
          </p:nvPr>
        </p:nvSpPr>
        <p:spPr>
          <a:xfrm>
            <a:off x="452188" y="2136530"/>
            <a:ext cx="7886700" cy="3572608"/>
          </a:xfrm>
        </p:spPr>
        <p:txBody>
          <a:bodyPr>
            <a:normAutofit/>
          </a:bodyPr>
          <a:lstStyle/>
          <a:p>
            <a:pPr marL="0" indent="0">
              <a:buNone/>
            </a:pPr>
            <a:r>
              <a:rPr lang="en-US" sz="1800" dirty="0">
                <a:latin typeface="DDC Uchen" panose="01010100010101010101" pitchFamily="2" charset="0"/>
                <a:ea typeface="DDC Uchen" panose="01010100010101010101" pitchFamily="2" charset="0"/>
                <a:cs typeface="DDC Uchen" panose="01010100010101010101" pitchFamily="2" charset="0"/>
                <a:sym typeface="Wingdings" pitchFamily="2" charset="2"/>
              </a:rPr>
              <a:t></a:t>
            </a:r>
            <a:r>
              <a:rPr lang="en-US" sz="1800" dirty="0">
                <a:latin typeface="DDC Uchen" panose="01010100010101010101" pitchFamily="2" charset="0"/>
                <a:ea typeface="DDC Uchen" panose="01010100010101010101" pitchFamily="2" charset="0"/>
                <a:cs typeface="DDC Uchen" panose="01010100010101010101" pitchFamily="2" charset="0"/>
              </a:rPr>
              <a:t> </a:t>
            </a:r>
            <a:r>
              <a:rPr lang="bo-CN" sz="1800" dirty="0">
                <a:latin typeface="DDC Uchen" panose="01010100010101010101" pitchFamily="2" charset="0"/>
                <a:ea typeface="DDC Uchen" panose="01010100010101010101" pitchFamily="2" charset="0"/>
                <a:cs typeface="DDC Uchen" panose="01010100010101010101" pitchFamily="2" charset="0"/>
              </a:rPr>
              <a:t>སྤྱི་ལོ་༢༠༢༡ ལུ་ ཡོངས་འབྲེལ་ཐོག་ལས་ ཚོང་འབྲེལ་འཐབ་མི་ བརྒྱ་ཆ་༧༠ གིས་ ཁོང་གི་གླ་འཁོར་འདི་བཏང་ནུག། ཐོན་སྐྱེད་འདི་ བཀོ་བཞག་ནི་ཨིན་པ་ཅིན་ ཆུ་ཚོད་སྦེ་ ག་ཅི་ཐོན་སྐྱེད་གསརཔ་བཟོ་ཡི? </a:t>
            </a:r>
          </a:p>
          <a:p>
            <a:pPr marL="0" indent="0">
              <a:buNone/>
            </a:pPr>
            <a:r>
              <a:rPr lang="en-US" sz="1800" dirty="0">
                <a:latin typeface="DDC Uchen" panose="01010100010101010101" pitchFamily="2" charset="0"/>
                <a:ea typeface="DDC Uchen" panose="01010100010101010101" pitchFamily="2" charset="0"/>
                <a:cs typeface="DDC Uchen" panose="01010100010101010101" pitchFamily="2" charset="0"/>
                <a:sym typeface="Wingdings" pitchFamily="2" charset="2"/>
              </a:rPr>
              <a:t></a:t>
            </a:r>
            <a:r>
              <a:rPr lang="bo-CN" sz="1800" dirty="0">
                <a:latin typeface="DDC Uchen" panose="01010100010101010101" pitchFamily="2" charset="0"/>
                <a:ea typeface="DDC Uchen" panose="01010100010101010101" pitchFamily="2" charset="0"/>
                <a:cs typeface="DDC Uchen" panose="01010100010101010101" pitchFamily="2" charset="0"/>
                <a:sym typeface="Wingdings" pitchFamily="2" charset="2"/>
              </a:rPr>
              <a:t>ཐོན་སྐྱེད་འདི་ ཚོང་མགྲོན་པ་ཚུ་གི་ཨིནམ་ལས་ ཁོང་</a:t>
            </a:r>
            <a:r>
              <a:rPr lang="en-US" sz="1800" dirty="0">
                <a:latin typeface="DDC Uchen" panose="01010100010101010101" pitchFamily="2" charset="0"/>
                <a:ea typeface="DDC Uchen" panose="01010100010101010101" pitchFamily="2" charset="0"/>
                <a:cs typeface="DDC Uchen" panose="01010100010101010101" pitchFamily="2" charset="0"/>
                <a:sym typeface="Wingdings" pitchFamily="2" charset="2"/>
              </a:rPr>
              <a:t> </a:t>
            </a:r>
            <a:r>
              <a:rPr lang="bo-CN" sz="1800" dirty="0">
                <a:latin typeface="DDC Uchen" panose="01010100010101010101" pitchFamily="2" charset="0"/>
                <a:ea typeface="DDC Uchen" panose="01010100010101010101" pitchFamily="2" charset="0"/>
                <a:cs typeface="DDC Uchen" panose="01010100010101010101" pitchFamily="2" charset="0"/>
                <a:sym typeface="Wingdings" pitchFamily="2" charset="2"/>
              </a:rPr>
              <a:t>ཚོང་མགྲོན་པ་བརྒྱ་ཆ་༨༠ གིས་ ཁོང་གི་ཚོང་སྡེ་དང་གཅིག་ཁར་ཡོད་པའི་ཉམས་མྱོང་འདི་ ཁག་ཆེཝ་སྦེ་རྩིཝ་ཨིན་པས།</a:t>
            </a:r>
          </a:p>
          <a:p>
            <a:pPr>
              <a:buFont typeface="Wingdings" panose="05000000000000000000" pitchFamily="2" charset="2"/>
              <a:buChar char="à"/>
            </a:pPr>
            <a:r>
              <a:rPr lang="bo-CN" sz="1800" dirty="0">
                <a:latin typeface="DDC Uchen" panose="01010100010101010101" pitchFamily="2" charset="0"/>
                <a:ea typeface="DDC Uchen" panose="01010100010101010101" pitchFamily="2" charset="0"/>
                <a:cs typeface="DDC Uchen" panose="01010100010101010101" pitchFamily="2" charset="0"/>
                <a:sym typeface="Wingdings" pitchFamily="2" charset="2"/>
              </a:rPr>
              <a:t>ཚོང་མགྲོན་པ་བརྒྱ་ཆ་༣༣ གྱིས་ ཚོང་སྡེ་དང་ ཉམས་མྱོང་ངན་པ་ཅིག་འཐོཔ་པ་ཅིན་ ཚོང་སྡེ་གཞན་དང་འགྱོ་ནིའི་གདམ་ཁ་རྐྱབ་འོང་།</a:t>
            </a:r>
          </a:p>
          <a:p>
            <a:pPr marL="0" indent="0">
              <a:buNone/>
            </a:pPr>
            <a:endParaRPr lang="en-US" sz="1800" dirty="0">
              <a:latin typeface="DDC Uchen" panose="01010100010101010101" pitchFamily="2" charset="0"/>
              <a:ea typeface="DDC Uchen" panose="01010100010101010101" pitchFamily="2" charset="0"/>
              <a:cs typeface="DDC Uchen" panose="01010100010101010101" pitchFamily="2" charset="0"/>
            </a:endParaRPr>
          </a:p>
          <a:p>
            <a:pPr marL="0" indent="0">
              <a:buNone/>
            </a:pPr>
            <a:r>
              <a:rPr lang="bo-CN" sz="1800" b="1" dirty="0">
                <a:latin typeface="DDC Uchen" panose="01010100010101010101" pitchFamily="2" charset="0"/>
                <a:ea typeface="DDC Uchen" panose="01010100010101010101" pitchFamily="2" charset="0"/>
                <a:cs typeface="DDC Uchen" panose="01010100010101010101" pitchFamily="2" charset="0"/>
              </a:rPr>
              <a:t>ཚོང་མགྲོན་པའི་སབ་ཁྲབ་འདི་གིས་ ཚོང་ལཱའི་ཡོན་ཏན་ལྟེ་བའི་ལས་གཡོགཔ་ཚུ་གིས་ ཨ་རྟག་གི་དྲི་བ་དང་ ཚོར་ཤུགས་འདི་ཧ་གོ་སྟེ་ ཚོང་མགྲོན་པ་ཚུ་ཧ་གོ་ཚུགསཔ་འགྱོཝ་ཨིན། </a:t>
            </a:r>
          </a:p>
          <a:p>
            <a:pPr marL="0" indent="0">
              <a:buNone/>
            </a:pPr>
            <a:endParaRPr lang="en-US" sz="1800" dirty="0">
              <a:latin typeface="DDC Uchen" panose="01010100010101010101" pitchFamily="2" charset="0"/>
              <a:ea typeface="DDC Uchen" panose="01010100010101010101" pitchFamily="2" charset="0"/>
              <a:cs typeface="DDC Uchen" panose="01010100010101010101" pitchFamily="2" charset="0"/>
            </a:endParaRPr>
          </a:p>
        </p:txBody>
      </p:sp>
    </p:spTree>
    <p:extLst>
      <p:ext uri="{BB962C8B-B14F-4D97-AF65-F5344CB8AC3E}">
        <p14:creationId xmlns:p14="http://schemas.microsoft.com/office/powerpoint/2010/main" val="32387446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B79FA8-E82A-4CD3-9F41-68C0BC033AFA}"/>
              </a:ext>
            </a:extLst>
          </p:cNvPr>
          <p:cNvSpPr>
            <a:spLocks noGrp="1"/>
          </p:cNvSpPr>
          <p:nvPr>
            <p:ph type="title"/>
          </p:nvPr>
        </p:nvSpPr>
        <p:spPr>
          <a:xfrm>
            <a:off x="1427747" y="525379"/>
            <a:ext cx="7886700" cy="793377"/>
          </a:xfrm>
        </p:spPr>
        <p:txBody>
          <a:bodyPr>
            <a:normAutofit/>
          </a:bodyPr>
          <a:lstStyle/>
          <a:p>
            <a:r>
              <a:rPr lang="bo-CN" sz="3200" dirty="0">
                <a:latin typeface="DDC Uchen" panose="01010100010101010101" pitchFamily="2" charset="0"/>
                <a:ea typeface="DDC Uchen" panose="01010100010101010101" pitchFamily="2" charset="0"/>
                <a:cs typeface="DDC Uchen" panose="01010100010101010101" pitchFamily="2" charset="0"/>
              </a:rPr>
              <a:t>ཚོང་མགྲོན་པའི་ལམ་འགྲུལ་གྱི་སབ་ཁྲ།</a:t>
            </a:r>
            <a:r>
              <a:rPr lang="en-US" sz="3200" dirty="0">
                <a:latin typeface="DDC Uchen" panose="01010100010101010101" pitchFamily="2" charset="0"/>
                <a:ea typeface="DDC Uchen" panose="01010100010101010101" pitchFamily="2" charset="0"/>
                <a:cs typeface="DDC Uchen" panose="01010100010101010101" pitchFamily="2" charset="0"/>
              </a:rPr>
              <a:t> </a:t>
            </a:r>
            <a:r>
              <a:rPr lang="bo-CN" sz="3200" dirty="0">
                <a:latin typeface="DDC Uchen" panose="01010100010101010101" pitchFamily="2" charset="0"/>
                <a:ea typeface="DDC Uchen" panose="01010100010101010101" pitchFamily="2" charset="0"/>
                <a:cs typeface="DDC Uchen" panose="01010100010101010101" pitchFamily="2" charset="0"/>
              </a:rPr>
              <a:t>(༣)</a:t>
            </a:r>
            <a:endParaRPr lang="de-AT" sz="3200" dirty="0">
              <a:latin typeface="DDC Uchen" panose="01010100010101010101" pitchFamily="2" charset="0"/>
              <a:ea typeface="DDC Uchen" panose="01010100010101010101" pitchFamily="2" charset="0"/>
              <a:cs typeface="DDC Uchen" panose="01010100010101010101" pitchFamily="2" charset="0"/>
            </a:endParaRPr>
          </a:p>
        </p:txBody>
      </p:sp>
      <p:pic>
        <p:nvPicPr>
          <p:cNvPr id="20" name="Grafik 19">
            <a:extLst>
              <a:ext uri="{FF2B5EF4-FFF2-40B4-BE49-F238E27FC236}">
                <a16:creationId xmlns:a16="http://schemas.microsoft.com/office/drawing/2014/main" id="{6BD66E84-98AA-7E19-B54E-657A3F5533CD}"/>
              </a:ext>
            </a:extLst>
          </p:cNvPr>
          <p:cNvPicPr>
            <a:picLocks noChangeAspect="1"/>
          </p:cNvPicPr>
          <p:nvPr/>
        </p:nvPicPr>
        <p:blipFill rotWithShape="1">
          <a:blip r:embed="rId3">
            <a:extLst>
              <a:ext uri="{28A0092B-C50C-407E-A947-70E740481C1C}">
                <a14:useLocalDpi xmlns:a14="http://schemas.microsoft.com/office/drawing/2010/main" val="0"/>
              </a:ext>
            </a:extLst>
          </a:blip>
          <a:srcRect t="13493"/>
          <a:stretch/>
        </p:blipFill>
        <p:spPr>
          <a:xfrm>
            <a:off x="834189" y="1318756"/>
            <a:ext cx="6641431" cy="5299176"/>
          </a:xfrm>
          <a:prstGeom prst="rect">
            <a:avLst/>
          </a:prstGeom>
        </p:spPr>
      </p:pic>
    </p:spTree>
    <p:extLst>
      <p:ext uri="{BB962C8B-B14F-4D97-AF65-F5344CB8AC3E}">
        <p14:creationId xmlns:p14="http://schemas.microsoft.com/office/powerpoint/2010/main" val="1008041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81A6E10-4376-AB78-8243-72E73A9398B6}"/>
              </a:ext>
            </a:extLst>
          </p:cNvPr>
          <p:cNvSpPr>
            <a:spLocks noGrp="1"/>
          </p:cNvSpPr>
          <p:nvPr>
            <p:ph idx="1"/>
          </p:nvPr>
        </p:nvSpPr>
        <p:spPr>
          <a:xfrm>
            <a:off x="628650" y="1446029"/>
            <a:ext cx="7886700" cy="4242596"/>
          </a:xfrm>
        </p:spPr>
        <p:txBody>
          <a:bodyPr>
            <a:normAutofit/>
          </a:bodyPr>
          <a:lstStyle/>
          <a:p>
            <a:pPr marL="0" indent="0" algn="ctr">
              <a:buNone/>
            </a:pPr>
            <a:r>
              <a:rPr lang="bo-CN" sz="4000" dirty="0"/>
              <a:t>དྲི་བ?</a:t>
            </a:r>
            <a:endParaRPr lang="en-US" sz="4000" dirty="0"/>
          </a:p>
        </p:txBody>
      </p:sp>
    </p:spTree>
    <p:extLst>
      <p:ext uri="{BB962C8B-B14F-4D97-AF65-F5344CB8AC3E}">
        <p14:creationId xmlns:p14="http://schemas.microsoft.com/office/powerpoint/2010/main" val="15254229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dz-BT" sz="6000" dirty="0">
                <a:latin typeface="DDC Uchen" panose="01010100010101010101" pitchFamily="2" charset="0"/>
                <a:ea typeface="DDC Uchen" panose="01010100010101010101" pitchFamily="2" charset="0"/>
                <a:cs typeface="DDC Uchen" panose="01010100010101010101" pitchFamily="2" charset="0"/>
              </a:rPr>
              <a:t>ཨེན་ཀོར། ལས་རིམ་</a:t>
            </a:r>
            <a:r>
              <a:rPr lang="bo-CN" sz="6000" dirty="0">
                <a:latin typeface="DDC Uchen" panose="01010100010101010101" pitchFamily="2" charset="0"/>
                <a:ea typeface="DDC Uchen" panose="01010100010101010101" pitchFamily="2" charset="0"/>
                <a:cs typeface="DDC Uchen" panose="01010100010101010101" pitchFamily="2" charset="0"/>
              </a:rPr>
              <a:t>འ</a:t>
            </a:r>
            <a:r>
              <a:rPr lang="dz-BT" sz="6000" dirty="0">
                <a:latin typeface="DDC Uchen" panose="01010100010101010101" pitchFamily="2" charset="0"/>
                <a:ea typeface="DDC Uchen" panose="01010100010101010101" pitchFamily="2" charset="0"/>
                <a:cs typeface="DDC Uchen" panose="01010100010101010101" pitchFamily="2" charset="0"/>
              </a:rPr>
              <a:t>ཐེབ།</a:t>
            </a:r>
            <a:endParaRPr lang="en-US" dirty="0">
              <a:solidFill>
                <a:schemeClr val="accent1">
                  <a:lumMod val="50000"/>
                </a:schemeClr>
              </a:solidFill>
              <a:latin typeface="DDC Uchen" panose="01010100010101010101" pitchFamily="2" charset="0"/>
              <a:ea typeface="DDC Uchen" panose="01010100010101010101" pitchFamily="2" charset="0"/>
              <a:cs typeface="DDC Uchen" panose="01010100010101010101" pitchFamily="2" charset="0"/>
            </a:endParaRPr>
          </a:p>
        </p:txBody>
      </p:sp>
      <p:sp>
        <p:nvSpPr>
          <p:cNvPr id="3" name="Subtitle 2"/>
          <p:cNvSpPr>
            <a:spLocks noGrp="1"/>
          </p:cNvSpPr>
          <p:nvPr>
            <p:ph type="subTitle" idx="1"/>
          </p:nvPr>
        </p:nvSpPr>
        <p:spPr>
          <a:xfrm>
            <a:off x="1143000" y="3602038"/>
            <a:ext cx="6858000" cy="2261867"/>
          </a:xfrm>
        </p:spPr>
        <p:txBody>
          <a:bodyPr>
            <a:normAutofit fontScale="85000" lnSpcReduction="20000"/>
          </a:bodyPr>
          <a:lstStyle/>
          <a:p>
            <a:br>
              <a:rPr lang="de-AT" sz="2700" dirty="0">
                <a:solidFill>
                  <a:schemeClr val="accent1">
                    <a:lumMod val="50000"/>
                  </a:schemeClr>
                </a:solidFill>
                <a:latin typeface="DDC Uchen" panose="01010100010101010101" pitchFamily="2" charset="0"/>
                <a:ea typeface="DDC Uchen" panose="01010100010101010101" pitchFamily="2" charset="0"/>
                <a:cs typeface="DDC Uchen" panose="01010100010101010101" pitchFamily="2" charset="0"/>
              </a:rPr>
            </a:br>
            <a:br>
              <a:rPr lang="en-US" sz="3600" dirty="0">
                <a:latin typeface="DDC Uchen" panose="01010100010101010101" pitchFamily="2" charset="0"/>
                <a:ea typeface="DDC Uchen" panose="01010100010101010101" pitchFamily="2" charset="0"/>
                <a:cs typeface="DDC Uchen" panose="01010100010101010101" pitchFamily="2" charset="0"/>
              </a:rPr>
            </a:br>
            <a:br>
              <a:rPr lang="dz-BT" sz="2400" b="0" dirty="0">
                <a:latin typeface="DDC Uchen" panose="01010100010101010101" pitchFamily="2" charset="0"/>
                <a:ea typeface="DDC Uchen" panose="01010100010101010101" pitchFamily="2" charset="0"/>
                <a:cs typeface="DDC Uchen" panose="01010100010101010101" pitchFamily="2" charset="0"/>
              </a:rPr>
            </a:br>
            <a:r>
              <a:rPr lang="dz-BT" sz="2400" dirty="0">
                <a:latin typeface="DDC Uchen" panose="01010100010101010101" pitchFamily="2" charset="0"/>
                <a:ea typeface="DDC Uchen" panose="01010100010101010101" pitchFamily="2" charset="0"/>
                <a:cs typeface="DDC Uchen" panose="01010100010101010101" pitchFamily="2" charset="0"/>
              </a:rPr>
              <a:t>ཤེས་ཡོན་དང་ཞིབ་འཚོལ་ནང་ གསར་བཏོད་ཅན་གྱི་ཚོང་ལཱའི་སྦྱོང་བརྡར་གོང་འཕེལ་གཏང་ནིའི་དོན་ལུ་ ཚོང་འབྲེལ་གྱི་ཡོན་ཏན་ལྟེ་བ།</a:t>
            </a:r>
            <a:br>
              <a:rPr lang="de-AT" sz="2700" dirty="0">
                <a:solidFill>
                  <a:schemeClr val="accent1">
                    <a:lumMod val="50000"/>
                  </a:schemeClr>
                </a:solidFill>
                <a:latin typeface="DDC Uchen" panose="01010100010101010101" pitchFamily="2" charset="0"/>
                <a:ea typeface="DDC Uchen" panose="01010100010101010101" pitchFamily="2" charset="0"/>
                <a:cs typeface="DDC Uchen" panose="01010100010101010101" pitchFamily="2" charset="0"/>
              </a:rPr>
            </a:br>
            <a:endParaRPr lang="de-AT" dirty="0">
              <a:solidFill>
                <a:schemeClr val="accent1">
                  <a:lumMod val="50000"/>
                </a:schemeClr>
              </a:solidFill>
              <a:latin typeface="DDC Uchen" panose="01010100010101010101" pitchFamily="2" charset="0"/>
              <a:ea typeface="DDC Uchen" panose="01010100010101010101" pitchFamily="2" charset="0"/>
              <a:cs typeface="DDC Uchen" panose="01010100010101010101" pitchFamily="2" charset="0"/>
            </a:endParaRPr>
          </a:p>
          <a:p>
            <a:endParaRPr lang="de-AT" dirty="0">
              <a:solidFill>
                <a:schemeClr val="accent1">
                  <a:lumMod val="50000"/>
                </a:schemeClr>
              </a:solidFill>
              <a:latin typeface="DDC Uchen" panose="01010100010101010101" pitchFamily="2" charset="0"/>
              <a:ea typeface="DDC Uchen" panose="01010100010101010101" pitchFamily="2" charset="0"/>
              <a:cs typeface="DDC Uchen" panose="01010100010101010101" pitchFamily="2" charset="0"/>
            </a:endParaRPr>
          </a:p>
          <a:p>
            <a:r>
              <a:rPr lang="en-US" sz="1800" dirty="0">
                <a:solidFill>
                  <a:schemeClr val="accent1">
                    <a:lumMod val="50000"/>
                  </a:schemeClr>
                </a:solidFill>
                <a:latin typeface="DDC Uchen" panose="01010100010101010101" pitchFamily="2" charset="0"/>
                <a:ea typeface="DDC Uchen" panose="01010100010101010101" pitchFamily="2" charset="0"/>
                <a:cs typeface="DDC Uchen" panose="01010100010101010101" pitchFamily="2" charset="0"/>
              </a:rPr>
              <a:t>Project ref.: </a:t>
            </a:r>
            <a:r>
              <a:rPr lang="de-AT" sz="1800" dirty="0">
                <a:solidFill>
                  <a:schemeClr val="accent1">
                    <a:lumMod val="50000"/>
                  </a:schemeClr>
                </a:solidFill>
                <a:latin typeface="DDC Uchen" panose="01010100010101010101" pitchFamily="2" charset="0"/>
                <a:ea typeface="DDC Uchen" panose="01010100010101010101" pitchFamily="2" charset="0"/>
                <a:cs typeface="DDC Uchen" panose="01010100010101010101" pitchFamily="2" charset="0"/>
              </a:rPr>
              <a:t>617589-EPP-1-2020-1-AT-EPPKA2-CBHE-JP</a:t>
            </a:r>
          </a:p>
          <a:p>
            <a:endParaRPr lang="en-US" dirty="0">
              <a:latin typeface="DDC Uchen" panose="01010100010101010101" pitchFamily="2" charset="0"/>
              <a:ea typeface="DDC Uchen" panose="01010100010101010101" pitchFamily="2" charset="0"/>
              <a:cs typeface="DDC Uchen" panose="01010100010101010101" pitchFamily="2" charset="0"/>
            </a:endParaRPr>
          </a:p>
        </p:txBody>
      </p:sp>
    </p:spTree>
    <p:extLst>
      <p:ext uri="{BB962C8B-B14F-4D97-AF65-F5344CB8AC3E}">
        <p14:creationId xmlns:p14="http://schemas.microsoft.com/office/powerpoint/2010/main" val="6166264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B79FA8-E82A-4CD3-9F41-68C0BC033AFA}"/>
              </a:ext>
            </a:extLst>
          </p:cNvPr>
          <p:cNvSpPr>
            <a:spLocks noGrp="1"/>
          </p:cNvSpPr>
          <p:nvPr>
            <p:ph type="title"/>
          </p:nvPr>
        </p:nvSpPr>
        <p:spPr>
          <a:xfrm>
            <a:off x="1257300" y="1680882"/>
            <a:ext cx="7886700" cy="793377"/>
          </a:xfrm>
        </p:spPr>
        <p:txBody>
          <a:bodyPr>
            <a:normAutofit/>
          </a:bodyPr>
          <a:lstStyle/>
          <a:p>
            <a:r>
              <a:rPr lang="bo-CN" sz="2400" b="0" i="0" dirty="0">
                <a:solidFill>
                  <a:srgbClr val="000000"/>
                </a:solidFill>
                <a:effectLst/>
                <a:latin typeface="DDC Uchen" panose="01010100010101010101" pitchFamily="2" charset="0"/>
                <a:ea typeface="DDC Uchen" panose="01010100010101010101" pitchFamily="2" charset="0"/>
                <a:cs typeface="DDC Uchen" panose="01010100010101010101" pitchFamily="2" charset="0"/>
              </a:rPr>
              <a:t>དམིགས་དོན</a:t>
            </a:r>
            <a:r>
              <a:rPr lang="dz-BT" sz="2400" b="0" i="0" dirty="0">
                <a:solidFill>
                  <a:srgbClr val="000000"/>
                </a:solidFill>
                <a:effectLst/>
                <a:latin typeface="DDC Uchen" panose="01010100010101010101" pitchFamily="2" charset="0"/>
                <a:ea typeface="DDC Uchen" panose="01010100010101010101" pitchFamily="2" charset="0"/>
                <a:cs typeface="DDC Uchen" panose="01010100010101010101" pitchFamily="2" charset="0"/>
              </a:rPr>
              <a:t>་སློབ་སྦྱང་།</a:t>
            </a:r>
            <a:endParaRPr lang="de-AT" sz="2400" dirty="0">
              <a:latin typeface="DDC Uchen" panose="01010100010101010101" pitchFamily="2" charset="0"/>
              <a:ea typeface="DDC Uchen" panose="01010100010101010101" pitchFamily="2" charset="0"/>
              <a:cs typeface="DDC Uchen" panose="01010100010101010101" pitchFamily="2" charset="0"/>
            </a:endParaRPr>
          </a:p>
        </p:txBody>
      </p:sp>
      <p:sp>
        <p:nvSpPr>
          <p:cNvPr id="4" name="Inhaltsplatzhalter 2">
            <a:extLst>
              <a:ext uri="{FF2B5EF4-FFF2-40B4-BE49-F238E27FC236}">
                <a16:creationId xmlns:a16="http://schemas.microsoft.com/office/drawing/2014/main" id="{9D255A18-4AEF-04AB-8170-FCD14D1C8D72}"/>
              </a:ext>
            </a:extLst>
          </p:cNvPr>
          <p:cNvSpPr>
            <a:spLocks noGrp="1"/>
          </p:cNvSpPr>
          <p:nvPr>
            <p:ph sz="half" idx="1"/>
          </p:nvPr>
        </p:nvSpPr>
        <p:spPr>
          <a:xfrm>
            <a:off x="822400" y="2665142"/>
            <a:ext cx="7541671" cy="3806648"/>
          </a:xfrm>
        </p:spPr>
        <p:txBody>
          <a:bodyPr>
            <a:normAutofit/>
          </a:bodyPr>
          <a:lstStyle/>
          <a:p>
            <a:pPr>
              <a:buFontTx/>
              <a:buChar char="-"/>
            </a:pPr>
            <a:r>
              <a:rPr lang="dz-BT" sz="2000" dirty="0">
                <a:latin typeface="DDC Uchen" panose="01010100010101010101" pitchFamily="2" charset="0"/>
                <a:ea typeface="DDC Uchen" panose="01010100010101010101" pitchFamily="2" charset="0"/>
                <a:cs typeface="DDC Uchen" panose="01010100010101010101" pitchFamily="2" charset="0"/>
              </a:rPr>
              <a:t>ཁྱོད་རིའི་ ཨི་ཀེ་སི་གི་ དམིགས་གཏད་སྡེ་ཚན་མ་དྲཝ་ཚུ་ངོས་འཛིན་འབད་ཚུགས་དགོ།</a:t>
            </a:r>
          </a:p>
          <a:p>
            <a:pPr>
              <a:buFontTx/>
              <a:buChar char="-"/>
            </a:pPr>
            <a:r>
              <a:rPr lang="dz-BT" sz="2000" dirty="0">
                <a:latin typeface="DDC Uchen" panose="01010100010101010101" pitchFamily="2" charset="0"/>
                <a:ea typeface="DDC Uchen" panose="01010100010101010101" pitchFamily="2" charset="0"/>
                <a:cs typeface="DDC Uchen" panose="01010100010101010101" pitchFamily="2" charset="0"/>
              </a:rPr>
              <a:t>ཚོང་མགྲོན་མ་དྲཝ་ཚུ་གི་ དམིགས་གཏད་ཀྱི་</a:t>
            </a:r>
            <a:r>
              <a:rPr lang="bo-CN" sz="2000" dirty="0">
                <a:latin typeface="DDC Uchen" panose="01010100010101010101" pitchFamily="2" charset="0"/>
                <a:ea typeface="DDC Uchen" panose="01010100010101010101" pitchFamily="2" charset="0"/>
                <a:cs typeface="DDC Uchen" panose="01010100010101010101" pitchFamily="2" charset="0"/>
              </a:rPr>
              <a:t>ལོ་རྒྱུས་མདོར་བསྡུས</a:t>
            </a:r>
            <a:r>
              <a:rPr lang="dz-BT" sz="2000" dirty="0">
                <a:latin typeface="DDC Uchen" panose="01010100010101010101" pitchFamily="2" charset="0"/>
                <a:ea typeface="DDC Uchen" panose="01010100010101010101" pitchFamily="2" charset="0"/>
                <a:cs typeface="DDC Uchen" panose="01010100010101010101" pitchFamily="2" charset="0"/>
              </a:rPr>
              <a:t>་བཟོ་དག།</a:t>
            </a:r>
          </a:p>
          <a:p>
            <a:pPr>
              <a:buFontTx/>
              <a:buChar char="-"/>
            </a:pPr>
            <a:r>
              <a:rPr lang="dz-BT" sz="2000" dirty="0">
                <a:latin typeface="DDC Uchen" panose="01010100010101010101" pitchFamily="2" charset="0"/>
                <a:ea typeface="DDC Uchen" panose="01010100010101010101" pitchFamily="2" charset="0"/>
                <a:cs typeface="DDC Uchen" panose="01010100010101010101" pitchFamily="2" charset="0"/>
              </a:rPr>
              <a:t>ཚོང་མགྲོན་པ་ཚུ་གིས་ ཨི་ཀེ་སི་དང་འབྲེལ་བ་ཐབ་ད་ བྱ་རམ་ག་ཅི་ལས་</a:t>
            </a:r>
            <a:r>
              <a:rPr lang="bo-CN" sz="2000" dirty="0">
                <a:latin typeface="DDC Uchen" panose="01010100010101010101" pitchFamily="2" charset="0"/>
                <a:ea typeface="DDC Uchen" panose="01010100010101010101" pitchFamily="2" charset="0"/>
                <a:cs typeface="DDC Uchen" panose="01010100010101010101" pitchFamily="2" charset="0"/>
              </a:rPr>
              <a:t>བརྒྱུད</a:t>
            </a:r>
            <a:r>
              <a:rPr lang="dz-BT" sz="2000" dirty="0">
                <a:latin typeface="DDC Uchen" panose="01010100010101010101" pitchFamily="2" charset="0"/>
                <a:ea typeface="DDC Uchen" panose="01010100010101010101" pitchFamily="2" charset="0"/>
                <a:cs typeface="DDC Uchen" panose="01010100010101010101" pitchFamily="2" charset="0"/>
              </a:rPr>
              <a:t>ཝ་ཨིན་ན་ཤེས་དགོ།</a:t>
            </a:r>
          </a:p>
        </p:txBody>
      </p:sp>
    </p:spTree>
    <p:extLst>
      <p:ext uri="{BB962C8B-B14F-4D97-AF65-F5344CB8AC3E}">
        <p14:creationId xmlns:p14="http://schemas.microsoft.com/office/powerpoint/2010/main" val="937478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C47A61F1-6017-450D-BD86-4B5CFF3B11C7}"/>
              </a:ext>
            </a:extLst>
          </p:cNvPr>
          <p:cNvSpPr>
            <a:spLocks noGrp="1"/>
          </p:cNvSpPr>
          <p:nvPr>
            <p:ph type="title"/>
          </p:nvPr>
        </p:nvSpPr>
        <p:spPr>
          <a:xfrm>
            <a:off x="628650" y="2766218"/>
            <a:ext cx="7054540" cy="1325563"/>
          </a:xfrm>
        </p:spPr>
        <p:txBody>
          <a:bodyPr>
            <a:normAutofit/>
          </a:bodyPr>
          <a:lstStyle/>
          <a:p>
            <a:pPr algn="ctr"/>
            <a:r>
              <a:rPr lang="dz-BT" dirty="0">
                <a:latin typeface="DDC Uchen" panose="01010100010101010101" pitchFamily="2" charset="0"/>
                <a:ea typeface="DDC Uchen" panose="01010100010101010101" pitchFamily="2" charset="0"/>
                <a:cs typeface="DDC Uchen" panose="01010100010101010101" pitchFamily="2" charset="0"/>
              </a:rPr>
              <a:t>དམིགས་གཏད་སྡེ་ཚན་གྱི་</a:t>
            </a:r>
            <a:r>
              <a:rPr lang="bo-CN" dirty="0">
                <a:latin typeface="DDC Uchen" panose="01010100010101010101" pitchFamily="2" charset="0"/>
                <a:ea typeface="DDC Uchen" panose="01010100010101010101" pitchFamily="2" charset="0"/>
                <a:cs typeface="DDC Uchen" panose="01010100010101010101" pitchFamily="2" charset="0"/>
              </a:rPr>
              <a:t>ཤེས་རྟོགས། </a:t>
            </a:r>
            <a:endParaRPr lang="de-AT" dirty="0">
              <a:latin typeface="DDC Uchen" panose="01010100010101010101" pitchFamily="2" charset="0"/>
              <a:ea typeface="DDC Uchen" panose="01010100010101010101" pitchFamily="2" charset="0"/>
              <a:cs typeface="DDC Uchen" panose="01010100010101010101" pitchFamily="2" charset="0"/>
            </a:endParaRPr>
          </a:p>
        </p:txBody>
      </p:sp>
    </p:spTree>
    <p:extLst>
      <p:ext uri="{BB962C8B-B14F-4D97-AF65-F5344CB8AC3E}">
        <p14:creationId xmlns:p14="http://schemas.microsoft.com/office/powerpoint/2010/main" val="25612705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B79FA8-E82A-4CD3-9F41-68C0BC033AFA}"/>
              </a:ext>
            </a:extLst>
          </p:cNvPr>
          <p:cNvSpPr>
            <a:spLocks noGrp="1"/>
          </p:cNvSpPr>
          <p:nvPr>
            <p:ph type="title"/>
          </p:nvPr>
        </p:nvSpPr>
        <p:spPr/>
        <p:txBody>
          <a:bodyPr>
            <a:normAutofit/>
          </a:bodyPr>
          <a:lstStyle/>
          <a:p>
            <a:r>
              <a:rPr lang="dz-BT" sz="3600" dirty="0">
                <a:latin typeface="DDC Uchen" panose="01010100010101010101" pitchFamily="2" charset="0"/>
                <a:ea typeface="DDC Uchen" panose="01010100010101010101" pitchFamily="2" charset="0"/>
                <a:cs typeface="DDC Uchen" panose="01010100010101010101" pitchFamily="2" charset="0"/>
              </a:rPr>
              <a:t>དམིགས་གཏད་སྡེ་ཚན་ཟེར་མི་གི་སྨོ?</a:t>
            </a:r>
            <a:endParaRPr lang="de-AT" sz="3600" dirty="0">
              <a:latin typeface="DDC Uchen" panose="01010100010101010101" pitchFamily="2" charset="0"/>
              <a:ea typeface="DDC Uchen" panose="01010100010101010101" pitchFamily="2" charset="0"/>
              <a:cs typeface="DDC Uchen" panose="01010100010101010101" pitchFamily="2" charset="0"/>
            </a:endParaRPr>
          </a:p>
        </p:txBody>
      </p:sp>
      <p:sp>
        <p:nvSpPr>
          <p:cNvPr id="3" name="Inhaltsplatzhalter 2">
            <a:extLst>
              <a:ext uri="{FF2B5EF4-FFF2-40B4-BE49-F238E27FC236}">
                <a16:creationId xmlns:a16="http://schemas.microsoft.com/office/drawing/2014/main" id="{357EE8A4-69AB-4B6D-80AB-38B692C3A5BD}"/>
              </a:ext>
            </a:extLst>
          </p:cNvPr>
          <p:cNvSpPr>
            <a:spLocks noGrp="1"/>
          </p:cNvSpPr>
          <p:nvPr>
            <p:ph sz="half" idx="1"/>
          </p:nvPr>
        </p:nvSpPr>
        <p:spPr>
          <a:xfrm>
            <a:off x="108054" y="2665142"/>
            <a:ext cx="8601048" cy="3806648"/>
          </a:xfrm>
        </p:spPr>
        <p:txBody>
          <a:bodyPr>
            <a:normAutofit/>
          </a:bodyPr>
          <a:lstStyle/>
          <a:p>
            <a:pPr marL="0" indent="0" algn="ctr">
              <a:buNone/>
            </a:pPr>
            <a:r>
              <a:rPr lang="dz-BT" sz="1800" dirty="0">
                <a:latin typeface="DDC Uchen" panose="01010100010101010101" pitchFamily="2" charset="0"/>
                <a:ea typeface="DDC Uchen" panose="01010100010101010101" pitchFamily="2" charset="0"/>
                <a:cs typeface="DDC Uchen" panose="01010100010101010101" pitchFamily="2" charset="0"/>
              </a:rPr>
              <a:t>ཨིན་བཱིས་ཀྲོ་པི་གི་དོན་དག་ </a:t>
            </a:r>
            <a:r>
              <a:rPr lang="en-US" sz="1800" dirty="0">
                <a:latin typeface="DDC Uchen" panose="01010100010101010101" pitchFamily="2" charset="0"/>
                <a:ea typeface="DDC Uchen" panose="01010100010101010101" pitchFamily="2" charset="0"/>
                <a:cs typeface="DDC Uchen" panose="01010100010101010101" pitchFamily="2" charset="0"/>
                <a:hlinkClick r:id="rId3">
                  <a:extLst>
                    <a:ext uri="{A12FA001-AC4F-418D-AE19-62706E023703}">
                      <ahyp:hlinkClr xmlns:ahyp="http://schemas.microsoft.com/office/drawing/2018/hyperlinkcolor" val="tx"/>
                    </a:ext>
                  </a:extLst>
                </a:hlinkClick>
              </a:rPr>
              <a:t>“</a:t>
            </a:r>
            <a:r>
              <a:rPr lang="dz-BT" sz="1800" dirty="0">
                <a:latin typeface="DDC Uchen" panose="01010100010101010101" pitchFamily="2" charset="0"/>
                <a:ea typeface="DDC Uchen" panose="01010100010101010101" pitchFamily="2" charset="0"/>
                <a:cs typeface="DDC Uchen" panose="01010100010101010101" pitchFamily="2" charset="0"/>
              </a:rPr>
              <a:t>  དམིགས་གཏད་ཚོང་ཟེར་མི་འདི་ ཚང་མགྲོན་པ་སྡེ་ཚན་ཚུ་ལུ་ ཚོང་སྡེ་ཚུ་གི་ཁོང་རའི་ ཐོན་སྐྱེད་དང་ཞབས་ཏོག་བཙོང་ནིའི་དམིགས་པ་བསྐྱེད་ནི་དང་ ཚོང་ལས་ཀྱི་བརྩོན་ཤུགས་བྱིན་མི་ལུ་གོཝ་ཨིན།</a:t>
            </a:r>
          </a:p>
          <a:p>
            <a:pPr marL="0" indent="0" algn="ctr">
              <a:buNone/>
            </a:pPr>
            <a:r>
              <a:rPr lang="dz-BT" sz="1800" dirty="0">
                <a:latin typeface="DDC Uchen" panose="01010100010101010101" pitchFamily="2" charset="0"/>
                <a:ea typeface="DDC Uchen" panose="01010100010101010101" pitchFamily="2" charset="0"/>
                <a:cs typeface="DDC Uchen" panose="01010100010101010101" pitchFamily="2" charset="0"/>
              </a:rPr>
              <a:t>འདི་འབདཝ་ད་ འདིའི་སྐོར་ལས་བཤད་དགོཔ་ལེ་ཤ་ཡོད།</a:t>
            </a:r>
          </a:p>
          <a:p>
            <a:pPr marL="0" indent="0" algn="ctr">
              <a:buNone/>
            </a:pPr>
            <a:r>
              <a:rPr lang="dz-BT" sz="1800" dirty="0">
                <a:latin typeface="DDC Uchen" panose="01010100010101010101" pitchFamily="2" charset="0"/>
                <a:ea typeface="DDC Uchen" panose="01010100010101010101" pitchFamily="2" charset="0"/>
                <a:cs typeface="DDC Uchen" panose="01010100010101010101" pitchFamily="2" charset="0"/>
              </a:rPr>
              <a:t>དམིགས་གཏད་སྡེ་ཚན་འདི་ མི་འདྲཝ་ གནད་དོན་ཁྱད་ཆས་ཅོག་འཐདཔ་ཡོད་མི་ཚུ་གི་བཟོཝ་ཨིན།</a:t>
            </a:r>
          </a:p>
          <a:p>
            <a:pPr marL="0" indent="0" algn="ctr">
              <a:buNone/>
            </a:pPr>
            <a:r>
              <a:rPr lang="dz-BT" sz="1800" dirty="0">
                <a:latin typeface="DDC Uchen" panose="01010100010101010101" pitchFamily="2" charset="0"/>
                <a:ea typeface="DDC Uchen" panose="01010100010101010101" pitchFamily="2" charset="0"/>
                <a:cs typeface="DDC Uchen" panose="01010100010101010101" pitchFamily="2" charset="0"/>
              </a:rPr>
              <a:t>ཚོང་འབྲེལ་པ་གི་ དམིགས་གཏད་སྡེ་ཚན་ཀྱི་གནས་སྟངས་ཚུ་ ཚད་གཞི་མ་འདྲ་བའི་ཐོག་ལས་ ཧ་གོ་དགོ།</a:t>
            </a:r>
            <a:endParaRPr lang="en-US" sz="1800" dirty="0">
              <a:latin typeface="DDC Uchen" panose="01010100010101010101" pitchFamily="2" charset="0"/>
              <a:ea typeface="DDC Uchen" panose="01010100010101010101" pitchFamily="2" charset="0"/>
              <a:cs typeface="DDC Uchen" panose="01010100010101010101" pitchFamily="2" charset="0"/>
            </a:endParaRPr>
          </a:p>
        </p:txBody>
      </p:sp>
    </p:spTree>
    <p:extLst>
      <p:ext uri="{BB962C8B-B14F-4D97-AF65-F5344CB8AC3E}">
        <p14:creationId xmlns:p14="http://schemas.microsoft.com/office/powerpoint/2010/main" val="11985378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B79FA8-E82A-4CD3-9F41-68C0BC033AFA}"/>
              </a:ext>
            </a:extLst>
          </p:cNvPr>
          <p:cNvSpPr>
            <a:spLocks noGrp="1"/>
          </p:cNvSpPr>
          <p:nvPr>
            <p:ph type="title"/>
          </p:nvPr>
        </p:nvSpPr>
        <p:spPr/>
        <p:txBody>
          <a:bodyPr>
            <a:normAutofit fontScale="90000"/>
          </a:bodyPr>
          <a:lstStyle/>
          <a:p>
            <a:r>
              <a:rPr lang="dz-BT" sz="3600" dirty="0">
                <a:latin typeface="DDC Uchen" panose="01010100010101010101" pitchFamily="2" charset="0"/>
                <a:ea typeface="DDC Uchen" panose="01010100010101010101" pitchFamily="2" charset="0"/>
                <a:cs typeface="DDC Uchen" panose="01010100010101010101" pitchFamily="2" charset="0"/>
              </a:rPr>
              <a:t>དམིགས་གཏད་སྡེ་ཚན་ལེགས་ཤོམ་སྦེ་ཧ་གོ་ནིའི་ གནས་ཚད་གསུམ།</a:t>
            </a:r>
            <a:endParaRPr lang="de-AT" sz="3600" dirty="0">
              <a:latin typeface="DDC Uchen" panose="01010100010101010101" pitchFamily="2" charset="0"/>
              <a:ea typeface="DDC Uchen" panose="01010100010101010101" pitchFamily="2" charset="0"/>
              <a:cs typeface="DDC Uchen" panose="01010100010101010101" pitchFamily="2" charset="0"/>
            </a:endParaRPr>
          </a:p>
        </p:txBody>
      </p:sp>
      <p:sp>
        <p:nvSpPr>
          <p:cNvPr id="3" name="Inhaltsplatzhalter 2">
            <a:extLst>
              <a:ext uri="{FF2B5EF4-FFF2-40B4-BE49-F238E27FC236}">
                <a16:creationId xmlns:a16="http://schemas.microsoft.com/office/drawing/2014/main" id="{357EE8A4-69AB-4B6D-80AB-38B692C3A5BD}"/>
              </a:ext>
            </a:extLst>
          </p:cNvPr>
          <p:cNvSpPr>
            <a:spLocks noGrp="1"/>
          </p:cNvSpPr>
          <p:nvPr>
            <p:ph sz="half" idx="1"/>
          </p:nvPr>
        </p:nvSpPr>
        <p:spPr>
          <a:xfrm>
            <a:off x="108054" y="2665142"/>
            <a:ext cx="8601048" cy="3806648"/>
          </a:xfrm>
        </p:spPr>
        <p:txBody>
          <a:bodyPr>
            <a:normAutofit/>
          </a:bodyPr>
          <a:lstStyle/>
          <a:p>
            <a:pPr marL="0" indent="0" algn="ctr">
              <a:buNone/>
            </a:pPr>
            <a:r>
              <a:rPr lang="dz-BT" sz="1800" b="1" dirty="0">
                <a:latin typeface="DDC Uchen" panose="01010100010101010101" pitchFamily="2" charset="0"/>
                <a:ea typeface="DDC Uchen" panose="01010100010101010101" pitchFamily="2" charset="0"/>
                <a:cs typeface="DDC Uchen" panose="01010100010101010101" pitchFamily="2" charset="0"/>
              </a:rPr>
              <a:t>༡</a:t>
            </a:r>
            <a:endParaRPr lang="en-US" sz="1800" b="1" dirty="0">
              <a:latin typeface="DDC Uchen" panose="01010100010101010101" pitchFamily="2" charset="0"/>
              <a:ea typeface="DDC Uchen" panose="01010100010101010101" pitchFamily="2" charset="0"/>
              <a:cs typeface="DDC Uchen" panose="01010100010101010101" pitchFamily="2" charset="0"/>
            </a:endParaRPr>
          </a:p>
          <a:p>
            <a:pPr marL="0" indent="0" algn="ctr">
              <a:buNone/>
            </a:pPr>
            <a:r>
              <a:rPr lang="dz-BT" sz="1800" b="1" dirty="0">
                <a:latin typeface="DDC Uchen" panose="01010100010101010101" pitchFamily="2" charset="0"/>
                <a:ea typeface="DDC Uchen" panose="01010100010101010101" pitchFamily="2" charset="0"/>
                <a:cs typeface="DDC Uchen" panose="01010100010101010101" pitchFamily="2" charset="0"/>
              </a:rPr>
              <a:t>སྡེ་</a:t>
            </a:r>
            <a:r>
              <a:rPr lang="bo-CN" sz="1800" b="1" dirty="0">
                <a:latin typeface="DDC Uchen" panose="01010100010101010101" pitchFamily="2" charset="0"/>
                <a:ea typeface="DDC Uchen" panose="01010100010101010101" pitchFamily="2" charset="0"/>
                <a:cs typeface="DDC Uchen" panose="01010100010101010101" pitchFamily="2" charset="0"/>
              </a:rPr>
              <a:t>མཉམ།</a:t>
            </a:r>
            <a:endParaRPr lang="en-US" sz="1800" dirty="0">
              <a:latin typeface="DDC Uchen" panose="01010100010101010101" pitchFamily="2" charset="0"/>
              <a:ea typeface="DDC Uchen" panose="01010100010101010101" pitchFamily="2" charset="0"/>
              <a:cs typeface="DDC Uchen" panose="01010100010101010101" pitchFamily="2" charset="0"/>
            </a:endParaRPr>
          </a:p>
          <a:p>
            <a:pPr marL="0" indent="0">
              <a:buNone/>
            </a:pPr>
            <a:r>
              <a:rPr lang="dz-BT" sz="1800" dirty="0">
                <a:latin typeface="DDC Uchen" panose="01010100010101010101" pitchFamily="2" charset="0"/>
                <a:ea typeface="DDC Uchen" panose="01010100010101010101" pitchFamily="2" charset="0"/>
                <a:cs typeface="DDC Uchen" panose="01010100010101010101" pitchFamily="2" charset="0"/>
              </a:rPr>
              <a:t>སྡོ་མཉམ་རང་སོ་ཚུ་གི་ འཛམ་གླིང་གི་</a:t>
            </a:r>
            <a:r>
              <a:rPr lang="bo-CN" sz="1800" dirty="0">
                <a:latin typeface="DDC Uchen" panose="01010100010101010101" pitchFamily="2" charset="0"/>
                <a:ea typeface="DDC Uchen" panose="01010100010101010101" pitchFamily="2" charset="0"/>
                <a:cs typeface="DDC Uchen" panose="01010100010101010101" pitchFamily="2" charset="0"/>
              </a:rPr>
              <a:t>མནོ་ལུགས</a:t>
            </a:r>
            <a:r>
              <a:rPr lang="dz-BT" sz="1800" dirty="0">
                <a:latin typeface="DDC Uchen" panose="01010100010101010101" pitchFamily="2" charset="0"/>
                <a:ea typeface="DDC Uchen" panose="01010100010101010101" pitchFamily="2" charset="0"/>
                <a:cs typeface="DDC Uchen" panose="01010100010101010101" pitchFamily="2" charset="0"/>
              </a:rPr>
              <a:t>་ཅོག་ཐདཔ་གཏངམ་ཨིན། ག་ཅི་སྦེ་ཟེར་བ་ཅིན་ ཁོང་ཚུ་དུས་གཅིག་ནང་ཕོཝ་རྒྱགས་ཡོདཔ་དང་ ཉམས་མྱོང་ཚུ་ཅོག་ར་འཐདཔ་མྱོང་ནི་འདི་གི་ཨིན། འདི་འབདཝ་ལས་ འདི་ </a:t>
            </a:r>
            <a:r>
              <a:rPr lang="bo-CN" sz="1800" dirty="0">
                <a:latin typeface="DDC Uchen" panose="01010100010101010101" pitchFamily="2" charset="0"/>
                <a:ea typeface="DDC Uchen" panose="01010100010101010101" pitchFamily="2" charset="0"/>
                <a:cs typeface="DDC Uchen" panose="01010100010101010101" pitchFamily="2" charset="0"/>
              </a:rPr>
              <a:t> མི་རབས</a:t>
            </a:r>
            <a:r>
              <a:rPr lang="dz-BT" sz="1800" dirty="0">
                <a:latin typeface="DDC Uchen" panose="01010100010101010101" pitchFamily="2" charset="0"/>
                <a:ea typeface="DDC Uchen" panose="01010100010101010101" pitchFamily="2" charset="0"/>
                <a:cs typeface="DDC Uchen" panose="01010100010101010101" pitchFamily="2" charset="0"/>
              </a:rPr>
              <a:t>་ དཔེར་ན་ </a:t>
            </a:r>
            <a:r>
              <a:rPr lang="bo-CN" sz="1800" dirty="0">
                <a:latin typeface="DDC Uchen" panose="01010100010101010101" pitchFamily="2" charset="0"/>
                <a:ea typeface="DDC Uchen" panose="01010100010101010101" pitchFamily="2" charset="0"/>
                <a:cs typeface="DDC Uchen" panose="01010100010101010101" pitchFamily="2" charset="0"/>
              </a:rPr>
              <a:t>ལོ་སྟོང་གི་དུས་ཡུ</a:t>
            </a:r>
            <a:r>
              <a:rPr lang="dz-BT" sz="1800" dirty="0">
                <a:latin typeface="DDC Uchen" panose="01010100010101010101" pitchFamily="2" charset="0"/>
                <a:ea typeface="DDC Uchen" panose="01010100010101010101" pitchFamily="2" charset="0"/>
                <a:cs typeface="DDC Uchen" panose="01010100010101010101" pitchFamily="2" charset="0"/>
              </a:rPr>
              <a:t>ན་ཡང་ན་ </a:t>
            </a:r>
            <a:r>
              <a:rPr lang="bo-CN" sz="1800" dirty="0">
                <a:latin typeface="DDC Uchen" panose="01010100010101010101" pitchFamily="2" charset="0"/>
                <a:ea typeface="DDC Uchen" panose="01010100010101010101" pitchFamily="2" charset="0"/>
                <a:cs typeface="DDC Uchen" panose="01010100010101010101" pitchFamily="2" charset="0"/>
              </a:rPr>
              <a:t>ཨ་ལུའི་བསྟན་པ</a:t>
            </a:r>
            <a:r>
              <a:rPr lang="dz-BT" sz="1800" dirty="0">
                <a:latin typeface="DDC Uchen" panose="01010100010101010101" pitchFamily="2" charset="0"/>
                <a:ea typeface="DDC Uchen" panose="01010100010101010101" pitchFamily="2" charset="0"/>
                <a:cs typeface="DDC Uchen" panose="01010100010101010101" pitchFamily="2" charset="0"/>
              </a:rPr>
              <a:t>་ལུ་ འཇུག་ནི་ཨིན།</a:t>
            </a:r>
          </a:p>
          <a:p>
            <a:pPr marL="0" indent="0">
              <a:buNone/>
            </a:pPr>
            <a:r>
              <a:rPr lang="dz-BT" sz="1800" dirty="0">
                <a:latin typeface="DDC Uchen" panose="01010100010101010101" pitchFamily="2" charset="0"/>
                <a:ea typeface="DDC Uchen" panose="01010100010101010101" pitchFamily="2" charset="0"/>
                <a:cs typeface="DDC Uchen" panose="01010100010101010101" pitchFamily="2" charset="0"/>
              </a:rPr>
              <a:t>གདོང་ཁར་འགྱོ་སྟེ་ སྤྱོད་ལས་བཟོ་རྣམ་ངོས་འཛིན་འབད་ཚུགས་རུང་ འ་ནི་ ཁྱད་པར་རྐྱངམ་ཅིག་གི་མི་བཏུབ།</a:t>
            </a:r>
            <a:endParaRPr lang="en-US" sz="1800" dirty="0">
              <a:latin typeface="DDC Uchen" panose="01010100010101010101" pitchFamily="2" charset="0"/>
              <a:ea typeface="DDC Uchen" panose="01010100010101010101" pitchFamily="2" charset="0"/>
              <a:cs typeface="DDC Uchen" panose="01010100010101010101" pitchFamily="2" charset="0"/>
            </a:endParaRPr>
          </a:p>
          <a:p>
            <a:pPr marL="0" indent="0">
              <a:buNone/>
            </a:pPr>
            <a:endParaRPr lang="en-US" sz="1800" dirty="0">
              <a:latin typeface="DDC Uchen" panose="01010100010101010101" pitchFamily="2" charset="0"/>
              <a:ea typeface="DDC Uchen" panose="01010100010101010101" pitchFamily="2" charset="0"/>
              <a:cs typeface="DDC Uchen" panose="01010100010101010101" pitchFamily="2" charset="0"/>
            </a:endParaRPr>
          </a:p>
        </p:txBody>
      </p:sp>
    </p:spTree>
    <p:extLst>
      <p:ext uri="{BB962C8B-B14F-4D97-AF65-F5344CB8AC3E}">
        <p14:creationId xmlns:p14="http://schemas.microsoft.com/office/powerpoint/2010/main" val="34452619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B79FA8-E82A-4CD3-9F41-68C0BC033AFA}"/>
              </a:ext>
            </a:extLst>
          </p:cNvPr>
          <p:cNvSpPr>
            <a:spLocks noGrp="1"/>
          </p:cNvSpPr>
          <p:nvPr>
            <p:ph type="title"/>
          </p:nvPr>
        </p:nvSpPr>
        <p:spPr/>
        <p:txBody>
          <a:bodyPr>
            <a:normAutofit/>
          </a:bodyPr>
          <a:lstStyle/>
          <a:p>
            <a:r>
              <a:rPr lang="bo-CN" sz="2800" dirty="0">
                <a:latin typeface="DDC Uchen" panose="01010100010101010101" pitchFamily="2" charset="0"/>
                <a:ea typeface="DDC Uchen" panose="01010100010101010101" pitchFamily="2" charset="0"/>
                <a:cs typeface="DDC Uchen" panose="01010100010101010101" pitchFamily="2" charset="0"/>
              </a:rPr>
              <a:t>དམིགས་གཏད་</a:t>
            </a:r>
            <a:r>
              <a:rPr lang="dz-BT" sz="2800" dirty="0">
                <a:latin typeface="DDC Uchen" panose="01010100010101010101" pitchFamily="2" charset="0"/>
                <a:ea typeface="DDC Uchen" panose="01010100010101010101" pitchFamily="2" charset="0"/>
                <a:cs typeface="DDC Uchen" panose="01010100010101010101" pitchFamily="2" charset="0"/>
              </a:rPr>
              <a:t>སྡེ་ཚན་ལེགས་ཤོམ་སྦེ་ཧ་གོ་ནིའི་ གནས་ཚད་གསུམ།</a:t>
            </a:r>
            <a:endParaRPr lang="de-AT" sz="2800" dirty="0">
              <a:latin typeface="DDC Uchen" panose="01010100010101010101" pitchFamily="2" charset="0"/>
              <a:ea typeface="DDC Uchen" panose="01010100010101010101" pitchFamily="2" charset="0"/>
              <a:cs typeface="DDC Uchen" panose="01010100010101010101" pitchFamily="2" charset="0"/>
            </a:endParaRPr>
          </a:p>
        </p:txBody>
      </p:sp>
      <p:sp>
        <p:nvSpPr>
          <p:cNvPr id="3" name="Inhaltsplatzhalter 2">
            <a:extLst>
              <a:ext uri="{FF2B5EF4-FFF2-40B4-BE49-F238E27FC236}">
                <a16:creationId xmlns:a16="http://schemas.microsoft.com/office/drawing/2014/main" id="{357EE8A4-69AB-4B6D-80AB-38B692C3A5BD}"/>
              </a:ext>
            </a:extLst>
          </p:cNvPr>
          <p:cNvSpPr>
            <a:spLocks noGrp="1"/>
          </p:cNvSpPr>
          <p:nvPr>
            <p:ph sz="half" idx="1"/>
          </p:nvPr>
        </p:nvSpPr>
        <p:spPr>
          <a:xfrm>
            <a:off x="108054" y="2665142"/>
            <a:ext cx="8601048" cy="3806648"/>
          </a:xfrm>
        </p:spPr>
        <p:txBody>
          <a:bodyPr>
            <a:normAutofit/>
          </a:bodyPr>
          <a:lstStyle/>
          <a:p>
            <a:pPr marL="0" indent="0" algn="ctr">
              <a:buNone/>
            </a:pPr>
            <a:r>
              <a:rPr lang="dz-BT" sz="1800" b="1" dirty="0">
                <a:latin typeface="DDC Uchen" panose="01010100010101010101" pitchFamily="2" charset="0"/>
                <a:ea typeface="DDC Uchen" panose="01010100010101010101" pitchFamily="2" charset="0"/>
                <a:cs typeface="DDC Uchen" panose="01010100010101010101" pitchFamily="2" charset="0"/>
              </a:rPr>
              <a:t>༢</a:t>
            </a:r>
            <a:endParaRPr lang="en-US" sz="1800" b="1" dirty="0">
              <a:latin typeface="DDC Uchen" panose="01010100010101010101" pitchFamily="2" charset="0"/>
              <a:ea typeface="DDC Uchen" panose="01010100010101010101" pitchFamily="2" charset="0"/>
              <a:cs typeface="DDC Uchen" panose="01010100010101010101" pitchFamily="2" charset="0"/>
            </a:endParaRPr>
          </a:p>
          <a:p>
            <a:pPr marL="0" indent="0" algn="ctr">
              <a:buNone/>
            </a:pPr>
            <a:r>
              <a:rPr lang="dz-BT" sz="1800" b="1" dirty="0">
                <a:latin typeface="DDC Uchen" panose="01010100010101010101" pitchFamily="2" charset="0"/>
                <a:ea typeface="DDC Uchen" panose="01010100010101010101" pitchFamily="2" charset="0"/>
                <a:cs typeface="DDC Uchen" panose="01010100010101010101" pitchFamily="2" charset="0"/>
              </a:rPr>
              <a:t>ཡན་ལག་</a:t>
            </a:r>
            <a:r>
              <a:rPr lang="en-US" sz="1800" b="1" dirty="0">
                <a:latin typeface="DDC Uchen" panose="01010100010101010101" pitchFamily="2" charset="0"/>
                <a:ea typeface="DDC Uchen" panose="01010100010101010101" pitchFamily="2" charset="0"/>
                <a:cs typeface="DDC Uchen" panose="01010100010101010101" pitchFamily="2" charset="0"/>
              </a:rPr>
              <a:t> (</a:t>
            </a:r>
            <a:r>
              <a:rPr lang="dz-BT" sz="1800" b="1" dirty="0">
                <a:latin typeface="DDC Uchen" panose="01010100010101010101" pitchFamily="2" charset="0"/>
                <a:ea typeface="DDC Uchen" panose="01010100010101010101" pitchFamily="2" charset="0"/>
                <a:cs typeface="DDC Uchen" panose="01010100010101010101" pitchFamily="2" charset="0"/>
              </a:rPr>
              <a:t>༡</a:t>
            </a:r>
            <a:r>
              <a:rPr lang="en-US" sz="1800" b="1" dirty="0">
                <a:latin typeface="DDC Uchen" panose="01010100010101010101" pitchFamily="2" charset="0"/>
                <a:ea typeface="DDC Uchen" panose="01010100010101010101" pitchFamily="2" charset="0"/>
                <a:cs typeface="DDC Uchen" panose="01010100010101010101" pitchFamily="2" charset="0"/>
              </a:rPr>
              <a:t>)</a:t>
            </a:r>
            <a:r>
              <a:rPr lang="dz-BT" sz="1800" b="1" dirty="0">
                <a:latin typeface="DDC Uchen" panose="01010100010101010101" pitchFamily="2" charset="0"/>
                <a:ea typeface="DDC Uchen" panose="01010100010101010101" pitchFamily="2" charset="0"/>
                <a:cs typeface="DDC Uchen" panose="01010100010101010101" pitchFamily="2" charset="0"/>
              </a:rPr>
              <a:t>།</a:t>
            </a:r>
            <a:endParaRPr lang="en-US" sz="1800" b="1" dirty="0">
              <a:latin typeface="DDC Uchen" panose="01010100010101010101" pitchFamily="2" charset="0"/>
              <a:ea typeface="DDC Uchen" panose="01010100010101010101" pitchFamily="2" charset="0"/>
              <a:cs typeface="DDC Uchen" panose="01010100010101010101" pitchFamily="2" charset="0"/>
            </a:endParaRPr>
          </a:p>
          <a:p>
            <a:pPr marL="0" indent="0">
              <a:buNone/>
            </a:pPr>
            <a:r>
              <a:rPr lang="dz-BT" sz="1800" dirty="0">
                <a:latin typeface="DDC Uchen" panose="01010100010101010101" pitchFamily="2" charset="0"/>
                <a:ea typeface="DDC Uchen" panose="01010100010101010101" pitchFamily="2" charset="0"/>
                <a:cs typeface="DDC Uchen" panose="01010100010101010101" pitchFamily="2" charset="0"/>
              </a:rPr>
              <a:t>ཚོང་མགྲོན་དབྱེ་བ་ཕྱེ་ནི་འདི་ ཚོང་མགྲོན་པ་ཚུ་ ཁྱད་ཆོས་ཅོག་འཐདཔ་དང་འཁྲིལ་ཏེ་ སྡེ་ཚན་ནང་བཟོ་ནའི་ཐབས་ལམ་ཅིག་ཨིན། ཚོང་མགྲོན་པ་ག་ར་གིས་ ཐོན་སྐྱེད་ཡང་ན་ཞབས་ཏོག་དགས་མཁོ་ཅོག་འཐདཔ་མནོ་བསམ་གཏངམ་ཨིན། འདི་ལས་བརྒལ་ཏེ་ ཁོང་ཚུ་གིས་ མི་འབོར་གྱི་ཁྱད་པར་ </a:t>
            </a:r>
            <a:r>
              <a:rPr lang="en-US" sz="1800" dirty="0">
                <a:latin typeface="DDC Uchen" panose="01010100010101010101" pitchFamily="2" charset="0"/>
                <a:ea typeface="DDC Uchen" panose="01010100010101010101" pitchFamily="2" charset="0"/>
                <a:cs typeface="DDC Uchen" panose="01010100010101010101" pitchFamily="2" charset="0"/>
              </a:rPr>
              <a:t>(</a:t>
            </a:r>
            <a:r>
              <a:rPr lang="dz-BT" sz="1800" dirty="0">
                <a:latin typeface="DDC Uchen" panose="01010100010101010101" pitchFamily="2" charset="0"/>
                <a:ea typeface="DDC Uchen" panose="01010100010101010101" pitchFamily="2" charset="0"/>
                <a:cs typeface="DDC Uchen" panose="01010100010101010101" pitchFamily="2" charset="0"/>
              </a:rPr>
              <a:t>དཔེར་ན། ལོ་ཚད་དང་ ཕོ་མོའི་དབྱེ་བ་</a:t>
            </a:r>
            <a:r>
              <a:rPr lang="en-US" sz="1800" dirty="0">
                <a:latin typeface="DDC Uchen" panose="01010100010101010101" pitchFamily="2" charset="0"/>
                <a:ea typeface="DDC Uchen" panose="01010100010101010101" pitchFamily="2" charset="0"/>
                <a:cs typeface="DDC Uchen" panose="01010100010101010101" pitchFamily="2" charset="0"/>
              </a:rPr>
              <a:t>) </a:t>
            </a:r>
            <a:r>
              <a:rPr lang="dz-BT" sz="1800" dirty="0">
                <a:latin typeface="DDC Uchen" panose="01010100010101010101" pitchFamily="2" charset="0"/>
                <a:ea typeface="DDC Uchen" panose="01010100010101010101" pitchFamily="2" charset="0"/>
                <a:cs typeface="DDC Uchen" panose="01010100010101010101" pitchFamily="2" charset="0"/>
              </a:rPr>
              <a:t>དང་ མི་སྡེ་དཔལ་འབྱོར་ཁ་སྐོང་། </a:t>
            </a:r>
            <a:r>
              <a:rPr lang="bo-CN" sz="1800" dirty="0">
                <a:latin typeface="DDC Uchen" panose="01010100010101010101" pitchFamily="2" charset="0"/>
                <a:ea typeface="DDC Uchen" panose="01010100010101010101" pitchFamily="2" charset="0"/>
                <a:cs typeface="DDC Uchen" panose="01010100010101010101" pitchFamily="2" charset="0"/>
              </a:rPr>
              <a:t>འཚོ་བའི་གནས་སྟངས</a:t>
            </a:r>
            <a:r>
              <a:rPr lang="dz-BT" sz="1800" dirty="0">
                <a:latin typeface="DDC Uchen" panose="01010100010101010101" pitchFamily="2" charset="0"/>
                <a:ea typeface="DDC Uchen" panose="01010100010101010101" pitchFamily="2" charset="0"/>
                <a:cs typeface="DDC Uchen" panose="01010100010101010101" pitchFamily="2" charset="0"/>
              </a:rPr>
              <a:t>་ཡངན་ གཞན་སྤྱོད་ལམ་གྱི་ཁྱད་པར་ ཚོང་སྡེ་ཚུའི་ཚོང་འབྲེལ་ནང་ཕན་ཐོགས་ཅན་གྱི་ཤེས་རྟོགས་ཚུ་ཡོདཔ་ཨིན།</a:t>
            </a:r>
            <a:endParaRPr lang="en-US" sz="1800" dirty="0">
              <a:latin typeface="DDC Uchen" panose="01010100010101010101" pitchFamily="2" charset="0"/>
              <a:ea typeface="DDC Uchen" panose="01010100010101010101" pitchFamily="2" charset="0"/>
              <a:cs typeface="DDC Uchen" panose="01010100010101010101" pitchFamily="2" charset="0"/>
            </a:endParaRPr>
          </a:p>
          <a:p>
            <a:pPr marL="0" indent="0">
              <a:buNone/>
            </a:pPr>
            <a:r>
              <a:rPr lang="dz-BT" sz="1800" dirty="0">
                <a:latin typeface="DDC Uchen" panose="01010100010101010101" pitchFamily="2" charset="0"/>
                <a:ea typeface="DDC Uchen" panose="01010100010101010101" pitchFamily="2" charset="0"/>
                <a:cs typeface="DDC Uchen" panose="01010100010101010101" pitchFamily="2" charset="0"/>
              </a:rPr>
              <a:t>དབྱེ་བ་ཕྱེ་ནིའི་དོན་ལུ་་གནས་སྡུད་ལག་ལེན་ཐབ་ཡོདཔ</a:t>
            </a:r>
            <a:r>
              <a:rPr lang="en-US" sz="1800" dirty="0">
                <a:latin typeface="DDC Uchen" panose="01010100010101010101" pitchFamily="2" charset="0"/>
                <a:ea typeface="DDC Uchen" panose="01010100010101010101" pitchFamily="2" charset="0"/>
                <a:cs typeface="DDC Uchen" panose="01010100010101010101" pitchFamily="2" charset="0"/>
              </a:rPr>
              <a:t> –</a:t>
            </a:r>
            <a:r>
              <a:rPr lang="dz-BT" sz="1800" dirty="0">
                <a:latin typeface="DDC Uchen" panose="01010100010101010101" pitchFamily="2" charset="0"/>
                <a:ea typeface="DDC Uchen" panose="01010100010101010101" pitchFamily="2" charset="0"/>
                <a:cs typeface="DDC Uchen" panose="01010100010101010101" pitchFamily="2" charset="0"/>
              </a:rPr>
              <a:t> ས་གནས། ཐོན་སྐྱེད</a:t>
            </a:r>
            <a:r>
              <a:rPr lang="en-US" sz="1800" dirty="0">
                <a:latin typeface="DDC Uchen" panose="01010100010101010101" pitchFamily="2" charset="0"/>
                <a:ea typeface="DDC Uchen" panose="01010100010101010101" pitchFamily="2" charset="0"/>
                <a:cs typeface="DDC Uchen" panose="01010100010101010101" pitchFamily="2" charset="0"/>
              </a:rPr>
              <a:t>/</a:t>
            </a:r>
            <a:r>
              <a:rPr lang="dz-BT" sz="1800" dirty="0">
                <a:latin typeface="DDC Uchen" panose="01010100010101010101" pitchFamily="2" charset="0"/>
                <a:ea typeface="DDC Uchen" panose="01010100010101010101" pitchFamily="2" charset="0"/>
                <a:cs typeface="DDC Uchen" panose="01010100010101010101" pitchFamily="2" charset="0"/>
              </a:rPr>
              <a:t>ཞབས་ཏོག་ཉོ་སྒྲུབ། ཚོང་མགྲོན་པ་ཚུ་གི་ ཚོང་ལཱ་དང་ག་དེ་སྦེ་འབྲེལ་བ་ཐབ་ཚུགས་ཅི་ག། མི་འབོར་བརྡ་དོན། ཚོང་ཉོ་བའི་སྤྱད་ལམ།</a:t>
            </a:r>
            <a:endParaRPr lang="en-US" sz="1800" dirty="0">
              <a:latin typeface="DDC Uchen" panose="01010100010101010101" pitchFamily="2" charset="0"/>
              <a:ea typeface="DDC Uchen" panose="01010100010101010101" pitchFamily="2" charset="0"/>
              <a:cs typeface="DDC Uchen" panose="01010100010101010101" pitchFamily="2" charset="0"/>
            </a:endParaRPr>
          </a:p>
        </p:txBody>
      </p:sp>
    </p:spTree>
    <p:extLst>
      <p:ext uri="{BB962C8B-B14F-4D97-AF65-F5344CB8AC3E}">
        <p14:creationId xmlns:p14="http://schemas.microsoft.com/office/powerpoint/2010/main" val="28851689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B79FA8-E82A-4CD3-9F41-68C0BC033AFA}"/>
              </a:ext>
            </a:extLst>
          </p:cNvPr>
          <p:cNvSpPr>
            <a:spLocks noGrp="1"/>
          </p:cNvSpPr>
          <p:nvPr>
            <p:ph type="title"/>
          </p:nvPr>
        </p:nvSpPr>
        <p:spPr/>
        <p:txBody>
          <a:bodyPr>
            <a:noAutofit/>
          </a:bodyPr>
          <a:lstStyle/>
          <a:p>
            <a:r>
              <a:rPr lang="bo-CN" sz="2800" dirty="0">
                <a:latin typeface="DDC Uchen" panose="01010100010101010101" pitchFamily="2" charset="0"/>
                <a:ea typeface="DDC Uchen" panose="01010100010101010101" pitchFamily="2" charset="0"/>
                <a:cs typeface="DDC Uchen" panose="01010100010101010101" pitchFamily="2" charset="0"/>
              </a:rPr>
              <a:t>དམིགས་གཏད་</a:t>
            </a:r>
            <a:r>
              <a:rPr lang="dz-BT" sz="2800" dirty="0">
                <a:latin typeface="DDC Uchen" panose="01010100010101010101" pitchFamily="2" charset="0"/>
                <a:ea typeface="DDC Uchen" panose="01010100010101010101" pitchFamily="2" charset="0"/>
                <a:cs typeface="DDC Uchen" panose="01010100010101010101" pitchFamily="2" charset="0"/>
              </a:rPr>
              <a:t>སྡེ་ཚན་ལེགས་ཤོམ་སྦེ་ཧ་གོ་ནིའི་ གནས་ཚད་གསུམ།</a:t>
            </a:r>
            <a:endParaRPr lang="de-AT" sz="2800" dirty="0"/>
          </a:p>
        </p:txBody>
      </p:sp>
      <p:sp>
        <p:nvSpPr>
          <p:cNvPr id="3" name="Inhaltsplatzhalter 2">
            <a:extLst>
              <a:ext uri="{FF2B5EF4-FFF2-40B4-BE49-F238E27FC236}">
                <a16:creationId xmlns:a16="http://schemas.microsoft.com/office/drawing/2014/main" id="{357EE8A4-69AB-4B6D-80AB-38B692C3A5BD}"/>
              </a:ext>
            </a:extLst>
          </p:cNvPr>
          <p:cNvSpPr>
            <a:spLocks noGrp="1"/>
          </p:cNvSpPr>
          <p:nvPr>
            <p:ph sz="half" idx="1"/>
          </p:nvPr>
        </p:nvSpPr>
        <p:spPr>
          <a:xfrm>
            <a:off x="108054" y="2665142"/>
            <a:ext cx="8601048" cy="3806648"/>
          </a:xfrm>
        </p:spPr>
        <p:txBody>
          <a:bodyPr>
            <a:normAutofit/>
          </a:bodyPr>
          <a:lstStyle/>
          <a:p>
            <a:pPr marL="0" indent="0" algn="ctr">
              <a:buNone/>
            </a:pPr>
            <a:r>
              <a:rPr lang="dz-BT" sz="1800" b="1" dirty="0">
                <a:latin typeface="DDC Uchen" panose="01010100010101010101" pitchFamily="2" charset="0"/>
                <a:ea typeface="DDC Uchen" panose="01010100010101010101" pitchFamily="2" charset="0"/>
                <a:cs typeface="DDC Uchen" panose="01010100010101010101" pitchFamily="2" charset="0"/>
              </a:rPr>
              <a:t>༢</a:t>
            </a:r>
            <a:endParaRPr lang="en-US" sz="1800" b="1" dirty="0">
              <a:latin typeface="DDC Uchen" panose="01010100010101010101" pitchFamily="2" charset="0"/>
              <a:ea typeface="DDC Uchen" panose="01010100010101010101" pitchFamily="2" charset="0"/>
              <a:cs typeface="DDC Uchen" panose="01010100010101010101" pitchFamily="2" charset="0"/>
            </a:endParaRPr>
          </a:p>
          <a:p>
            <a:pPr marL="0" indent="0" algn="ctr">
              <a:buNone/>
            </a:pPr>
            <a:r>
              <a:rPr lang="dz-BT" sz="1800" b="1" dirty="0">
                <a:latin typeface="DDC Uchen" panose="01010100010101010101" pitchFamily="2" charset="0"/>
                <a:ea typeface="DDC Uchen" panose="01010100010101010101" pitchFamily="2" charset="0"/>
                <a:cs typeface="DDC Uchen" panose="01010100010101010101" pitchFamily="2" charset="0"/>
              </a:rPr>
              <a:t>ཡན་ལག་</a:t>
            </a:r>
            <a:r>
              <a:rPr lang="en-US" sz="1800" b="1" dirty="0">
                <a:latin typeface="DDC Uchen" panose="01010100010101010101" pitchFamily="2" charset="0"/>
                <a:ea typeface="DDC Uchen" panose="01010100010101010101" pitchFamily="2" charset="0"/>
                <a:cs typeface="DDC Uchen" panose="01010100010101010101" pitchFamily="2" charset="0"/>
              </a:rPr>
              <a:t> (</a:t>
            </a:r>
            <a:r>
              <a:rPr lang="dz-BT" sz="1800" b="1" dirty="0">
                <a:latin typeface="DDC Uchen" panose="01010100010101010101" pitchFamily="2" charset="0"/>
                <a:ea typeface="DDC Uchen" panose="01010100010101010101" pitchFamily="2" charset="0"/>
                <a:cs typeface="DDC Uchen" panose="01010100010101010101" pitchFamily="2" charset="0"/>
              </a:rPr>
              <a:t>༢</a:t>
            </a:r>
            <a:r>
              <a:rPr lang="en-US" sz="1800" b="1" dirty="0">
                <a:latin typeface="DDC Uchen" panose="01010100010101010101" pitchFamily="2" charset="0"/>
                <a:ea typeface="DDC Uchen" panose="01010100010101010101" pitchFamily="2" charset="0"/>
                <a:cs typeface="DDC Uchen" panose="01010100010101010101" pitchFamily="2" charset="0"/>
              </a:rPr>
              <a:t>)</a:t>
            </a:r>
            <a:r>
              <a:rPr lang="dz-BT" sz="1800" b="1" dirty="0">
                <a:latin typeface="DDC Uchen" panose="01010100010101010101" pitchFamily="2" charset="0"/>
                <a:ea typeface="DDC Uchen" panose="01010100010101010101" pitchFamily="2" charset="0"/>
                <a:cs typeface="DDC Uchen" panose="01010100010101010101" pitchFamily="2" charset="0"/>
              </a:rPr>
              <a:t>།</a:t>
            </a:r>
            <a:endParaRPr lang="dz-BT" sz="1800" dirty="0">
              <a:latin typeface="DDC Uchen" panose="01010100010101010101" pitchFamily="2" charset="0"/>
              <a:ea typeface="DDC Uchen" panose="01010100010101010101" pitchFamily="2" charset="0"/>
              <a:cs typeface="DDC Uchen" panose="01010100010101010101" pitchFamily="2" charset="0"/>
            </a:endParaRPr>
          </a:p>
          <a:p>
            <a:pPr marL="0" indent="0">
              <a:buNone/>
            </a:pPr>
            <a:r>
              <a:rPr lang="dz-BT" sz="1800" dirty="0">
                <a:latin typeface="DDC Uchen" panose="01010100010101010101" pitchFamily="2" charset="0"/>
                <a:ea typeface="DDC Uchen" panose="01010100010101010101" pitchFamily="2" charset="0"/>
                <a:cs typeface="DDC Uchen" panose="01010100010101010101" pitchFamily="2" charset="0"/>
              </a:rPr>
              <a:t>ཚོང་མགྲོན་པ་གི་དབྱེ་བ་འདི་ འོག་ལུ་བཀཅད་ཡོད་པའི་ བཟོ་བཀོད་དང་འཁྲིལ་ཏེ་ ཕྱེཝ་ཨིན།</a:t>
            </a:r>
            <a:endParaRPr lang="en-US" sz="1800" dirty="0">
              <a:latin typeface="DDC Uchen" panose="01010100010101010101" pitchFamily="2" charset="0"/>
              <a:ea typeface="DDC Uchen" panose="01010100010101010101" pitchFamily="2" charset="0"/>
              <a:cs typeface="DDC Uchen" panose="01010100010101010101" pitchFamily="2" charset="0"/>
            </a:endParaRPr>
          </a:p>
          <a:p>
            <a:r>
              <a:rPr lang="dz-BT" sz="1800" dirty="0">
                <a:latin typeface="DDC Uchen" panose="01010100010101010101" pitchFamily="2" charset="0"/>
                <a:ea typeface="DDC Uchen" panose="01010100010101010101" pitchFamily="2" charset="0"/>
                <a:cs typeface="DDC Uchen" panose="01010100010101010101" pitchFamily="2" charset="0"/>
              </a:rPr>
              <a:t>མི་འབོར་གྱི་དབྱེ་བ</a:t>
            </a:r>
            <a:r>
              <a:rPr lang="en-US" sz="1800" dirty="0">
                <a:latin typeface="DDC Uchen" panose="01010100010101010101" pitchFamily="2" charset="0"/>
                <a:ea typeface="DDC Uchen" panose="01010100010101010101" pitchFamily="2" charset="0"/>
                <a:cs typeface="DDC Uchen" panose="01010100010101010101" pitchFamily="2" charset="0"/>
              </a:rPr>
              <a:t> –</a:t>
            </a:r>
            <a:r>
              <a:rPr lang="dz-BT" sz="1800" dirty="0">
                <a:latin typeface="DDC Uchen" panose="01010100010101010101" pitchFamily="2" charset="0"/>
                <a:ea typeface="DDC Uchen" panose="01010100010101010101" pitchFamily="2" charset="0"/>
                <a:cs typeface="DDC Uchen" panose="01010100010101010101" pitchFamily="2" charset="0"/>
              </a:rPr>
              <a:t> ལོ་ཚད། ཕོ་མོའི་དབྱེ་བ། འོང་འབབ། ལཱ་འགན་</a:t>
            </a:r>
            <a:r>
              <a:rPr lang="en-US" sz="1800" dirty="0">
                <a:latin typeface="DDC Uchen" panose="01010100010101010101" pitchFamily="2" charset="0"/>
                <a:ea typeface="DDC Uchen" panose="01010100010101010101" pitchFamily="2" charset="0"/>
                <a:cs typeface="DDC Uchen" panose="01010100010101010101" pitchFamily="2" charset="0"/>
              </a:rPr>
              <a:t> -</a:t>
            </a:r>
            <a:r>
              <a:rPr lang="dz-BT" sz="1800" dirty="0">
                <a:latin typeface="DDC Uchen" panose="01010100010101010101" pitchFamily="2" charset="0"/>
                <a:ea typeface="DDC Uchen" panose="01010100010101010101" pitchFamily="2" charset="0"/>
                <a:cs typeface="DDC Uchen" panose="01010100010101010101" pitchFamily="2" charset="0"/>
              </a:rPr>
              <a:t> </a:t>
            </a:r>
            <a:r>
              <a:rPr lang="bo-CN" sz="1800" dirty="0">
                <a:latin typeface="DDC Uchen" panose="01010100010101010101" pitchFamily="2" charset="0"/>
                <a:ea typeface="DDC Uchen" panose="01010100010101010101" pitchFamily="2" charset="0"/>
                <a:cs typeface="DDC Uchen" panose="01010100010101010101" pitchFamily="2" charset="0"/>
              </a:rPr>
              <a:t>འཇམ་ཏོང་ཏོ</a:t>
            </a:r>
            <a:r>
              <a:rPr lang="dz-BT" sz="1800" dirty="0">
                <a:latin typeface="DDC Uchen" panose="01010100010101010101" pitchFamily="2" charset="0"/>
                <a:ea typeface="DDC Uchen" panose="01010100010101010101" pitchFamily="2" charset="0"/>
                <a:cs typeface="DDC Uchen" panose="01010100010101010101" pitchFamily="2" charset="0"/>
              </a:rPr>
              <a:t>་ དེ་འབདཝ་ད་ འབྲེལ་ཡོད་དང་གོ་སྐབས་ཚད་ཅིག་ལས་བརྒལ་མེད།</a:t>
            </a:r>
            <a:r>
              <a:rPr lang="bo-CN" sz="1800" dirty="0">
                <a:latin typeface="DDC Uchen" panose="01010100010101010101" pitchFamily="2" charset="0"/>
                <a:ea typeface="DDC Uchen" panose="01010100010101010101" pitchFamily="2" charset="0"/>
                <a:cs typeface="DDC Uchen" panose="01010100010101010101" pitchFamily="2" charset="0"/>
              </a:rPr>
              <a:t> </a:t>
            </a:r>
            <a:endParaRPr lang="en-US" sz="1800" dirty="0">
              <a:latin typeface="DDC Uchen" panose="01010100010101010101" pitchFamily="2" charset="0"/>
              <a:ea typeface="DDC Uchen" panose="01010100010101010101" pitchFamily="2" charset="0"/>
              <a:cs typeface="DDC Uchen" panose="01010100010101010101" pitchFamily="2" charset="0"/>
            </a:endParaRPr>
          </a:p>
          <a:p>
            <a:r>
              <a:rPr lang="dz-BT" sz="1800" dirty="0">
                <a:latin typeface="DDC Uchen" panose="01010100010101010101" pitchFamily="2" charset="0"/>
                <a:ea typeface="DDC Uchen" panose="01010100010101010101" pitchFamily="2" charset="0"/>
                <a:cs typeface="DDC Uchen" panose="01010100010101010101" pitchFamily="2" charset="0"/>
              </a:rPr>
              <a:t>སྤྱད་ལམ་གྱི་དབྱེ་བ </a:t>
            </a:r>
            <a:r>
              <a:rPr lang="en-US" sz="1800" dirty="0">
                <a:latin typeface="DDC Uchen" panose="01010100010101010101" pitchFamily="2" charset="0"/>
                <a:ea typeface="DDC Uchen" panose="01010100010101010101" pitchFamily="2" charset="0"/>
                <a:cs typeface="DDC Uchen" panose="01010100010101010101" pitchFamily="2" charset="0"/>
              </a:rPr>
              <a:t>–</a:t>
            </a:r>
            <a:r>
              <a:rPr lang="dz-BT" sz="1800" dirty="0">
                <a:latin typeface="DDC Uchen" panose="01010100010101010101" pitchFamily="2" charset="0"/>
                <a:ea typeface="DDC Uchen" panose="01010100010101010101" pitchFamily="2" charset="0"/>
                <a:cs typeface="DDC Uchen" panose="01010100010101010101" pitchFamily="2" charset="0"/>
              </a:rPr>
              <a:t> ཉོ་སྒྲུབ་སྤྱད་ལམ། ཁེ་ཕན་ཐོབ་ཡོདཔ། ཚོང་མགྲོན་པ་གི་ཉམས་མྱོང་དུས་སྐབས། ལག་ལེན་སྤྱོད་ལམ། ལག་ལེན</a:t>
            </a:r>
            <a:r>
              <a:rPr lang="en-US" sz="1800" dirty="0">
                <a:latin typeface="DDC Uchen" panose="01010100010101010101" pitchFamily="2" charset="0"/>
                <a:ea typeface="DDC Uchen" panose="01010100010101010101" pitchFamily="2" charset="0"/>
                <a:cs typeface="DDC Uchen" panose="01010100010101010101" pitchFamily="2" charset="0"/>
              </a:rPr>
              <a:t>/</a:t>
            </a:r>
            <a:r>
              <a:rPr lang="dz-BT" sz="1800" dirty="0">
                <a:latin typeface="DDC Uchen" panose="01010100010101010101" pitchFamily="2" charset="0"/>
                <a:ea typeface="DDC Uchen" panose="01010100010101010101" pitchFamily="2" charset="0"/>
                <a:cs typeface="DDC Uchen" panose="01010100010101010101" pitchFamily="2" charset="0"/>
              </a:rPr>
              <a:t>ཉོ་སྒྲུབ་དུས་ཚོད་ </a:t>
            </a:r>
            <a:r>
              <a:rPr lang="en-US" sz="1800" dirty="0">
                <a:latin typeface="DDC Uchen" panose="01010100010101010101" pitchFamily="2" charset="0"/>
                <a:ea typeface="DDC Uchen" panose="01010100010101010101" pitchFamily="2" charset="0"/>
                <a:cs typeface="DDC Uchen" panose="01010100010101010101" pitchFamily="2" charset="0"/>
              </a:rPr>
              <a:t>-</a:t>
            </a:r>
            <a:r>
              <a:rPr lang="dz-BT" sz="1800" dirty="0">
                <a:latin typeface="DDC Uchen" panose="01010100010101010101" pitchFamily="2" charset="0"/>
                <a:ea typeface="DDC Uchen" panose="01010100010101010101" pitchFamily="2" charset="0"/>
                <a:cs typeface="DDC Uchen" panose="01010100010101010101" pitchFamily="2" charset="0"/>
              </a:rPr>
              <a:t> རིལ་ལུགས་ལཱ་འབད་དེ་ཡོད་པ་ཅིན་ དེའི་གནས་སྟངས་ཚུ་བལྟ་བཏུབ</a:t>
            </a:r>
            <a:r>
              <a:rPr lang="en-US" sz="1800" dirty="0">
                <a:latin typeface="DDC Uchen" panose="01010100010101010101" pitchFamily="2" charset="0"/>
                <a:ea typeface="DDC Uchen" panose="01010100010101010101" pitchFamily="2" charset="0"/>
                <a:cs typeface="DDC Uchen" panose="01010100010101010101" pitchFamily="2" charset="0"/>
              </a:rPr>
              <a:t> -</a:t>
            </a:r>
            <a:r>
              <a:rPr lang="dz-BT" sz="1800" dirty="0">
                <a:latin typeface="DDC Uchen" panose="01010100010101010101" pitchFamily="2" charset="0"/>
                <a:ea typeface="DDC Uchen" panose="01010100010101010101" pitchFamily="2" charset="0"/>
                <a:cs typeface="DDC Uchen" panose="01010100010101010101" pitchFamily="2" charset="0"/>
              </a:rPr>
              <a:t> མ་ཙ་གཞི་བཙུགས་འབད་དགོཔ་དང་ གནས་སྡུས་</a:t>
            </a:r>
            <a:r>
              <a:rPr lang="bo-CN" sz="1800" dirty="0">
                <a:latin typeface="DDC Uchen" panose="01010100010101010101" pitchFamily="2" charset="0"/>
                <a:ea typeface="DDC Uchen" panose="01010100010101010101" pitchFamily="2" charset="0"/>
                <a:cs typeface="DDC Uchen" panose="01010100010101010101" pitchFamily="2" charset="0"/>
              </a:rPr>
              <a:t>སྣ་མང་གི</a:t>
            </a:r>
            <a:r>
              <a:rPr lang="dz-BT" sz="1800" dirty="0">
                <a:latin typeface="DDC Uchen" panose="01010100010101010101" pitchFamily="2" charset="0"/>
                <a:ea typeface="DDC Uchen" panose="01010100010101010101" pitchFamily="2" charset="0"/>
                <a:cs typeface="DDC Uchen" panose="01010100010101010101" pitchFamily="2" charset="0"/>
              </a:rPr>
              <a:t>་</a:t>
            </a:r>
            <a:r>
              <a:rPr lang="bo-CN" sz="1800" dirty="0">
                <a:latin typeface="DDC Uchen" panose="01010100010101010101" pitchFamily="2" charset="0"/>
                <a:ea typeface="DDC Uchen" panose="01010100010101010101" pitchFamily="2" charset="0"/>
                <a:cs typeface="DDC Uchen" panose="01010100010101010101" pitchFamily="2" charset="0"/>
              </a:rPr>
              <a:t>དབྱེ་དཔྱད</a:t>
            </a:r>
            <a:r>
              <a:rPr lang="dz-BT" sz="1800" dirty="0">
                <a:latin typeface="DDC Uchen" panose="01010100010101010101" pitchFamily="2" charset="0"/>
                <a:ea typeface="DDC Uchen" panose="01010100010101010101" pitchFamily="2" charset="0"/>
                <a:cs typeface="DDC Uchen" panose="01010100010101010101" pitchFamily="2" charset="0"/>
              </a:rPr>
              <a:t>་དང་འཁྲིལཝ་ཨིན</a:t>
            </a:r>
            <a:r>
              <a:rPr lang="en-US" sz="1800" dirty="0">
                <a:latin typeface="DDC Uchen" panose="01010100010101010101" pitchFamily="2" charset="0"/>
                <a:ea typeface="DDC Uchen" panose="01010100010101010101" pitchFamily="2" charset="0"/>
                <a:cs typeface="DDC Uchen" panose="01010100010101010101" pitchFamily="2" charset="0"/>
              </a:rPr>
              <a:t> -</a:t>
            </a:r>
            <a:r>
              <a:rPr lang="dz-BT" sz="1800" dirty="0">
                <a:latin typeface="DDC Uchen" panose="01010100010101010101" pitchFamily="2" charset="0"/>
                <a:ea typeface="DDC Uchen" panose="01010100010101010101" pitchFamily="2" charset="0"/>
                <a:cs typeface="DDC Uchen" panose="01010100010101010101" pitchFamily="2" charset="0"/>
              </a:rPr>
              <a:t> མགོ་བཙུགས་ཚོང་འབྲེལ་གྱི་དོན་ལུ་ འོས་འབབ་འདུག་ག?</a:t>
            </a:r>
            <a:br>
              <a:rPr lang="dz-BT" sz="1800" dirty="0">
                <a:latin typeface="DDC Uchen" panose="01010100010101010101" pitchFamily="2" charset="0"/>
                <a:ea typeface="DDC Uchen" panose="01010100010101010101" pitchFamily="2" charset="0"/>
                <a:cs typeface="DDC Uchen" panose="01010100010101010101" pitchFamily="2" charset="0"/>
              </a:rPr>
            </a:br>
            <a:r>
              <a:rPr lang="dz-BT" sz="1800" dirty="0">
                <a:latin typeface="DDC Uchen" panose="01010100010101010101" pitchFamily="2" charset="0"/>
                <a:ea typeface="DDC Uchen" panose="01010100010101010101" pitchFamily="2" charset="0"/>
                <a:cs typeface="DDC Uchen" panose="01010100010101010101" pitchFamily="2" charset="0"/>
              </a:rPr>
              <a:t>་</a:t>
            </a:r>
            <a:endParaRPr lang="en-US" sz="1800" dirty="0">
              <a:latin typeface="DDC Uchen" panose="01010100010101010101" pitchFamily="2" charset="0"/>
              <a:ea typeface="DDC Uchen" panose="01010100010101010101" pitchFamily="2" charset="0"/>
              <a:cs typeface="DDC Uchen" panose="01010100010101010101" pitchFamily="2" charset="0"/>
            </a:endParaRPr>
          </a:p>
        </p:txBody>
      </p:sp>
    </p:spTree>
    <p:extLst>
      <p:ext uri="{BB962C8B-B14F-4D97-AF65-F5344CB8AC3E}">
        <p14:creationId xmlns:p14="http://schemas.microsoft.com/office/powerpoint/2010/main" val="6165634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B79FA8-E82A-4CD3-9F41-68C0BC033AFA}"/>
              </a:ext>
            </a:extLst>
          </p:cNvPr>
          <p:cNvSpPr>
            <a:spLocks noGrp="1"/>
          </p:cNvSpPr>
          <p:nvPr>
            <p:ph type="title"/>
          </p:nvPr>
        </p:nvSpPr>
        <p:spPr/>
        <p:txBody>
          <a:bodyPr>
            <a:normAutofit/>
          </a:bodyPr>
          <a:lstStyle/>
          <a:p>
            <a:r>
              <a:rPr lang="bo-CN" sz="2800" dirty="0">
                <a:latin typeface="DDC Uchen" panose="01010100010101010101" pitchFamily="2" charset="0"/>
                <a:ea typeface="DDC Uchen" panose="01010100010101010101" pitchFamily="2" charset="0"/>
                <a:cs typeface="DDC Uchen" panose="01010100010101010101" pitchFamily="2" charset="0"/>
              </a:rPr>
              <a:t>དམིགས་གཏད་</a:t>
            </a:r>
            <a:r>
              <a:rPr lang="dz-BT" sz="2800" dirty="0">
                <a:latin typeface="DDC Uchen" panose="01010100010101010101" pitchFamily="2" charset="0"/>
                <a:ea typeface="DDC Uchen" panose="01010100010101010101" pitchFamily="2" charset="0"/>
                <a:cs typeface="DDC Uchen" panose="01010100010101010101" pitchFamily="2" charset="0"/>
              </a:rPr>
              <a:t>སྡེ་ཚན་ལེགས་ཤོམ་སྦེ་ཧ་གོ་ནིའི་ གནས་ཚད་གསུམ།</a:t>
            </a:r>
            <a:endParaRPr lang="de-AT" sz="2800" dirty="0"/>
          </a:p>
        </p:txBody>
      </p:sp>
      <p:sp>
        <p:nvSpPr>
          <p:cNvPr id="3" name="Inhaltsplatzhalter 2">
            <a:extLst>
              <a:ext uri="{FF2B5EF4-FFF2-40B4-BE49-F238E27FC236}">
                <a16:creationId xmlns:a16="http://schemas.microsoft.com/office/drawing/2014/main" id="{357EE8A4-69AB-4B6D-80AB-38B692C3A5BD}"/>
              </a:ext>
            </a:extLst>
          </p:cNvPr>
          <p:cNvSpPr>
            <a:spLocks noGrp="1"/>
          </p:cNvSpPr>
          <p:nvPr>
            <p:ph sz="half" idx="1"/>
          </p:nvPr>
        </p:nvSpPr>
        <p:spPr>
          <a:xfrm>
            <a:off x="108054" y="2665142"/>
            <a:ext cx="8601048" cy="3806648"/>
          </a:xfrm>
        </p:spPr>
        <p:txBody>
          <a:bodyPr>
            <a:normAutofit/>
          </a:bodyPr>
          <a:lstStyle/>
          <a:p>
            <a:pPr marL="0" indent="0" algn="ctr">
              <a:buNone/>
            </a:pPr>
            <a:r>
              <a:rPr lang="dz-BT" sz="1800" b="1" dirty="0">
                <a:latin typeface="DDC Uchen" panose="01010100010101010101" pitchFamily="2" charset="0"/>
                <a:ea typeface="DDC Uchen" panose="01010100010101010101" pitchFamily="2" charset="0"/>
                <a:cs typeface="DDC Uchen" panose="01010100010101010101" pitchFamily="2" charset="0"/>
              </a:rPr>
              <a:t>༢</a:t>
            </a:r>
            <a:endParaRPr lang="en-US" sz="1800" b="1" dirty="0">
              <a:latin typeface="DDC Uchen" panose="01010100010101010101" pitchFamily="2" charset="0"/>
              <a:ea typeface="DDC Uchen" panose="01010100010101010101" pitchFamily="2" charset="0"/>
              <a:cs typeface="DDC Uchen" panose="01010100010101010101" pitchFamily="2" charset="0"/>
            </a:endParaRPr>
          </a:p>
          <a:p>
            <a:pPr marL="0" indent="0" algn="ctr">
              <a:buNone/>
            </a:pPr>
            <a:r>
              <a:rPr lang="dz-BT" sz="1800" b="1" dirty="0">
                <a:latin typeface="DDC Uchen" panose="01010100010101010101" pitchFamily="2" charset="0"/>
                <a:ea typeface="DDC Uchen" panose="01010100010101010101" pitchFamily="2" charset="0"/>
                <a:cs typeface="DDC Uchen" panose="01010100010101010101" pitchFamily="2" charset="0"/>
              </a:rPr>
              <a:t>ཡན་ལག</a:t>
            </a:r>
            <a:r>
              <a:rPr lang="en-US" sz="1800" b="1" dirty="0">
                <a:latin typeface="DDC Uchen" panose="01010100010101010101" pitchFamily="2" charset="0"/>
                <a:ea typeface="DDC Uchen" panose="01010100010101010101" pitchFamily="2" charset="0"/>
                <a:cs typeface="DDC Uchen" panose="01010100010101010101" pitchFamily="2" charset="0"/>
              </a:rPr>
              <a:t> (</a:t>
            </a:r>
            <a:r>
              <a:rPr lang="dz-BT" sz="1800" b="1" dirty="0">
                <a:latin typeface="DDC Uchen" panose="01010100010101010101" pitchFamily="2" charset="0"/>
                <a:ea typeface="DDC Uchen" panose="01010100010101010101" pitchFamily="2" charset="0"/>
                <a:cs typeface="DDC Uchen" panose="01010100010101010101" pitchFamily="2" charset="0"/>
              </a:rPr>
              <a:t>༣</a:t>
            </a:r>
            <a:r>
              <a:rPr lang="en-US" sz="1800" b="1" dirty="0">
                <a:latin typeface="DDC Uchen" panose="01010100010101010101" pitchFamily="2" charset="0"/>
                <a:ea typeface="DDC Uchen" panose="01010100010101010101" pitchFamily="2" charset="0"/>
                <a:cs typeface="DDC Uchen" panose="01010100010101010101" pitchFamily="2" charset="0"/>
              </a:rPr>
              <a:t>)</a:t>
            </a:r>
            <a:endParaRPr lang="dz-BT" sz="1800" dirty="0">
              <a:latin typeface="DDC Uchen" panose="01010100010101010101" pitchFamily="2" charset="0"/>
              <a:ea typeface="DDC Uchen" panose="01010100010101010101" pitchFamily="2" charset="0"/>
              <a:cs typeface="DDC Uchen" panose="01010100010101010101" pitchFamily="2" charset="0"/>
            </a:endParaRPr>
          </a:p>
          <a:p>
            <a:pPr marL="0" indent="0">
              <a:buNone/>
            </a:pPr>
            <a:r>
              <a:rPr lang="dz-BT" sz="1800" dirty="0">
                <a:latin typeface="DDC Uchen" panose="01010100010101010101" pitchFamily="2" charset="0"/>
                <a:ea typeface="DDC Uchen" panose="01010100010101010101" pitchFamily="2" charset="0"/>
                <a:cs typeface="DDC Uchen" panose="01010100010101010101" pitchFamily="2" charset="0"/>
              </a:rPr>
              <a:t>ཚོང་མགྲོན་པ་གི་དབྱེ་བ་འདི་ འོག་ལུ་བཀཅད་ཡོད་པའི་ བཟོ་བཀོད་དང་འཁྲིལ་ཏེ་ ཕྱེཝ་ཨིན།</a:t>
            </a:r>
            <a:endParaRPr lang="en-US" sz="1800" dirty="0">
              <a:latin typeface="DDC Uchen" panose="01010100010101010101" pitchFamily="2" charset="0"/>
              <a:ea typeface="DDC Uchen" panose="01010100010101010101" pitchFamily="2" charset="0"/>
              <a:cs typeface="DDC Uchen" panose="01010100010101010101" pitchFamily="2" charset="0"/>
            </a:endParaRPr>
          </a:p>
          <a:p>
            <a:r>
              <a:rPr lang="dz-BT" sz="1800" dirty="0">
                <a:latin typeface="DDC Uchen" panose="01010100010101010101" pitchFamily="2" charset="0"/>
                <a:ea typeface="DDC Uchen" panose="01010100010101010101" pitchFamily="2" charset="0"/>
                <a:cs typeface="DDC Uchen" panose="01010100010101010101" pitchFamily="2" charset="0"/>
              </a:rPr>
              <a:t>ས་གནས་ཀྱི་དབྱེ་བ་</a:t>
            </a:r>
            <a:r>
              <a:rPr lang="en-US" sz="1800" dirty="0">
                <a:latin typeface="DDC Uchen" panose="01010100010101010101" pitchFamily="2" charset="0"/>
                <a:ea typeface="DDC Uchen" panose="01010100010101010101" pitchFamily="2" charset="0"/>
                <a:cs typeface="DDC Uchen" panose="01010100010101010101" pitchFamily="2" charset="0"/>
              </a:rPr>
              <a:t> –</a:t>
            </a:r>
            <a:r>
              <a:rPr lang="dz-BT" sz="1800" dirty="0">
                <a:latin typeface="DDC Uchen" panose="01010100010101010101" pitchFamily="2" charset="0"/>
                <a:ea typeface="DDC Uchen" panose="01010100010101010101" pitchFamily="2" charset="0"/>
                <a:cs typeface="DDC Uchen" panose="01010100010101010101" pitchFamily="2" charset="0"/>
              </a:rPr>
              <a:t> </a:t>
            </a:r>
            <a:r>
              <a:rPr lang="bo-CN" sz="1800" dirty="0">
                <a:latin typeface="DDC Uchen" panose="01010100010101010101" pitchFamily="2" charset="0"/>
                <a:ea typeface="DDC Uchen" panose="01010100010101010101" pitchFamily="2" charset="0"/>
                <a:cs typeface="DDC Uchen" panose="01010100010101010101" pitchFamily="2" charset="0"/>
              </a:rPr>
              <a:t>ལམ་སྲོལ་གདམ་ཁ། མི་རློབས</a:t>
            </a:r>
            <a:r>
              <a:rPr lang="dz-BT" sz="1800" dirty="0">
                <a:latin typeface="DDC Uchen" panose="01010100010101010101" pitchFamily="2" charset="0"/>
                <a:ea typeface="DDC Uchen" panose="01010100010101010101" pitchFamily="2" charset="0"/>
                <a:cs typeface="DDC Uchen" panose="01010100010101010101" pitchFamily="2" charset="0"/>
              </a:rPr>
              <a:t>་གྲས་དང་</a:t>
            </a:r>
            <a:r>
              <a:rPr lang="bo-CN" sz="1800" dirty="0">
                <a:latin typeface="DDC Uchen" panose="01010100010101010101" pitchFamily="2" charset="0"/>
                <a:ea typeface="DDC Uchen" panose="01010100010101010101" pitchFamily="2" charset="0"/>
                <a:cs typeface="DDC Uchen" panose="01010100010101010101" pitchFamily="2" charset="0"/>
              </a:rPr>
              <a:t>སྟུག་ཚད</a:t>
            </a:r>
            <a:r>
              <a:rPr lang="dz-BT" sz="1800" dirty="0">
                <a:latin typeface="DDC Uchen" panose="01010100010101010101" pitchFamily="2" charset="0"/>
                <a:ea typeface="DDC Uchen" panose="01010100010101010101" pitchFamily="2" charset="0"/>
                <a:cs typeface="DDC Uchen" panose="01010100010101010101" pitchFamily="2" charset="0"/>
              </a:rPr>
              <a:t>་</a:t>
            </a:r>
            <a:r>
              <a:rPr lang="en-US" sz="1800" dirty="0">
                <a:latin typeface="DDC Uchen" panose="01010100010101010101" pitchFamily="2" charset="0"/>
                <a:ea typeface="DDC Uchen" panose="01010100010101010101" pitchFamily="2" charset="0"/>
                <a:cs typeface="DDC Uchen" panose="01010100010101010101" pitchFamily="2" charset="0"/>
              </a:rPr>
              <a:t> –</a:t>
            </a:r>
            <a:r>
              <a:rPr lang="dz-BT" sz="1800" dirty="0">
                <a:latin typeface="DDC Uchen" panose="01010100010101010101" pitchFamily="2" charset="0"/>
                <a:ea typeface="DDC Uchen" panose="01010100010101010101" pitchFamily="2" charset="0"/>
                <a:cs typeface="DDC Uchen" panose="01010100010101010101" pitchFamily="2" charset="0"/>
              </a:rPr>
              <a:t> མི་ངོ་ས་གནས་ཅིག་ལས་ཨིན་མི་ཚུ་སྒྲོམ་ཅིག་ནང་བཙུགས་ནི་</a:t>
            </a:r>
            <a:r>
              <a:rPr lang="en-US" sz="1800" dirty="0">
                <a:latin typeface="DDC Uchen" panose="01010100010101010101" pitchFamily="2" charset="0"/>
                <a:ea typeface="DDC Uchen" panose="01010100010101010101" pitchFamily="2" charset="0"/>
                <a:cs typeface="DDC Uchen" panose="01010100010101010101" pitchFamily="2" charset="0"/>
              </a:rPr>
              <a:t> –</a:t>
            </a:r>
            <a:r>
              <a:rPr lang="dz-BT" sz="1800" dirty="0">
                <a:latin typeface="DDC Uchen" panose="01010100010101010101" pitchFamily="2" charset="0"/>
                <a:ea typeface="DDC Uchen" panose="01010100010101010101" pitchFamily="2" charset="0"/>
                <a:cs typeface="DDC Uchen" panose="01010100010101010101" pitchFamily="2" charset="0"/>
              </a:rPr>
              <a:t> གཞན་དབྱེ་ཁ་དཔེ་ར་ སྤྱད་ལམ་དང་གཅིག་ཁར་ དོན་སྨིན་ཅན་བཟོ་ནིའི་དོན་ལུ་ གཅིག་ཁར་བསྡོམ་ཨིན།</a:t>
            </a:r>
            <a:endParaRPr lang="en-US" sz="1800" dirty="0">
              <a:latin typeface="DDC Uchen" panose="01010100010101010101" pitchFamily="2" charset="0"/>
              <a:ea typeface="DDC Uchen" panose="01010100010101010101" pitchFamily="2" charset="0"/>
              <a:cs typeface="DDC Uchen" panose="01010100010101010101" pitchFamily="2" charset="0"/>
            </a:endParaRPr>
          </a:p>
          <a:p>
            <a:r>
              <a:rPr lang="dz-BT" sz="1800" dirty="0">
                <a:latin typeface="DDC Uchen" panose="01010100010101010101" pitchFamily="2" charset="0"/>
                <a:ea typeface="DDC Uchen" panose="01010100010101010101" pitchFamily="2" charset="0"/>
                <a:cs typeface="DDC Uchen" panose="01010100010101010101" pitchFamily="2" charset="0"/>
              </a:rPr>
              <a:t>སེམས་ཁམས་དབྱེ་བ་ </a:t>
            </a:r>
            <a:r>
              <a:rPr lang="en-US" sz="1800" dirty="0">
                <a:latin typeface="DDC Uchen" panose="01010100010101010101" pitchFamily="2" charset="0"/>
                <a:ea typeface="DDC Uchen" panose="01010100010101010101" pitchFamily="2" charset="0"/>
                <a:cs typeface="DDC Uchen" panose="01010100010101010101" pitchFamily="2" charset="0"/>
              </a:rPr>
              <a:t>–</a:t>
            </a:r>
            <a:r>
              <a:rPr lang="dz-BT" sz="1800" dirty="0">
                <a:latin typeface="DDC Uchen" panose="01010100010101010101" pitchFamily="2" charset="0"/>
                <a:ea typeface="DDC Uchen" panose="01010100010101010101" pitchFamily="2" charset="0"/>
                <a:cs typeface="DDC Uchen" panose="01010100010101010101" pitchFamily="2" charset="0"/>
              </a:rPr>
              <a:t> ཁྱད་ཆོས། སྤྱད་ལམ། ཡིད་ཆེས་ཡང་ན་ </a:t>
            </a:r>
            <a:r>
              <a:rPr lang="bo-CN" sz="1800" dirty="0">
                <a:latin typeface="DDC Uchen" panose="01010100010101010101" pitchFamily="2" charset="0"/>
                <a:ea typeface="DDC Uchen" panose="01010100010101010101" pitchFamily="2" charset="0"/>
                <a:cs typeface="DDC Uchen" panose="01010100010101010101" pitchFamily="2" charset="0"/>
              </a:rPr>
              <a:t>རང་གཤིས</a:t>
            </a:r>
            <a:r>
              <a:rPr lang="en-US" sz="1800" dirty="0">
                <a:latin typeface="DDC Uchen" panose="01010100010101010101" pitchFamily="2" charset="0"/>
                <a:ea typeface="DDC Uchen" panose="01010100010101010101" pitchFamily="2" charset="0"/>
                <a:cs typeface="DDC Uchen" panose="01010100010101010101" pitchFamily="2" charset="0"/>
              </a:rPr>
              <a:t> –</a:t>
            </a:r>
            <a:r>
              <a:rPr lang="dz-BT" sz="1800" dirty="0">
                <a:latin typeface="DDC Uchen" panose="01010100010101010101" pitchFamily="2" charset="0"/>
                <a:ea typeface="DDC Uchen" panose="01010100010101010101" pitchFamily="2" charset="0"/>
                <a:cs typeface="DDC Uchen" panose="01010100010101010101" pitchFamily="2" charset="0"/>
              </a:rPr>
              <a:t> བརྟག་ཞིབ་ཀྱི་ཐོག་ལས་ལག་ལེན་འཐབ་ཨིན་</a:t>
            </a:r>
            <a:r>
              <a:rPr lang="en-US" sz="1800" dirty="0">
                <a:latin typeface="DDC Uchen" panose="01010100010101010101" pitchFamily="2" charset="0"/>
                <a:ea typeface="DDC Uchen" panose="01010100010101010101" pitchFamily="2" charset="0"/>
                <a:cs typeface="DDC Uchen" panose="01010100010101010101" pitchFamily="2" charset="0"/>
              </a:rPr>
              <a:t> –</a:t>
            </a:r>
            <a:r>
              <a:rPr lang="dz-BT" sz="1800" dirty="0">
                <a:latin typeface="DDC Uchen" panose="01010100010101010101" pitchFamily="2" charset="0"/>
                <a:ea typeface="DDC Uchen" panose="01010100010101010101" pitchFamily="2" charset="0"/>
                <a:cs typeface="DDC Uchen" panose="01010100010101010101" pitchFamily="2" charset="0"/>
              </a:rPr>
              <a:t> གནས་སྡུད་ཚུ་བསྡུ་ལེན་འབད་ནི་ནང་ གནམ་མེད་ས་མེད་ལཱ་ཁག་ཡོདཔ་དང་ གནས་སྡུས་བསྡུ་ལེན་འབད་ཡོད་མི་འདི་ འོབ་འབབ་ཅན་གྱི་ཚོང་མགྲོན་པ་ཚུ་གི་ ཁོང་ར་སྙན་སྒྲན་འབད་འབདཝ་ཨིན།</a:t>
            </a:r>
            <a:endParaRPr lang="en-US" sz="1800" dirty="0">
              <a:latin typeface="DDC Uchen" panose="01010100010101010101" pitchFamily="2" charset="0"/>
              <a:ea typeface="DDC Uchen" panose="01010100010101010101" pitchFamily="2" charset="0"/>
              <a:cs typeface="DDC Uchen" panose="01010100010101010101" pitchFamily="2" charset="0"/>
            </a:endParaRPr>
          </a:p>
        </p:txBody>
      </p:sp>
    </p:spTree>
    <p:extLst>
      <p:ext uri="{BB962C8B-B14F-4D97-AF65-F5344CB8AC3E}">
        <p14:creationId xmlns:p14="http://schemas.microsoft.com/office/powerpoint/2010/main" val="103731890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4cca9a1c-ea03-4f56-8ded-6c285728d794" xsi:nil="true"/>
    <lcf76f155ced4ddcb4097134ff3c332f xmlns="9e7cb493-a9cd-49cd-846c-930d19753eb9">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5E0CC700C34E64283355474F2ABBAFB" ma:contentTypeVersion="16" ma:contentTypeDescription="Create a new document." ma:contentTypeScope="" ma:versionID="8ff2458da248c7423d338960d1906584">
  <xsd:schema xmlns:xsd="http://www.w3.org/2001/XMLSchema" xmlns:xs="http://www.w3.org/2001/XMLSchema" xmlns:p="http://schemas.microsoft.com/office/2006/metadata/properties" xmlns:ns2="9e7cb493-a9cd-49cd-846c-930d19753eb9" xmlns:ns3="4cca9a1c-ea03-4f56-8ded-6c285728d794" targetNamespace="http://schemas.microsoft.com/office/2006/metadata/properties" ma:root="true" ma:fieldsID="d3c5bb8178d63cc94ad54e2194493de9" ns2:_="" ns3:_="">
    <xsd:import namespace="9e7cb493-a9cd-49cd-846c-930d19753eb9"/>
    <xsd:import namespace="4cca9a1c-ea03-4f56-8ded-6c285728d79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e7cb493-a9cd-49cd-846c-930d19753eb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3213ba4d-4ff2-410f-8850-8053d1402041"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cca9a1c-ea03-4f56-8ded-6c285728d794"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ea40db18-2066-40d3-9c1d-6d717589184a}" ma:internalName="TaxCatchAll" ma:showField="CatchAllData" ma:web="4cca9a1c-ea03-4f56-8ded-6c285728d79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CC8AD15-3950-475C-A6ED-C98B4702B6E9}">
  <ds:schemaRefs>
    <ds:schemaRef ds:uri="http://schemas.microsoft.com/sharepoint/v3/contenttype/forms"/>
  </ds:schemaRefs>
</ds:datastoreItem>
</file>

<file path=customXml/itemProps2.xml><?xml version="1.0" encoding="utf-8"?>
<ds:datastoreItem xmlns:ds="http://schemas.openxmlformats.org/officeDocument/2006/customXml" ds:itemID="{334E3BB0-8E0D-4834-A0A1-255EC6757BC7}">
  <ds:schemaRefs>
    <ds:schemaRef ds:uri="http://purl.org/dc/dcmitype/"/>
    <ds:schemaRef ds:uri="http://purl.org/dc/elements/1.1/"/>
    <ds:schemaRef ds:uri="http://schemas.microsoft.com/office/2006/metadata/properties"/>
    <ds:schemaRef ds:uri="http://www.w3.org/XML/1998/namespace"/>
    <ds:schemaRef ds:uri="http://schemas.microsoft.com/office/2006/documentManagement/types"/>
    <ds:schemaRef ds:uri="http://schemas.openxmlformats.org/package/2006/metadata/core-properties"/>
    <ds:schemaRef ds:uri="4cca9a1c-ea03-4f56-8ded-6c285728d794"/>
    <ds:schemaRef ds:uri="http://purl.org/dc/terms/"/>
    <ds:schemaRef ds:uri="http://schemas.microsoft.com/office/infopath/2007/PartnerControls"/>
    <ds:schemaRef ds:uri="9e7cb493-a9cd-49cd-846c-930d19753eb9"/>
  </ds:schemaRefs>
</ds:datastoreItem>
</file>

<file path=customXml/itemProps3.xml><?xml version="1.0" encoding="utf-8"?>
<ds:datastoreItem xmlns:ds="http://schemas.openxmlformats.org/officeDocument/2006/customXml" ds:itemID="{3C09E802-CE96-4883-8FCD-A89DD2A4E991}"/>
</file>

<file path=docProps/app.xml><?xml version="1.0" encoding="utf-8"?>
<Properties xmlns="http://schemas.openxmlformats.org/officeDocument/2006/extended-properties" xmlns:vt="http://schemas.openxmlformats.org/officeDocument/2006/docPropsVTypes">
  <Template>Office Theme</Template>
  <TotalTime>333</TotalTime>
  <Words>2736</Words>
  <Application>Microsoft Office PowerPoint</Application>
  <PresentationFormat>On-screen Show (4:3)</PresentationFormat>
  <Paragraphs>151</Paragraphs>
  <Slides>26</Slides>
  <Notes>18</Notes>
  <HiddenSlides>3</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Arial</vt:lpstr>
      <vt:lpstr>Calibri</vt:lpstr>
      <vt:lpstr>Calibri Light</vt:lpstr>
      <vt:lpstr>charter</vt:lpstr>
      <vt:lpstr>DDC Uchen</vt:lpstr>
      <vt:lpstr>Expressway Rg</vt:lpstr>
      <vt:lpstr>GT America</vt:lpstr>
      <vt:lpstr>Wingdings</vt:lpstr>
      <vt:lpstr>Office Theme</vt:lpstr>
      <vt:lpstr> ཨེན་ཀོར། ལས་རིམ་འཐེབ།  ཤེས་ཡོན་དང་ཞིབ་འཚོལ་ནང་ གསར་བཏོད་ཅན་གྱི་ཚོང་ལཱའི་སྦྱོང་བརྡར་གོང་འཕེལ་གཏང་ནིའི་དོན་ལུ་ ཚོང་འབྲེལ་གྱི་ཡོན་ཏན་ལྟེ་བ། </vt:lpstr>
      <vt:lpstr> དམིགས་གཏད་བསྐྱེད་པའི་སྡེ་ཚན་ངོས་འཛིན་འབད་དེ་ ཧ་གོ་ནི། </vt:lpstr>
      <vt:lpstr>དམིགས་དོན་སློབ་སྦྱང་།</vt:lpstr>
      <vt:lpstr>དམིགས་གཏད་སྡེ་ཚན་གྱི་ཤེས་རྟོགས། </vt:lpstr>
      <vt:lpstr>དམིགས་གཏད་སྡེ་ཚན་ཟེར་མི་གི་སྨོ?</vt:lpstr>
      <vt:lpstr>དམིགས་གཏད་སྡེ་ཚན་ལེགས་ཤོམ་སྦེ་ཧ་གོ་ནིའི་ གནས་ཚད་གསུམ།</vt:lpstr>
      <vt:lpstr>དམིགས་གཏད་སྡེ་ཚན་ལེགས་ཤོམ་སྦེ་ཧ་གོ་ནིའི་ གནས་ཚད་གསུམ།</vt:lpstr>
      <vt:lpstr>དམིགས་གཏད་སྡེ་ཚན་ལེགས་ཤོམ་སྦེ་ཧ་གོ་ནིའི་ གནས་ཚད་གསུམ།</vt:lpstr>
      <vt:lpstr>དམིགས་གཏད་སྡེ་ཚན་ལེགས་ཤོམ་སྦེ་ཧ་གོ་ནིའི་ གནས་ཚད་གསུམ།</vt:lpstr>
      <vt:lpstr>དམིགས་གཏད་སྡེ་ཚན་ལེགས་ཤོམ་སྦེ་ཧ་གོ་ནིའི་ གནས་ཚད་གསུམ།</vt:lpstr>
      <vt:lpstr>དམིགས་གཏད་སྡེ་ཚན་ངོས་འཛིན་འབད་ནིའི་ཐབས་བྱུས་དང་ ཁྱད་ཆོས་གལ་གནད།</vt:lpstr>
      <vt:lpstr>དམིགས་གཏད་སྡེ་ཚན་ངོས་འཛིན་འབད་ནིའི་ཐབས་བྱུས།</vt:lpstr>
      <vt:lpstr>དམིགས་གཏད་སྡེ་ཚན་དབྱེ་དཔྱད་ཀྱི་བྱ་རིམ།</vt:lpstr>
      <vt:lpstr>དམིགས་གཏད་སྡེ་ཚན་དབྱེ་དཔྱད་ཀྱི་བྱ་རིམ། བབ་བརྗིད།Persona</vt:lpstr>
      <vt:lpstr>དམིགས་གཏད་སྡེ་ཚན་དབྱེ་དཔྱད་ཀྱི་བྱ་རིམ། བབ་བརྗིད།Persona</vt:lpstr>
      <vt:lpstr> སློབ་ཕྲུག་ཚུ་དང་གཅིག་ཁར་ བབ་བརྗིད་ག་དེ་སྦེ་བཟོ་ནི? </vt:lpstr>
      <vt:lpstr> སློབ་ཕྲུག་ཚུ་དང་གཅིག་ཁར་ བབ་བརྗིད་ག་དེ་སྦེ་བཟོ་ནི? </vt:lpstr>
      <vt:lpstr>སྦྱོང་ལཱ (སྐར་མ་༢༠)།</vt:lpstr>
      <vt:lpstr> ཚོང་མགྲོན་པ་གི་ ཉམས་མྱོང་འཆར་བརྩམ།</vt:lpstr>
      <vt:lpstr> གནས་སྡུད་བསྡུ་ལེན་ མཆོག་ཏུ་གྱུར་པ།</vt:lpstr>
      <vt:lpstr>ཤུལ་མའི་ལོ་དག་པ་ཅིག་ལས་ ཡོངས་འབྲེལ་ཐོག་ལས་ གྲོགས་རམ་འབད་ནི་འདི་ཡར་སེང་འགྱོ་འོང་་་་</vt:lpstr>
      <vt:lpstr>ཚོང་མགྲོན་པའི་ལམ་འགྲུལ་གྱི་སབ་ཁྲ།</vt:lpstr>
      <vt:lpstr>ཚོང་མགྲོན་པའི་ལམ་འགྲུལ་གྱི་སབ་ཁྲ། (༢)</vt:lpstr>
      <vt:lpstr>ཚོང་མགྲོན་པའི་ལམ་འགྲུལ་གྱི་སབ་ཁྲ། (༣)</vt:lpstr>
      <vt:lpstr>PowerPoint Presentation</vt:lpstr>
      <vt:lpstr>ཨེན་ཀོར། ལས་རིམ་འཐེབ།</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vannasine thammalath</dc:creator>
  <cp:keywords/>
  <dc:description/>
  <cp:lastModifiedBy>Dell</cp:lastModifiedBy>
  <cp:revision>216</cp:revision>
  <cp:lastPrinted>2021-11-24T16:26:13Z</cp:lastPrinted>
  <dcterms:created xsi:type="dcterms:W3CDTF">2021-06-04T16:06:26Z</dcterms:created>
  <dcterms:modified xsi:type="dcterms:W3CDTF">2022-10-16T22:05:54Z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0x01010045E0CC700C34E64283355474F2ABBAFB</vt:lpwstr>
  </property>
</Properties>
</file>