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0"/>
  </p:notesMasterIdLst>
  <p:handoutMasterIdLst>
    <p:handoutMasterId r:id="rId61"/>
  </p:handoutMasterIdLst>
  <p:sldIdLst>
    <p:sldId id="257" r:id="rId5"/>
    <p:sldId id="309" r:id="rId6"/>
    <p:sldId id="327" r:id="rId7"/>
    <p:sldId id="326" r:id="rId8"/>
    <p:sldId id="352" r:id="rId9"/>
    <p:sldId id="345" r:id="rId10"/>
    <p:sldId id="340" r:id="rId11"/>
    <p:sldId id="462" r:id="rId12"/>
    <p:sldId id="354" r:id="rId13"/>
    <p:sldId id="344" r:id="rId14"/>
    <p:sldId id="347" r:id="rId15"/>
    <p:sldId id="348" r:id="rId16"/>
    <p:sldId id="424" r:id="rId17"/>
    <p:sldId id="425" r:id="rId18"/>
    <p:sldId id="346" r:id="rId19"/>
    <p:sldId id="351" r:id="rId20"/>
    <p:sldId id="355" r:id="rId21"/>
    <p:sldId id="356" r:id="rId22"/>
    <p:sldId id="357" r:id="rId23"/>
    <p:sldId id="350" r:id="rId24"/>
    <p:sldId id="353" r:id="rId25"/>
    <p:sldId id="458" r:id="rId26"/>
    <p:sldId id="360" r:id="rId27"/>
    <p:sldId id="361" r:id="rId28"/>
    <p:sldId id="362" r:id="rId29"/>
    <p:sldId id="461" r:id="rId30"/>
    <p:sldId id="402" r:id="rId31"/>
    <p:sldId id="426" r:id="rId32"/>
    <p:sldId id="427" r:id="rId33"/>
    <p:sldId id="428" r:id="rId34"/>
    <p:sldId id="358" r:id="rId35"/>
    <p:sldId id="437" r:id="rId36"/>
    <p:sldId id="318" r:id="rId37"/>
    <p:sldId id="429" r:id="rId38"/>
    <p:sldId id="430" r:id="rId39"/>
    <p:sldId id="439" r:id="rId40"/>
    <p:sldId id="440" r:id="rId41"/>
    <p:sldId id="441" r:id="rId42"/>
    <p:sldId id="438" r:id="rId43"/>
    <p:sldId id="316" r:id="rId44"/>
    <p:sldId id="447" r:id="rId45"/>
    <p:sldId id="450" r:id="rId46"/>
    <p:sldId id="449" r:id="rId47"/>
    <p:sldId id="451" r:id="rId48"/>
    <p:sldId id="452" r:id="rId49"/>
    <p:sldId id="453" r:id="rId50"/>
    <p:sldId id="315" r:id="rId51"/>
    <p:sldId id="455" r:id="rId52"/>
    <p:sldId id="456" r:id="rId53"/>
    <p:sldId id="457" r:id="rId54"/>
    <p:sldId id="459" r:id="rId55"/>
    <p:sldId id="460" r:id="rId56"/>
    <p:sldId id="349" r:id="rId57"/>
    <p:sldId id="303" r:id="rId58"/>
    <p:sldId id="302" r:id="rId59"/>
  </p:sldIdLst>
  <p:sldSz cx="9144000" cy="6858000" type="screen4x3"/>
  <p:notesSz cx="6669088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BB5"/>
    <a:srgbClr val="74D00E"/>
    <a:srgbClr val="04B3EA"/>
    <a:srgbClr val="12BA92"/>
    <a:srgbClr val="32B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9" autoAdjust="0"/>
    <p:restoredTop sz="75503" autoAdjust="0"/>
  </p:normalViewPr>
  <p:slideViewPr>
    <p:cSldViewPr snapToGrid="0">
      <p:cViewPr varScale="1">
        <p:scale>
          <a:sx n="121" d="100"/>
          <a:sy n="121" d="100"/>
        </p:scale>
        <p:origin x="2836" y="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E46F43-5990-44A4-A089-BE6D0A49246A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de-AT"/>
        </a:p>
      </dgm:t>
    </dgm:pt>
    <dgm:pt modelId="{D506A892-198F-483B-9C49-565B7ED9B235}">
      <dgm:prSet phldrT="[Text]" custT="1"/>
      <dgm:spPr/>
      <dgm:t>
        <a:bodyPr/>
        <a:lstStyle/>
        <a:p>
          <a:r>
            <a:rPr lang="bo-CN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མཐུན་ལམ་གྱི་དབྱེ་བ་དང་ </a:t>
          </a:r>
          <a:r>
            <a:rPr lang="de-DE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 </a:t>
          </a:r>
          <a:r>
            <a:rPr lang="bo-CN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ཚོང་མགྲོན་པ་ཚུ་ ཁག་དབྱེ་སྦེ་བཟོ་མིའི་གལ་གནད</a:t>
          </a:r>
          <a:endParaRPr lang="de-AT" sz="16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52EBF9D6-B855-48B6-9427-C6FF37310005}" type="parTrans" cxnId="{EEEFB6ED-BF83-49AD-8400-C9FEE03DBAF5}">
      <dgm:prSet/>
      <dgm:spPr/>
      <dgm:t>
        <a:bodyPr/>
        <a:lstStyle/>
        <a:p>
          <a:endParaRPr lang="de-AT"/>
        </a:p>
      </dgm:t>
    </dgm:pt>
    <dgm:pt modelId="{583938B0-251C-426B-A3A8-FF1A83BABC49}" type="sibTrans" cxnId="{EEEFB6ED-BF83-49AD-8400-C9FEE03DBAF5}">
      <dgm:prSet/>
      <dgm:spPr/>
      <dgm:t>
        <a:bodyPr/>
        <a:lstStyle/>
        <a:p>
          <a:endParaRPr lang="de-AT"/>
        </a:p>
      </dgm:t>
    </dgm:pt>
    <dgm:pt modelId="{25BC7973-3068-40B0-9F01-301FD1C0AEE4}">
      <dgm:prSet phldrT="[Text]" custT="1"/>
      <dgm:spPr/>
      <dgm:t>
        <a:bodyPr/>
        <a:lstStyle/>
        <a:p>
          <a:r>
            <a:rPr lang="bo-CN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ཚོང་ལཱའི་ཡོན་ཏན་ལྟེ་བ་གི་ ཚོང་མགྲོན་ཆ་ཤས་ནང་ ཚོང་འབྲེལ་གྱི་རྒྱུན་ལམ་ལག་ལེན་འཐབ་ནི།</a:t>
          </a:r>
          <a:endParaRPr lang="de-AT" sz="16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4A52E6CD-A458-4E32-9D0E-B51CE596B7B2}" type="parTrans" cxnId="{F905D4C0-FD2A-423D-A077-D2E80481C2E7}">
      <dgm:prSet/>
      <dgm:spPr/>
      <dgm:t>
        <a:bodyPr/>
        <a:lstStyle/>
        <a:p>
          <a:endParaRPr lang="de-AT"/>
        </a:p>
      </dgm:t>
    </dgm:pt>
    <dgm:pt modelId="{D99B36A9-9A3B-46DE-916E-A01B3FD023EA}" type="sibTrans" cxnId="{F905D4C0-FD2A-423D-A077-D2E80481C2E7}">
      <dgm:prSet/>
      <dgm:spPr/>
      <dgm:t>
        <a:bodyPr/>
        <a:lstStyle/>
        <a:p>
          <a:endParaRPr lang="de-AT"/>
        </a:p>
      </dgm:t>
    </dgm:pt>
    <dgm:pt modelId="{8D3856B2-25F5-4CB3-B918-93552BE1E8CE}">
      <dgm:prSet phldrT="[Text]" custT="1"/>
      <dgm:spPr/>
      <dgm:t>
        <a:bodyPr/>
        <a:lstStyle/>
        <a:p>
          <a:r>
            <a:rPr lang="bo-CN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ལས་རིམ་ཚུ་ ཚོང་འབྲེལ་འཐབ་ནིའི་ནང་ལུ་ བསླབ་བྱ་དང་ཐབས་བྱུས་ཚུ་ བརྩི་འཇོག་འབད་ནི།</a:t>
          </a:r>
          <a:endParaRPr lang="de-AT" sz="16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50AC8650-768F-4341-9DA9-E8D28496331B}" type="parTrans" cxnId="{EF46689E-EE7F-432B-A817-21CFC6E69095}">
      <dgm:prSet/>
      <dgm:spPr/>
      <dgm:t>
        <a:bodyPr/>
        <a:lstStyle/>
        <a:p>
          <a:endParaRPr lang="de-AT"/>
        </a:p>
      </dgm:t>
    </dgm:pt>
    <dgm:pt modelId="{C18A8F8A-849D-4EA5-936B-02CF848A6509}" type="sibTrans" cxnId="{EF46689E-EE7F-432B-A817-21CFC6E69095}">
      <dgm:prSet/>
      <dgm:spPr/>
      <dgm:t>
        <a:bodyPr/>
        <a:lstStyle/>
        <a:p>
          <a:endParaRPr lang="de-AT"/>
        </a:p>
      </dgm:t>
    </dgm:pt>
    <dgm:pt modelId="{49BBFF17-E5D9-49C7-8DD7-CEB003DE43F0}" type="pres">
      <dgm:prSet presAssocID="{A1E46F43-5990-44A4-A089-BE6D0A49246A}" presName="linear" presStyleCnt="0">
        <dgm:presLayoutVars>
          <dgm:dir/>
          <dgm:animLvl val="lvl"/>
          <dgm:resizeHandles val="exact"/>
        </dgm:presLayoutVars>
      </dgm:prSet>
      <dgm:spPr/>
    </dgm:pt>
    <dgm:pt modelId="{1FADCC1C-9C43-420D-BD80-82288C799292}" type="pres">
      <dgm:prSet presAssocID="{D506A892-198F-483B-9C49-565B7ED9B235}" presName="parentLin" presStyleCnt="0"/>
      <dgm:spPr/>
    </dgm:pt>
    <dgm:pt modelId="{4DD89908-EDA5-4DA4-9685-53A79EEF07E8}" type="pres">
      <dgm:prSet presAssocID="{D506A892-198F-483B-9C49-565B7ED9B235}" presName="parentLeftMargin" presStyleLbl="node1" presStyleIdx="0" presStyleCnt="3"/>
      <dgm:spPr/>
    </dgm:pt>
    <dgm:pt modelId="{82A0432E-C071-46EB-9201-F9E6623D57B2}" type="pres">
      <dgm:prSet presAssocID="{D506A892-198F-483B-9C49-565B7ED9B235}" presName="parentText" presStyleLbl="node1" presStyleIdx="0" presStyleCnt="3" custScaleX="142053" custScaleY="269119" custLinFactNeighborX="-19192" custLinFactNeighborY="-12230">
        <dgm:presLayoutVars>
          <dgm:chMax val="0"/>
          <dgm:bulletEnabled val="1"/>
        </dgm:presLayoutVars>
      </dgm:prSet>
      <dgm:spPr/>
    </dgm:pt>
    <dgm:pt modelId="{CB427383-560E-4CAB-9F49-1E79BA0AD3E2}" type="pres">
      <dgm:prSet presAssocID="{D506A892-198F-483B-9C49-565B7ED9B235}" presName="negativeSpace" presStyleCnt="0"/>
      <dgm:spPr/>
    </dgm:pt>
    <dgm:pt modelId="{25E03593-1E69-44F4-B31B-CF21FE3E449F}" type="pres">
      <dgm:prSet presAssocID="{D506A892-198F-483B-9C49-565B7ED9B235}" presName="childText" presStyleLbl="conFgAcc1" presStyleIdx="0" presStyleCnt="3">
        <dgm:presLayoutVars>
          <dgm:bulletEnabled val="1"/>
        </dgm:presLayoutVars>
      </dgm:prSet>
      <dgm:spPr/>
    </dgm:pt>
    <dgm:pt modelId="{40305DFB-8A54-4445-9A63-D1CB61E73116}" type="pres">
      <dgm:prSet presAssocID="{583938B0-251C-426B-A3A8-FF1A83BABC49}" presName="spaceBetweenRectangles" presStyleCnt="0"/>
      <dgm:spPr/>
    </dgm:pt>
    <dgm:pt modelId="{E3DA1EB4-5AAD-4AAC-8D13-F9EF945FE3AA}" type="pres">
      <dgm:prSet presAssocID="{25BC7973-3068-40B0-9F01-301FD1C0AEE4}" presName="parentLin" presStyleCnt="0"/>
      <dgm:spPr/>
    </dgm:pt>
    <dgm:pt modelId="{B235CEC6-4F16-402B-9A92-390988B4673B}" type="pres">
      <dgm:prSet presAssocID="{25BC7973-3068-40B0-9F01-301FD1C0AEE4}" presName="parentLeftMargin" presStyleLbl="node1" presStyleIdx="0" presStyleCnt="3"/>
      <dgm:spPr/>
    </dgm:pt>
    <dgm:pt modelId="{DBB13579-0117-47F5-B8B2-064ABC67EC05}" type="pres">
      <dgm:prSet presAssocID="{25BC7973-3068-40B0-9F01-301FD1C0AEE4}" presName="parentText" presStyleLbl="node1" presStyleIdx="1" presStyleCnt="3" custScaleX="142997" custScaleY="251586" custLinFactNeighborX="-26737" custLinFactNeighborY="-5341">
        <dgm:presLayoutVars>
          <dgm:chMax val="0"/>
          <dgm:bulletEnabled val="1"/>
        </dgm:presLayoutVars>
      </dgm:prSet>
      <dgm:spPr/>
    </dgm:pt>
    <dgm:pt modelId="{E075D32E-334E-4550-B9DF-521162E9E2EB}" type="pres">
      <dgm:prSet presAssocID="{25BC7973-3068-40B0-9F01-301FD1C0AEE4}" presName="negativeSpace" presStyleCnt="0"/>
      <dgm:spPr/>
    </dgm:pt>
    <dgm:pt modelId="{C82D66DF-697E-45A5-BF88-24180CEC9D69}" type="pres">
      <dgm:prSet presAssocID="{25BC7973-3068-40B0-9F01-301FD1C0AEE4}" presName="childText" presStyleLbl="conFgAcc1" presStyleIdx="1" presStyleCnt="3">
        <dgm:presLayoutVars>
          <dgm:bulletEnabled val="1"/>
        </dgm:presLayoutVars>
      </dgm:prSet>
      <dgm:spPr/>
    </dgm:pt>
    <dgm:pt modelId="{88998195-4078-4E62-82A9-7AF86488492D}" type="pres">
      <dgm:prSet presAssocID="{D99B36A9-9A3B-46DE-916E-A01B3FD023EA}" presName="spaceBetweenRectangles" presStyleCnt="0"/>
      <dgm:spPr/>
    </dgm:pt>
    <dgm:pt modelId="{2AEC43B3-8869-45EF-A638-0D6078304AAD}" type="pres">
      <dgm:prSet presAssocID="{8D3856B2-25F5-4CB3-B918-93552BE1E8CE}" presName="parentLin" presStyleCnt="0"/>
      <dgm:spPr/>
    </dgm:pt>
    <dgm:pt modelId="{F20F38D6-08E3-4057-8CAA-8F36C68ACF1F}" type="pres">
      <dgm:prSet presAssocID="{8D3856B2-25F5-4CB3-B918-93552BE1E8CE}" presName="parentLeftMargin" presStyleLbl="node1" presStyleIdx="1" presStyleCnt="3"/>
      <dgm:spPr/>
    </dgm:pt>
    <dgm:pt modelId="{E1AA14BA-1C82-40BE-97A8-FF9C62B216B6}" type="pres">
      <dgm:prSet presAssocID="{8D3856B2-25F5-4CB3-B918-93552BE1E8CE}" presName="parentText" presStyleLbl="node1" presStyleIdx="2" presStyleCnt="3" custScaleX="142997" custScaleY="364955" custLinFactNeighborX="-28503" custLinFactNeighborY="-7634">
        <dgm:presLayoutVars>
          <dgm:chMax val="0"/>
          <dgm:bulletEnabled val="1"/>
        </dgm:presLayoutVars>
      </dgm:prSet>
      <dgm:spPr/>
    </dgm:pt>
    <dgm:pt modelId="{E20D2AA2-2C8B-42FA-A139-3A45D26C7C4A}" type="pres">
      <dgm:prSet presAssocID="{8D3856B2-25F5-4CB3-B918-93552BE1E8CE}" presName="negativeSpace" presStyleCnt="0"/>
      <dgm:spPr/>
    </dgm:pt>
    <dgm:pt modelId="{F469100C-0DDA-4E9E-8E20-DF804098B864}" type="pres">
      <dgm:prSet presAssocID="{8D3856B2-25F5-4CB3-B918-93552BE1E8C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844E05E-6088-4C2C-87BC-8261771CFEB8}" type="presOf" srcId="{25BC7973-3068-40B0-9F01-301FD1C0AEE4}" destId="{B235CEC6-4F16-402B-9A92-390988B4673B}" srcOrd="0" destOrd="0" presId="urn:microsoft.com/office/officeart/2005/8/layout/list1"/>
    <dgm:cxn modelId="{F0CCE566-6F2C-45B2-A373-4082A17D5EF8}" type="presOf" srcId="{D506A892-198F-483B-9C49-565B7ED9B235}" destId="{4DD89908-EDA5-4DA4-9685-53A79EEF07E8}" srcOrd="0" destOrd="0" presId="urn:microsoft.com/office/officeart/2005/8/layout/list1"/>
    <dgm:cxn modelId="{E0AF484A-DD87-4965-A83E-4FF9221EAB44}" type="presOf" srcId="{D506A892-198F-483B-9C49-565B7ED9B235}" destId="{82A0432E-C071-46EB-9201-F9E6623D57B2}" srcOrd="1" destOrd="0" presId="urn:microsoft.com/office/officeart/2005/8/layout/list1"/>
    <dgm:cxn modelId="{F1879A87-52B8-4244-B219-6C636804FD23}" type="presOf" srcId="{8D3856B2-25F5-4CB3-B918-93552BE1E8CE}" destId="{E1AA14BA-1C82-40BE-97A8-FF9C62B216B6}" srcOrd="1" destOrd="0" presId="urn:microsoft.com/office/officeart/2005/8/layout/list1"/>
    <dgm:cxn modelId="{665E4C8B-9682-447F-8D04-0D21586711E1}" type="presOf" srcId="{8D3856B2-25F5-4CB3-B918-93552BE1E8CE}" destId="{F20F38D6-08E3-4057-8CAA-8F36C68ACF1F}" srcOrd="0" destOrd="0" presId="urn:microsoft.com/office/officeart/2005/8/layout/list1"/>
    <dgm:cxn modelId="{864E6799-161D-4D0C-B6EE-34D63C5F6B9B}" type="presOf" srcId="{25BC7973-3068-40B0-9F01-301FD1C0AEE4}" destId="{DBB13579-0117-47F5-B8B2-064ABC67EC05}" srcOrd="1" destOrd="0" presId="urn:microsoft.com/office/officeart/2005/8/layout/list1"/>
    <dgm:cxn modelId="{EF46689E-EE7F-432B-A817-21CFC6E69095}" srcId="{A1E46F43-5990-44A4-A089-BE6D0A49246A}" destId="{8D3856B2-25F5-4CB3-B918-93552BE1E8CE}" srcOrd="2" destOrd="0" parTransId="{50AC8650-768F-4341-9DA9-E8D28496331B}" sibTransId="{C18A8F8A-849D-4EA5-936B-02CF848A6509}"/>
    <dgm:cxn modelId="{F905D4C0-FD2A-423D-A077-D2E80481C2E7}" srcId="{A1E46F43-5990-44A4-A089-BE6D0A49246A}" destId="{25BC7973-3068-40B0-9F01-301FD1C0AEE4}" srcOrd="1" destOrd="0" parTransId="{4A52E6CD-A458-4E32-9D0E-B51CE596B7B2}" sibTransId="{D99B36A9-9A3B-46DE-916E-A01B3FD023EA}"/>
    <dgm:cxn modelId="{41022AEB-66C4-4F2D-BEAF-B824498B1FC1}" type="presOf" srcId="{A1E46F43-5990-44A4-A089-BE6D0A49246A}" destId="{49BBFF17-E5D9-49C7-8DD7-CEB003DE43F0}" srcOrd="0" destOrd="0" presId="urn:microsoft.com/office/officeart/2005/8/layout/list1"/>
    <dgm:cxn modelId="{EEEFB6ED-BF83-49AD-8400-C9FEE03DBAF5}" srcId="{A1E46F43-5990-44A4-A089-BE6D0A49246A}" destId="{D506A892-198F-483B-9C49-565B7ED9B235}" srcOrd="0" destOrd="0" parTransId="{52EBF9D6-B855-48B6-9427-C6FF37310005}" sibTransId="{583938B0-251C-426B-A3A8-FF1A83BABC49}"/>
    <dgm:cxn modelId="{36657800-DFEA-4767-8DE4-F1B7A90470CC}" type="presParOf" srcId="{49BBFF17-E5D9-49C7-8DD7-CEB003DE43F0}" destId="{1FADCC1C-9C43-420D-BD80-82288C799292}" srcOrd="0" destOrd="0" presId="urn:microsoft.com/office/officeart/2005/8/layout/list1"/>
    <dgm:cxn modelId="{08DF1973-E547-42CD-B23B-3B727F99A360}" type="presParOf" srcId="{1FADCC1C-9C43-420D-BD80-82288C799292}" destId="{4DD89908-EDA5-4DA4-9685-53A79EEF07E8}" srcOrd="0" destOrd="0" presId="urn:microsoft.com/office/officeart/2005/8/layout/list1"/>
    <dgm:cxn modelId="{36EF5540-56CE-4D16-AAF6-CA6D3504EE11}" type="presParOf" srcId="{1FADCC1C-9C43-420D-BD80-82288C799292}" destId="{82A0432E-C071-46EB-9201-F9E6623D57B2}" srcOrd="1" destOrd="0" presId="urn:microsoft.com/office/officeart/2005/8/layout/list1"/>
    <dgm:cxn modelId="{0B18104A-2262-46B8-97C9-8ACE1174DF51}" type="presParOf" srcId="{49BBFF17-E5D9-49C7-8DD7-CEB003DE43F0}" destId="{CB427383-560E-4CAB-9F49-1E79BA0AD3E2}" srcOrd="1" destOrd="0" presId="urn:microsoft.com/office/officeart/2005/8/layout/list1"/>
    <dgm:cxn modelId="{421B1984-BA82-4294-8A19-A6C57459B058}" type="presParOf" srcId="{49BBFF17-E5D9-49C7-8DD7-CEB003DE43F0}" destId="{25E03593-1E69-44F4-B31B-CF21FE3E449F}" srcOrd="2" destOrd="0" presId="urn:microsoft.com/office/officeart/2005/8/layout/list1"/>
    <dgm:cxn modelId="{C29349D3-F7D6-4063-8DB3-5F0A08C84F50}" type="presParOf" srcId="{49BBFF17-E5D9-49C7-8DD7-CEB003DE43F0}" destId="{40305DFB-8A54-4445-9A63-D1CB61E73116}" srcOrd="3" destOrd="0" presId="urn:microsoft.com/office/officeart/2005/8/layout/list1"/>
    <dgm:cxn modelId="{9C0F9640-DD4A-4463-8034-6B5D108F2FDB}" type="presParOf" srcId="{49BBFF17-E5D9-49C7-8DD7-CEB003DE43F0}" destId="{E3DA1EB4-5AAD-4AAC-8D13-F9EF945FE3AA}" srcOrd="4" destOrd="0" presId="urn:microsoft.com/office/officeart/2005/8/layout/list1"/>
    <dgm:cxn modelId="{3EC8869F-CB5D-488E-93EB-F6CD151B962B}" type="presParOf" srcId="{E3DA1EB4-5AAD-4AAC-8D13-F9EF945FE3AA}" destId="{B235CEC6-4F16-402B-9A92-390988B4673B}" srcOrd="0" destOrd="0" presId="urn:microsoft.com/office/officeart/2005/8/layout/list1"/>
    <dgm:cxn modelId="{5978340A-F9E7-47D2-A81D-83EAA638CAC0}" type="presParOf" srcId="{E3DA1EB4-5AAD-4AAC-8D13-F9EF945FE3AA}" destId="{DBB13579-0117-47F5-B8B2-064ABC67EC05}" srcOrd="1" destOrd="0" presId="urn:microsoft.com/office/officeart/2005/8/layout/list1"/>
    <dgm:cxn modelId="{ABCBB7B9-9059-4A7A-8327-E5D479261617}" type="presParOf" srcId="{49BBFF17-E5D9-49C7-8DD7-CEB003DE43F0}" destId="{E075D32E-334E-4550-B9DF-521162E9E2EB}" srcOrd="5" destOrd="0" presId="urn:microsoft.com/office/officeart/2005/8/layout/list1"/>
    <dgm:cxn modelId="{8E37C48F-0541-4263-9AE2-7D30C9E72C0B}" type="presParOf" srcId="{49BBFF17-E5D9-49C7-8DD7-CEB003DE43F0}" destId="{C82D66DF-697E-45A5-BF88-24180CEC9D69}" srcOrd="6" destOrd="0" presId="urn:microsoft.com/office/officeart/2005/8/layout/list1"/>
    <dgm:cxn modelId="{0824B07E-5BBC-450A-BF8A-2816BF96DB50}" type="presParOf" srcId="{49BBFF17-E5D9-49C7-8DD7-CEB003DE43F0}" destId="{88998195-4078-4E62-82A9-7AF86488492D}" srcOrd="7" destOrd="0" presId="urn:microsoft.com/office/officeart/2005/8/layout/list1"/>
    <dgm:cxn modelId="{89915CA4-241E-4245-A959-CDF83CDA95DA}" type="presParOf" srcId="{49BBFF17-E5D9-49C7-8DD7-CEB003DE43F0}" destId="{2AEC43B3-8869-45EF-A638-0D6078304AAD}" srcOrd="8" destOrd="0" presId="urn:microsoft.com/office/officeart/2005/8/layout/list1"/>
    <dgm:cxn modelId="{74745320-3798-417A-986A-CEE2E50D9FD6}" type="presParOf" srcId="{2AEC43B3-8869-45EF-A638-0D6078304AAD}" destId="{F20F38D6-08E3-4057-8CAA-8F36C68ACF1F}" srcOrd="0" destOrd="0" presId="urn:microsoft.com/office/officeart/2005/8/layout/list1"/>
    <dgm:cxn modelId="{F0A77E3C-8D72-4D49-A301-55A7F13285C4}" type="presParOf" srcId="{2AEC43B3-8869-45EF-A638-0D6078304AAD}" destId="{E1AA14BA-1C82-40BE-97A8-FF9C62B216B6}" srcOrd="1" destOrd="0" presId="urn:microsoft.com/office/officeart/2005/8/layout/list1"/>
    <dgm:cxn modelId="{3457BBF4-79B2-4A23-9A56-9C12A0364B5A}" type="presParOf" srcId="{49BBFF17-E5D9-49C7-8DD7-CEB003DE43F0}" destId="{E20D2AA2-2C8B-42FA-A139-3A45D26C7C4A}" srcOrd="9" destOrd="0" presId="urn:microsoft.com/office/officeart/2005/8/layout/list1"/>
    <dgm:cxn modelId="{44B4AA8B-27DB-4A28-9402-E342BCD8FD76}" type="presParOf" srcId="{49BBFF17-E5D9-49C7-8DD7-CEB003DE43F0}" destId="{F469100C-0DDA-4E9E-8E20-DF804098B86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656B09-234B-400C-9B5B-3AB0A0B283E9}" type="doc">
      <dgm:prSet loTypeId="urn:microsoft.com/office/officeart/2009/3/layout/StepUpProcess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de-AT"/>
        </a:p>
      </dgm:t>
    </dgm:pt>
    <dgm:pt modelId="{9F9CCD35-F9E1-4337-B4D6-3BC118DDE06F}">
      <dgm:prSet phldrT="[Text]"/>
      <dgm:spPr/>
      <dgm:t>
        <a:bodyPr/>
        <a:lstStyle/>
        <a:p>
          <a:r>
            <a:rPr lang="bo-CN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ཚོང་མགྲོན་པ་ག་དེམ་ཅིག་ཐོབ་ཡོད་ག</a:t>
          </a:r>
          <a:endParaRPr lang="de-AT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BD5A035C-22BA-4353-8F85-CA8D4A20E4CB}" type="parTrans" cxnId="{53CE43E7-2C7C-4EF7-A441-9999C76FA06F}">
      <dgm:prSet/>
      <dgm:spPr/>
      <dgm:t>
        <a:bodyPr/>
        <a:lstStyle/>
        <a:p>
          <a:endParaRPr lang="de-AT"/>
        </a:p>
      </dgm:t>
    </dgm:pt>
    <dgm:pt modelId="{4008863B-60D8-4A6D-9038-38DA908650F4}" type="sibTrans" cxnId="{53CE43E7-2C7C-4EF7-A441-9999C76FA06F}">
      <dgm:prSet/>
      <dgm:spPr/>
      <dgm:t>
        <a:bodyPr/>
        <a:lstStyle/>
        <a:p>
          <a:endParaRPr lang="de-AT"/>
        </a:p>
      </dgm:t>
    </dgm:pt>
    <dgm:pt modelId="{A27FC5DC-5893-4654-B29D-4AF33111D492}">
      <dgm:prSet phldrT="[Text]"/>
      <dgm:spPr/>
      <dgm:t>
        <a:bodyPr/>
        <a:lstStyle/>
        <a:p>
          <a:r>
            <a:rPr lang="bo-CN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ཚོང་མགྲོན་པ་རང་བཞག་སྦེ་ལུས་མི</a:t>
          </a:r>
          <a:r>
            <a: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 (</a:t>
          </a:r>
          <a:r>
            <a:rPr lang="bo-CN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ཐ་དམ་ཚིག</a:t>
          </a:r>
          <a:r>
            <a:rPr lang="de-DE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)</a:t>
          </a:r>
          <a:endParaRPr lang="de-AT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BAD7437B-B7B4-4301-B7A5-6E0784056E19}" type="parTrans" cxnId="{F379B540-A856-4072-9EE1-87EDD8B00E2D}">
      <dgm:prSet/>
      <dgm:spPr/>
      <dgm:t>
        <a:bodyPr/>
        <a:lstStyle/>
        <a:p>
          <a:endParaRPr lang="de-AT"/>
        </a:p>
      </dgm:t>
    </dgm:pt>
    <dgm:pt modelId="{DAE98AA9-C0EE-415F-9C76-027936598C00}" type="sibTrans" cxnId="{F379B540-A856-4072-9EE1-87EDD8B00E2D}">
      <dgm:prSet/>
      <dgm:spPr/>
      <dgm:t>
        <a:bodyPr/>
        <a:lstStyle/>
        <a:p>
          <a:endParaRPr lang="de-AT"/>
        </a:p>
      </dgm:t>
    </dgm:pt>
    <dgm:pt modelId="{448ADF76-EB2E-4271-9C6C-E60622093A2A}">
      <dgm:prSet phldrT="[Text]"/>
      <dgm:spPr/>
      <dgm:t>
        <a:bodyPr/>
        <a:lstStyle/>
        <a:p>
          <a:r>
            <a:rPr lang="bo-CN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ཚོང་བསྒྱུར་རྒྱ་སྐྱེད</a:t>
          </a:r>
          <a:endParaRPr lang="de-AT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gm:t>
    </dgm:pt>
    <dgm:pt modelId="{CC3A7D2B-C304-4A74-B5A8-C017F3571A82}" type="parTrans" cxnId="{421FC41B-1983-48A3-B4A8-51F309A3DCCE}">
      <dgm:prSet/>
      <dgm:spPr/>
      <dgm:t>
        <a:bodyPr/>
        <a:lstStyle/>
        <a:p>
          <a:endParaRPr lang="de-AT"/>
        </a:p>
      </dgm:t>
    </dgm:pt>
    <dgm:pt modelId="{7D7C6A0D-0FEB-4A1A-953A-C6F04CB117EE}" type="sibTrans" cxnId="{421FC41B-1983-48A3-B4A8-51F309A3DCCE}">
      <dgm:prSet/>
      <dgm:spPr/>
      <dgm:t>
        <a:bodyPr/>
        <a:lstStyle/>
        <a:p>
          <a:endParaRPr lang="de-AT"/>
        </a:p>
      </dgm:t>
    </dgm:pt>
    <dgm:pt modelId="{D7003BF0-39C3-4F01-A41E-2ED68740BB1C}" type="pres">
      <dgm:prSet presAssocID="{FE656B09-234B-400C-9B5B-3AB0A0B283E9}" presName="rootnode" presStyleCnt="0">
        <dgm:presLayoutVars>
          <dgm:chMax/>
          <dgm:chPref/>
          <dgm:dir/>
          <dgm:animLvl val="lvl"/>
        </dgm:presLayoutVars>
      </dgm:prSet>
      <dgm:spPr/>
    </dgm:pt>
    <dgm:pt modelId="{B7926772-1574-4745-960B-00D78345D26E}" type="pres">
      <dgm:prSet presAssocID="{9F9CCD35-F9E1-4337-B4D6-3BC118DDE06F}" presName="composite" presStyleCnt="0"/>
      <dgm:spPr/>
    </dgm:pt>
    <dgm:pt modelId="{09E467D8-A709-4968-A62D-214207FCB082}" type="pres">
      <dgm:prSet presAssocID="{9F9CCD35-F9E1-4337-B4D6-3BC118DDE06F}" presName="LShape" presStyleLbl="alignNode1" presStyleIdx="0" presStyleCnt="5"/>
      <dgm:spPr/>
    </dgm:pt>
    <dgm:pt modelId="{49B6F742-95AD-419F-A3FD-4A6A02D21FBB}" type="pres">
      <dgm:prSet presAssocID="{9F9CCD35-F9E1-4337-B4D6-3BC118DDE06F}" presName="ParentText" presStyleLbl="revTx" presStyleIdx="0" presStyleCnt="3" custScaleX="120263" custLinFactNeighborX="12656" custLinFactNeighborY="1279">
        <dgm:presLayoutVars>
          <dgm:chMax val="0"/>
          <dgm:chPref val="0"/>
          <dgm:bulletEnabled val="1"/>
        </dgm:presLayoutVars>
      </dgm:prSet>
      <dgm:spPr/>
    </dgm:pt>
    <dgm:pt modelId="{03273AF2-78B4-4F68-8B0A-B3481A47BFD2}" type="pres">
      <dgm:prSet presAssocID="{9F9CCD35-F9E1-4337-B4D6-3BC118DDE06F}" presName="Triangle" presStyleLbl="alignNode1" presStyleIdx="1" presStyleCnt="5"/>
      <dgm:spPr/>
    </dgm:pt>
    <dgm:pt modelId="{5D6BAB3A-3C49-4CDB-9291-E728AD0E80C9}" type="pres">
      <dgm:prSet presAssocID="{4008863B-60D8-4A6D-9038-38DA908650F4}" presName="sibTrans" presStyleCnt="0"/>
      <dgm:spPr/>
    </dgm:pt>
    <dgm:pt modelId="{3F4E8B05-7A46-49CD-9ACC-C18D743901B2}" type="pres">
      <dgm:prSet presAssocID="{4008863B-60D8-4A6D-9038-38DA908650F4}" presName="space" presStyleCnt="0"/>
      <dgm:spPr/>
    </dgm:pt>
    <dgm:pt modelId="{5530422F-D049-46E9-A09D-40EDD29DCFF2}" type="pres">
      <dgm:prSet presAssocID="{A27FC5DC-5893-4654-B29D-4AF33111D492}" presName="composite" presStyleCnt="0"/>
      <dgm:spPr/>
    </dgm:pt>
    <dgm:pt modelId="{62EDD9C0-3CF1-4B43-B83D-31A526D3D07A}" type="pres">
      <dgm:prSet presAssocID="{A27FC5DC-5893-4654-B29D-4AF33111D492}" presName="LShape" presStyleLbl="alignNode1" presStyleIdx="2" presStyleCnt="5"/>
      <dgm:spPr/>
    </dgm:pt>
    <dgm:pt modelId="{0A76F560-2328-4CF1-B213-6C187BA85D82}" type="pres">
      <dgm:prSet presAssocID="{A27FC5DC-5893-4654-B29D-4AF33111D492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0556C45-0E6F-4583-B08D-A678EC7EB3EB}" type="pres">
      <dgm:prSet presAssocID="{A27FC5DC-5893-4654-B29D-4AF33111D492}" presName="Triangle" presStyleLbl="alignNode1" presStyleIdx="3" presStyleCnt="5"/>
      <dgm:spPr/>
    </dgm:pt>
    <dgm:pt modelId="{779ED696-70CD-46F0-BFC1-5AAA7B966D39}" type="pres">
      <dgm:prSet presAssocID="{DAE98AA9-C0EE-415F-9C76-027936598C00}" presName="sibTrans" presStyleCnt="0"/>
      <dgm:spPr/>
    </dgm:pt>
    <dgm:pt modelId="{2E95790D-0613-4E08-BE4D-F8A293D76B40}" type="pres">
      <dgm:prSet presAssocID="{DAE98AA9-C0EE-415F-9C76-027936598C00}" presName="space" presStyleCnt="0"/>
      <dgm:spPr/>
    </dgm:pt>
    <dgm:pt modelId="{C4E40051-2A3A-49FE-81F1-9CCE963583B2}" type="pres">
      <dgm:prSet presAssocID="{448ADF76-EB2E-4271-9C6C-E60622093A2A}" presName="composite" presStyleCnt="0"/>
      <dgm:spPr/>
    </dgm:pt>
    <dgm:pt modelId="{2C2298BC-DF77-47C7-9ECB-E817F9993E81}" type="pres">
      <dgm:prSet presAssocID="{448ADF76-EB2E-4271-9C6C-E60622093A2A}" presName="LShape" presStyleLbl="alignNode1" presStyleIdx="4" presStyleCnt="5"/>
      <dgm:spPr/>
    </dgm:pt>
    <dgm:pt modelId="{2F53289C-7795-4FD9-8EDE-7718F56AE5F7}" type="pres">
      <dgm:prSet presAssocID="{448ADF76-EB2E-4271-9C6C-E60622093A2A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21FC41B-1983-48A3-B4A8-51F309A3DCCE}" srcId="{FE656B09-234B-400C-9B5B-3AB0A0B283E9}" destId="{448ADF76-EB2E-4271-9C6C-E60622093A2A}" srcOrd="2" destOrd="0" parTransId="{CC3A7D2B-C304-4A74-B5A8-C017F3571A82}" sibTransId="{7D7C6A0D-0FEB-4A1A-953A-C6F04CB117EE}"/>
    <dgm:cxn modelId="{F379B540-A856-4072-9EE1-87EDD8B00E2D}" srcId="{FE656B09-234B-400C-9B5B-3AB0A0B283E9}" destId="{A27FC5DC-5893-4654-B29D-4AF33111D492}" srcOrd="1" destOrd="0" parTransId="{BAD7437B-B7B4-4301-B7A5-6E0784056E19}" sibTransId="{DAE98AA9-C0EE-415F-9C76-027936598C00}"/>
    <dgm:cxn modelId="{947FD87E-16FC-4048-AA3B-FC4293E4C48F}" type="presOf" srcId="{A27FC5DC-5893-4654-B29D-4AF33111D492}" destId="{0A76F560-2328-4CF1-B213-6C187BA85D82}" srcOrd="0" destOrd="0" presId="urn:microsoft.com/office/officeart/2009/3/layout/StepUpProcess"/>
    <dgm:cxn modelId="{D2FEFCB1-32ED-4F92-B722-B9B9B4A60537}" type="presOf" srcId="{9F9CCD35-F9E1-4337-B4D6-3BC118DDE06F}" destId="{49B6F742-95AD-419F-A3FD-4A6A02D21FBB}" srcOrd="0" destOrd="0" presId="urn:microsoft.com/office/officeart/2009/3/layout/StepUpProcess"/>
    <dgm:cxn modelId="{C3B98CE1-B33B-424B-9584-88529A238C2F}" type="presOf" srcId="{FE656B09-234B-400C-9B5B-3AB0A0B283E9}" destId="{D7003BF0-39C3-4F01-A41E-2ED68740BB1C}" srcOrd="0" destOrd="0" presId="urn:microsoft.com/office/officeart/2009/3/layout/StepUpProcess"/>
    <dgm:cxn modelId="{2E1C73E4-0F9E-498F-86E1-47F4C5808DD3}" type="presOf" srcId="{448ADF76-EB2E-4271-9C6C-E60622093A2A}" destId="{2F53289C-7795-4FD9-8EDE-7718F56AE5F7}" srcOrd="0" destOrd="0" presId="urn:microsoft.com/office/officeart/2009/3/layout/StepUpProcess"/>
    <dgm:cxn modelId="{53CE43E7-2C7C-4EF7-A441-9999C76FA06F}" srcId="{FE656B09-234B-400C-9B5B-3AB0A0B283E9}" destId="{9F9CCD35-F9E1-4337-B4D6-3BC118DDE06F}" srcOrd="0" destOrd="0" parTransId="{BD5A035C-22BA-4353-8F85-CA8D4A20E4CB}" sibTransId="{4008863B-60D8-4A6D-9038-38DA908650F4}"/>
    <dgm:cxn modelId="{843616BB-ED3C-4716-B0FC-627148501B1B}" type="presParOf" srcId="{D7003BF0-39C3-4F01-A41E-2ED68740BB1C}" destId="{B7926772-1574-4745-960B-00D78345D26E}" srcOrd="0" destOrd="0" presId="urn:microsoft.com/office/officeart/2009/3/layout/StepUpProcess"/>
    <dgm:cxn modelId="{D6EE37D6-E5D1-4934-89BA-6CBD1F666565}" type="presParOf" srcId="{B7926772-1574-4745-960B-00D78345D26E}" destId="{09E467D8-A709-4968-A62D-214207FCB082}" srcOrd="0" destOrd="0" presId="urn:microsoft.com/office/officeart/2009/3/layout/StepUpProcess"/>
    <dgm:cxn modelId="{5B26CE7E-846B-44A7-BEFE-46F971EAED2B}" type="presParOf" srcId="{B7926772-1574-4745-960B-00D78345D26E}" destId="{49B6F742-95AD-419F-A3FD-4A6A02D21FBB}" srcOrd="1" destOrd="0" presId="urn:microsoft.com/office/officeart/2009/3/layout/StepUpProcess"/>
    <dgm:cxn modelId="{8CB859CB-2138-4FD2-8DB0-8469DCA70F52}" type="presParOf" srcId="{B7926772-1574-4745-960B-00D78345D26E}" destId="{03273AF2-78B4-4F68-8B0A-B3481A47BFD2}" srcOrd="2" destOrd="0" presId="urn:microsoft.com/office/officeart/2009/3/layout/StepUpProcess"/>
    <dgm:cxn modelId="{F0ECFF7A-0751-4FE3-8A66-BD4B9F9566CC}" type="presParOf" srcId="{D7003BF0-39C3-4F01-A41E-2ED68740BB1C}" destId="{5D6BAB3A-3C49-4CDB-9291-E728AD0E80C9}" srcOrd="1" destOrd="0" presId="urn:microsoft.com/office/officeart/2009/3/layout/StepUpProcess"/>
    <dgm:cxn modelId="{52674EF4-2E26-404D-8BB4-E3C350475B94}" type="presParOf" srcId="{5D6BAB3A-3C49-4CDB-9291-E728AD0E80C9}" destId="{3F4E8B05-7A46-49CD-9ACC-C18D743901B2}" srcOrd="0" destOrd="0" presId="urn:microsoft.com/office/officeart/2009/3/layout/StepUpProcess"/>
    <dgm:cxn modelId="{010BB821-4332-45E3-B274-6216C6595A76}" type="presParOf" srcId="{D7003BF0-39C3-4F01-A41E-2ED68740BB1C}" destId="{5530422F-D049-46E9-A09D-40EDD29DCFF2}" srcOrd="2" destOrd="0" presId="urn:microsoft.com/office/officeart/2009/3/layout/StepUpProcess"/>
    <dgm:cxn modelId="{2DFE080B-A38C-4B4A-AB90-57414D5889AF}" type="presParOf" srcId="{5530422F-D049-46E9-A09D-40EDD29DCFF2}" destId="{62EDD9C0-3CF1-4B43-B83D-31A526D3D07A}" srcOrd="0" destOrd="0" presId="urn:microsoft.com/office/officeart/2009/3/layout/StepUpProcess"/>
    <dgm:cxn modelId="{CB48C593-CB6B-499B-B471-4D9D27BD21EE}" type="presParOf" srcId="{5530422F-D049-46E9-A09D-40EDD29DCFF2}" destId="{0A76F560-2328-4CF1-B213-6C187BA85D82}" srcOrd="1" destOrd="0" presId="urn:microsoft.com/office/officeart/2009/3/layout/StepUpProcess"/>
    <dgm:cxn modelId="{18908A18-C60C-41A1-88E2-E5743C7821D0}" type="presParOf" srcId="{5530422F-D049-46E9-A09D-40EDD29DCFF2}" destId="{C0556C45-0E6F-4583-B08D-A678EC7EB3EB}" srcOrd="2" destOrd="0" presId="urn:microsoft.com/office/officeart/2009/3/layout/StepUpProcess"/>
    <dgm:cxn modelId="{5E021A2E-1F84-46CA-BC20-5E907B948A30}" type="presParOf" srcId="{D7003BF0-39C3-4F01-A41E-2ED68740BB1C}" destId="{779ED696-70CD-46F0-BFC1-5AAA7B966D39}" srcOrd="3" destOrd="0" presId="urn:microsoft.com/office/officeart/2009/3/layout/StepUpProcess"/>
    <dgm:cxn modelId="{36275A4C-A677-4371-9C24-491645FE0145}" type="presParOf" srcId="{779ED696-70CD-46F0-BFC1-5AAA7B966D39}" destId="{2E95790D-0613-4E08-BE4D-F8A293D76B40}" srcOrd="0" destOrd="0" presId="urn:microsoft.com/office/officeart/2009/3/layout/StepUpProcess"/>
    <dgm:cxn modelId="{F1FE50B3-236B-4700-9FFC-818B973FC7A0}" type="presParOf" srcId="{D7003BF0-39C3-4F01-A41E-2ED68740BB1C}" destId="{C4E40051-2A3A-49FE-81F1-9CCE963583B2}" srcOrd="4" destOrd="0" presId="urn:microsoft.com/office/officeart/2009/3/layout/StepUpProcess"/>
    <dgm:cxn modelId="{7427CB94-D2B7-45E3-939F-A4697C8BD3A3}" type="presParOf" srcId="{C4E40051-2A3A-49FE-81F1-9CCE963583B2}" destId="{2C2298BC-DF77-47C7-9ECB-E817F9993E81}" srcOrd="0" destOrd="0" presId="urn:microsoft.com/office/officeart/2009/3/layout/StepUpProcess"/>
    <dgm:cxn modelId="{4D180F4A-2398-4A61-921A-0F02E77FC0EF}" type="presParOf" srcId="{C4E40051-2A3A-49FE-81F1-9CCE963583B2}" destId="{2F53289C-7795-4FD9-8EDE-7718F56AE5F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03593-1E69-44F4-B31B-CF21FE3E449F}">
      <dsp:nvSpPr>
        <dsp:cNvPr id="0" name=""/>
        <dsp:cNvSpPr/>
      </dsp:nvSpPr>
      <dsp:spPr>
        <a:xfrm>
          <a:off x="0" y="725081"/>
          <a:ext cx="7439025" cy="252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0432E-C071-46EB-9201-F9E6623D57B2}">
      <dsp:nvSpPr>
        <dsp:cNvPr id="0" name=""/>
        <dsp:cNvSpPr/>
      </dsp:nvSpPr>
      <dsp:spPr>
        <a:xfrm>
          <a:off x="287651" y="42138"/>
          <a:ext cx="7079304" cy="79443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24" tIns="0" rIns="19682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6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མཐུན་ལམ་གྱི་དབྱེ་བ་དང་ </a:t>
          </a:r>
          <a:r>
            <a:rPr lang="de-DE" sz="16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 </a:t>
          </a:r>
          <a:r>
            <a:rPr lang="bo-CN" sz="16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ཚོང་མགྲོན་པ་ཚུ་ ཁག་དབྱེ་སྦེ་བཟོ་མིའི་གལ་གནད</a:t>
          </a:r>
          <a:endParaRPr lang="de-AT" sz="16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326432" y="80919"/>
        <a:ext cx="7001742" cy="716877"/>
      </dsp:txXfrm>
    </dsp:sp>
    <dsp:sp modelId="{C82D66DF-697E-45A5-BF88-24180CEC9D69}">
      <dsp:nvSpPr>
        <dsp:cNvPr id="0" name=""/>
        <dsp:cNvSpPr/>
      </dsp:nvSpPr>
      <dsp:spPr>
        <a:xfrm>
          <a:off x="0" y="1626162"/>
          <a:ext cx="7439025" cy="252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13579-0117-47F5-B8B2-064ABC67EC05}">
      <dsp:nvSpPr>
        <dsp:cNvPr id="0" name=""/>
        <dsp:cNvSpPr/>
      </dsp:nvSpPr>
      <dsp:spPr>
        <a:xfrm>
          <a:off x="259196" y="1015314"/>
          <a:ext cx="7082718" cy="7426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24" tIns="0" rIns="19682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6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ཚོང་ལཱའི་ཡོན་ཏན་ལྟེ་བ་གི་ ཚོང་མགྲོན་ཆ་ཤས་ནང་ ཚོང་འབྲེལ་གྱི་རྒྱུན་ལམ་ལག་ལེན་འཐབ་ནི།</a:t>
          </a:r>
          <a:endParaRPr lang="de-AT" sz="16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295451" y="1051569"/>
        <a:ext cx="7010208" cy="670171"/>
      </dsp:txXfrm>
    </dsp:sp>
    <dsp:sp modelId="{F469100C-0DDA-4E9E-8E20-DF804098B864}">
      <dsp:nvSpPr>
        <dsp:cNvPr id="0" name=""/>
        <dsp:cNvSpPr/>
      </dsp:nvSpPr>
      <dsp:spPr>
        <a:xfrm>
          <a:off x="0" y="2861910"/>
          <a:ext cx="7439025" cy="252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A14BA-1C82-40BE-97A8-FF9C62B216B6}">
      <dsp:nvSpPr>
        <dsp:cNvPr id="0" name=""/>
        <dsp:cNvSpPr/>
      </dsp:nvSpPr>
      <dsp:spPr>
        <a:xfrm>
          <a:off x="252948" y="1909627"/>
          <a:ext cx="7082718" cy="10773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24" tIns="0" rIns="19682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6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ལས་རིམ་ཚུ་ ཚོང་འབྲེལ་འཐབ་ནིའི་ནང་ལུ་ བསླབ་བྱ་དང་ཐབས་བྱུས་ཚུ་ བརྩི་འཇོག་འབད་ནི།</a:t>
          </a:r>
          <a:endParaRPr lang="de-AT" sz="16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305540" y="1962219"/>
        <a:ext cx="6977534" cy="972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467D8-A709-4968-A62D-214207FCB082}">
      <dsp:nvSpPr>
        <dsp:cNvPr id="0" name=""/>
        <dsp:cNvSpPr/>
      </dsp:nvSpPr>
      <dsp:spPr>
        <a:xfrm rot="5400000">
          <a:off x="360596" y="1365881"/>
          <a:ext cx="1078017" cy="1793796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6F742-95AD-419F-A3FD-4A6A02D21FBB}">
      <dsp:nvSpPr>
        <dsp:cNvPr id="0" name=""/>
        <dsp:cNvSpPr/>
      </dsp:nvSpPr>
      <dsp:spPr>
        <a:xfrm>
          <a:off x="221531" y="1919996"/>
          <a:ext cx="1947598" cy="1419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9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ཚོང་མགྲོན་པ་ག་དེམ་ཅིག་ཐོབ་ཡོད་ག</a:t>
          </a:r>
          <a:endParaRPr lang="de-AT" sz="19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221531" y="1919996"/>
        <a:ext cx="1947598" cy="1419542"/>
      </dsp:txXfrm>
    </dsp:sp>
    <dsp:sp modelId="{03273AF2-78B4-4F68-8B0A-B3481A47BFD2}">
      <dsp:nvSpPr>
        <dsp:cNvPr id="0" name=""/>
        <dsp:cNvSpPr/>
      </dsp:nvSpPr>
      <dsp:spPr>
        <a:xfrm>
          <a:off x="1494541" y="1233820"/>
          <a:ext cx="305556" cy="305556"/>
        </a:xfrm>
        <a:prstGeom prst="triangle">
          <a:avLst>
            <a:gd name="adj" fmla="val 100000"/>
          </a:avLst>
        </a:prstGeom>
        <a:solidFill>
          <a:schemeClr val="accent3">
            <a:shade val="50000"/>
            <a:hueOff val="0"/>
            <a:satOff val="0"/>
            <a:lumOff val="14385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14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DD9C0-3CF1-4B43-B83D-31A526D3D07A}">
      <dsp:nvSpPr>
        <dsp:cNvPr id="0" name=""/>
        <dsp:cNvSpPr/>
      </dsp:nvSpPr>
      <dsp:spPr>
        <a:xfrm rot="5400000">
          <a:off x="2507193" y="875304"/>
          <a:ext cx="1078017" cy="1793796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shade val="50000"/>
            <a:hueOff val="0"/>
            <a:satOff val="0"/>
            <a:lumOff val="2877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287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6F560-2328-4CF1-B213-6C187BA85D82}">
      <dsp:nvSpPr>
        <dsp:cNvPr id="0" name=""/>
        <dsp:cNvSpPr/>
      </dsp:nvSpPr>
      <dsp:spPr>
        <a:xfrm>
          <a:off x="2327246" y="1411263"/>
          <a:ext cx="1619449" cy="1419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9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ཚོང་མགྲོན་པ་རང་བཞག་སྦེ་ལུས་མི</a:t>
          </a:r>
          <a:r>
            <a:rPr lang="de-DE" sz="19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 (</a:t>
          </a:r>
          <a:r>
            <a:rPr lang="bo-CN" sz="19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ཐ་དམ་ཚིག</a:t>
          </a:r>
          <a:r>
            <a:rPr lang="de-DE" sz="19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)</a:t>
          </a:r>
          <a:endParaRPr lang="de-AT" sz="19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2327246" y="1411263"/>
        <a:ext cx="1619449" cy="1419542"/>
      </dsp:txXfrm>
    </dsp:sp>
    <dsp:sp modelId="{C0556C45-0E6F-4583-B08D-A678EC7EB3EB}">
      <dsp:nvSpPr>
        <dsp:cNvPr id="0" name=""/>
        <dsp:cNvSpPr/>
      </dsp:nvSpPr>
      <dsp:spPr>
        <a:xfrm>
          <a:off x="3641139" y="743243"/>
          <a:ext cx="305556" cy="305556"/>
        </a:xfrm>
        <a:prstGeom prst="triangle">
          <a:avLst>
            <a:gd name="adj" fmla="val 100000"/>
          </a:avLst>
        </a:prstGeom>
        <a:solidFill>
          <a:schemeClr val="accent3">
            <a:shade val="50000"/>
            <a:hueOff val="0"/>
            <a:satOff val="0"/>
            <a:lumOff val="2877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287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298BC-DF77-47C7-9ECB-E817F9993E81}">
      <dsp:nvSpPr>
        <dsp:cNvPr id="0" name=""/>
        <dsp:cNvSpPr/>
      </dsp:nvSpPr>
      <dsp:spPr>
        <a:xfrm rot="5400000">
          <a:off x="4653791" y="384727"/>
          <a:ext cx="1078017" cy="1793796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shade val="50000"/>
            <a:hueOff val="0"/>
            <a:satOff val="0"/>
            <a:lumOff val="14385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14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53289C-7795-4FD9-8EDE-7718F56AE5F7}">
      <dsp:nvSpPr>
        <dsp:cNvPr id="0" name=""/>
        <dsp:cNvSpPr/>
      </dsp:nvSpPr>
      <dsp:spPr>
        <a:xfrm>
          <a:off x="4473843" y="920686"/>
          <a:ext cx="1619449" cy="1419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o-CN" sz="1900" kern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rPr>
            <a:t>ཚོང་བསྒྱུར་རྒྱ་སྐྱེད</a:t>
          </a:r>
          <a:endParaRPr lang="de-AT" sz="1900" kern="1200" dirty="0">
            <a:latin typeface="DDC Uchen" panose="01010100010101010101" pitchFamily="2" charset="0"/>
            <a:ea typeface="DDC Uchen" panose="01010100010101010101" pitchFamily="2" charset="0"/>
            <a:cs typeface="DDC Uchen" panose="01010100010101010101" pitchFamily="2" charset="0"/>
          </a:endParaRPr>
        </a:p>
      </dsp:txBody>
      <dsp:txXfrm>
        <a:off x="4473843" y="920686"/>
        <a:ext cx="1619449" cy="1419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233488"/>
            <a:ext cx="4440238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61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09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43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bo-CN" sz="1800" b="0" i="0" dirty="0">
                <a:solidFill>
                  <a:srgbClr val="292C33"/>
                </a:solidFill>
                <a:effectLst/>
                <a:latin typeface="+mn-lt"/>
              </a:rPr>
              <a:t>ལས་དོན</a:t>
            </a:r>
            <a:endParaRPr lang="en-US" sz="1800" b="0" i="0" dirty="0">
              <a:solidFill>
                <a:srgbClr val="292C33"/>
              </a:solidFill>
              <a:effectLst/>
              <a:latin typeface="+mn-lt"/>
            </a:endParaRPr>
          </a:p>
          <a:p>
            <a:pPr algn="l" fontAlgn="base"/>
            <a:r>
              <a:rPr lang="bo-CN" sz="1800" b="0" i="0" dirty="0">
                <a:solidFill>
                  <a:srgbClr val="292C33"/>
                </a:solidFill>
                <a:effectLst/>
                <a:latin typeface="+mn-lt"/>
              </a:rPr>
              <a:t>འ་ནཱི་འདི་ ཚོང་སྡེ་དང་ ཚོང་མགྲོན་པའི་བར་ན་ མཐུན་ལམ་མེད་ཟེར་བའི་བརྡ་ཨིན།</a:t>
            </a:r>
            <a:r>
              <a:rPr lang="en-US" sz="1800" b="0" i="0" dirty="0">
                <a:solidFill>
                  <a:srgbClr val="292C33"/>
                </a:solidFill>
                <a:effectLst/>
                <a:latin typeface="+mn-lt"/>
              </a:rPr>
              <a:t>. </a:t>
            </a:r>
            <a:r>
              <a:rPr lang="bo-CN" sz="1800" b="0" i="0" dirty="0">
                <a:solidFill>
                  <a:srgbClr val="292C33"/>
                </a:solidFill>
                <a:effectLst/>
                <a:latin typeface="+mn-lt"/>
              </a:rPr>
              <a:t>ཚོང་སྡེ་གིས་ ཚོང་མགྲོན་པ་ཚུ་དང་ ལས་དོན་གྱི་ཐོག་ལས་ འབྲེལ་བ་འཐབ་ཨིན། དཔྱེ་འབད་བ་ཅིན་ གནམ་གྲུ་ཐང་ལུ་ཡོད་པའི་ ཚོང་ཁང་ཆུང་ཀུ་གིས་ ཚོང་མགྲོན་པ་ཚུ་དང་མཐུན་ལམ་མི་བཟོ།</a:t>
            </a:r>
            <a:endParaRPr lang="en-US" sz="1800" b="0" i="0" dirty="0">
              <a:solidFill>
                <a:srgbClr val="292C33"/>
              </a:solidFill>
              <a:effectLst/>
              <a:latin typeface="+mn-lt"/>
            </a:endParaRPr>
          </a:p>
          <a:p>
            <a:pPr algn="l" fontAlgn="base"/>
            <a:r>
              <a:rPr lang="bo-CN" sz="1800" b="1" i="0" dirty="0">
                <a:solidFill>
                  <a:srgbClr val="292C33"/>
                </a:solidFill>
                <a:effectLst/>
                <a:latin typeface="+mn-lt"/>
              </a:rPr>
              <a:t>ཡུང་རིངམོ</a:t>
            </a:r>
            <a:endParaRPr lang="bo-CN" sz="1800" b="0" i="0" dirty="0">
              <a:solidFill>
                <a:srgbClr val="292C33"/>
              </a:solidFill>
              <a:effectLst/>
              <a:latin typeface="+mn-lt"/>
            </a:endParaRPr>
          </a:p>
          <a:p>
            <a:pPr algn="l" fontAlgn="base"/>
            <a:r>
              <a:rPr lang="bo-CN" sz="1800" b="0" i="0" dirty="0">
                <a:solidFill>
                  <a:srgbClr val="292C33"/>
                </a:solidFill>
                <a:effectLst/>
                <a:latin typeface="+mn-lt"/>
              </a:rPr>
              <a:t>འ་ནཱི་འདི་ཡང་ དུས་ཡུན་རིངམོ་གི་རྒྱབ་ལས་ ཚོང་སྡེ་དང་ཚོང་མགྲོན་པའི་བར་ན་ མཐུན་ལམ་ལེགས་ཤོམ་འགྱུར་ནི་ཨིན་པས། ཚོང་སྡེ་གིས་ ཚོང་མགྲོན་པ་ཚུ་དང་ ཡང་བསྒྱར་སྦེ་ འབྲེལ་བ་འཐབ་ཨིན།</a:t>
            </a:r>
            <a:endParaRPr lang="en-US" sz="1800" b="0" i="0" dirty="0">
              <a:solidFill>
                <a:srgbClr val="292C33"/>
              </a:solidFill>
              <a:effectLst/>
              <a:latin typeface="+mn-lt"/>
            </a:endParaRPr>
          </a:p>
          <a:p>
            <a:pPr algn="l" fontAlgn="base"/>
            <a:r>
              <a:rPr lang="bo-CN" sz="1800" b="1" i="0" dirty="0">
                <a:solidFill>
                  <a:srgbClr val="292C33"/>
                </a:solidFill>
                <a:effectLst/>
                <a:latin typeface="+mn-lt"/>
              </a:rPr>
              <a:t>རང་དོན་གྱི་གྲོགས་རམ</a:t>
            </a:r>
            <a:endParaRPr lang="en-US" sz="1800" b="1" i="0" dirty="0">
              <a:solidFill>
                <a:srgbClr val="292C33"/>
              </a:solidFill>
              <a:effectLst/>
              <a:latin typeface="+mn-lt"/>
            </a:endParaRPr>
          </a:p>
          <a:p>
            <a:pPr algn="l" fontAlgn="base"/>
            <a:r>
              <a:rPr lang="bo-CN" sz="1800" b="0" i="0" dirty="0">
                <a:solidFill>
                  <a:srgbClr val="292C33"/>
                </a:solidFill>
                <a:effectLst/>
                <a:latin typeface="+mn-lt"/>
              </a:rPr>
              <a:t>འ་ནཱི་འདི་ འགྲོ་བ་མིའི་འབྲེལ་བ་འཐབ་མི་ལས་བྱུང་བའི་ མཐུན་ལམ་འདི་ཨིན། ཚོང་མགྲོན་པ་ཚུ་གིས་ ཚོང་བསྒྱུར་ཐབ་པའི་སྐབས་དང་ ཚོང་ཉོ་ཚར་བའི་ཤུལ་ལུ་ ཚོང་མགྲོན་པའི་ངོ་ཚབ་ཚུ་ལས་ རྒྱབ་སྐྱོར་ཐོབ་ནིའི་དོན་ལུ་ ཚོང་མགྲོན་པའི་ངོ་ཚབ་ཚུ་དང་འབྲེལ་བ་འཐབ་འོང་། འ་ནཱི་འདི་ ཚོང་བསྒྱུར་འཐབ་པའི་སྐབས་དང་ བརྒྱུན་འཕྲིན་ལྟེ་བ་ལས་བརྒྱུན་འཕྲིན་བཏང་སྟེ། གློག་འཕྲིན་ཐོག་ལས་ ཡངནི་ ཐབས་ཤེས་གཞན་གྱི་ཐོག་ལས་བྱུང་འོང་།</a:t>
            </a:r>
            <a:endParaRPr lang="en-US" sz="1800" b="0" i="0" dirty="0">
              <a:solidFill>
                <a:srgbClr val="292C33"/>
              </a:solidFill>
              <a:effectLst/>
              <a:latin typeface="+mn-lt"/>
            </a:endParaRPr>
          </a:p>
          <a:p>
            <a:pPr algn="l" fontAlgn="base"/>
            <a:r>
              <a:rPr lang="bo-CN" sz="1800" b="1" i="0" dirty="0">
                <a:solidFill>
                  <a:srgbClr val="292C33"/>
                </a:solidFill>
                <a:effectLst/>
                <a:latin typeface="+mn-lt"/>
              </a:rPr>
              <a:t>རང་དོན་ཆེད་བརྩོན་གྱི་གྲོགས་རམ</a:t>
            </a:r>
            <a:endParaRPr lang="en-US" sz="1800" b="1" i="0" dirty="0">
              <a:solidFill>
                <a:srgbClr val="292C33"/>
              </a:solidFill>
              <a:effectLst/>
              <a:latin typeface="+mn-lt"/>
            </a:endParaRPr>
          </a:p>
          <a:p>
            <a:pPr algn="l" fontAlgn="base"/>
            <a:r>
              <a:rPr lang="bo-CN" sz="1800" b="0" i="0" dirty="0">
                <a:solidFill>
                  <a:srgbClr val="292C33"/>
                </a:solidFill>
                <a:effectLst/>
                <a:latin typeface="+mn-lt"/>
              </a:rPr>
              <a:t>འ་ནཱི་མཐུན་ལམ་འདི་ནང་ དམིགས་བསལ་གྱི་ལས་མགྲོན་རེ་ལུ་ ཚོང་མགྲོན་གྱི་ངོ་ཚབ་ཚུ་ ཆེད་དུ་བརྩོན་དགོཔ་ཨིན། འདི་གིས་ དུས་ཡུན་རིངམོ་གི་རྒྱབ་ལས་ མཐུན་ལམ་ལེགས་ཤོམ་ཅིག་གྱུར་ཡོད་མི་འདི་སྟོནམ་ཨིན།</a:t>
            </a:r>
            <a:r>
              <a:rPr lang="en-US" sz="1800" b="0" i="0" dirty="0">
                <a:solidFill>
                  <a:srgbClr val="292C33"/>
                </a:solidFill>
                <a:effectLst/>
                <a:latin typeface="+mn-lt"/>
              </a:rPr>
              <a:t> </a:t>
            </a:r>
            <a:r>
              <a:rPr lang="bo-CN" sz="1800" b="0" i="0" dirty="0">
                <a:solidFill>
                  <a:srgbClr val="292C33"/>
                </a:solidFill>
                <a:effectLst/>
                <a:latin typeface="+mn-lt"/>
              </a:rPr>
              <a:t>དཔྱེ་འབད་བ་ཅིན་ སྒེར་གྱི་དངུལ་ཁང་ཞབས་ཏོག་ནང་ དངུལ་ཁང་ཇོ་བདག་གིས་ རང་སོ་ལུ་ མཐའ་དཔྱད་སྦོམ་གྱི་རིང་ཐང་ཅན་ཚུ་ བྱིན་དོ་བཟུམ་ཨིན། དཔེ་འདི་བཟུམ་སྦེ་རང་ ཚོང་འབྲེལ་གཞན་ནང་ཡང་ འཛིན་སྐྱོང་པ་ཚུ་གིས་ ཚོང་མགྲོན་པ་ཁག་ཆེ་ཏོག་ཏོ་ཚུ་དང་ སྒེར་དོན་གྱི་མཐུན་ལམ་བཟོ་སྟེ་འོང་།</a:t>
            </a:r>
            <a:r>
              <a:rPr lang="en-US" sz="1800" b="0" i="0" dirty="0">
                <a:solidFill>
                  <a:srgbClr val="292C33"/>
                </a:solidFill>
                <a:effectLst/>
                <a:latin typeface="+mn-lt"/>
              </a:rPr>
              <a:t> </a:t>
            </a:r>
          </a:p>
          <a:p>
            <a:pPr algn="l" fontAlgn="base"/>
            <a:r>
              <a:rPr lang="bo-CN" sz="1800" b="1" i="0" dirty="0">
                <a:solidFill>
                  <a:srgbClr val="292C33"/>
                </a:solidFill>
                <a:effectLst/>
                <a:latin typeface="+mn-lt"/>
              </a:rPr>
              <a:t>རང་གི་ཞབས་ཏོག</a:t>
            </a:r>
            <a:endParaRPr lang="en-US" sz="1800" b="1" i="0" dirty="0">
              <a:solidFill>
                <a:srgbClr val="292C33"/>
              </a:solidFill>
              <a:effectLst/>
              <a:latin typeface="+mn-lt"/>
            </a:endParaRPr>
          </a:p>
          <a:p>
            <a:pPr algn="l" fontAlgn="base"/>
            <a:r>
              <a:rPr lang="bo-CN" sz="1800" b="0" i="0" dirty="0">
                <a:solidFill>
                  <a:srgbClr val="292C33"/>
                </a:solidFill>
                <a:effectLst/>
                <a:latin typeface="+mn-lt"/>
              </a:rPr>
              <a:t>འདི་བཟུམ་མའི་མཐུན་ལམ་གྱི་ནང་ལུ་ ཚོང་སྡེ་ཚུ་གིས་ ཚོང་མགྲོན་པ་དང་གཅིག་ཁར་ ཐད་ཀར་གྱི་མཐུན་ལམ་བཟོ་ནི་མེད། ཚོང་མགྲོན་པ་ཁོང་ར་གིས་ ཁོང་ར་ ལུ་རྒྱབ་སྐྱོར་འདབ་ནིའི་དོན་ལུ་ ཚོང་སྡེ་གིས་ ཐབས་ལམ་མ་འདྲཝ་བྱིནམ་ཨིན།</a:t>
            </a:r>
            <a:r>
              <a:rPr lang="en-US" sz="1800" b="0" i="0" dirty="0">
                <a:solidFill>
                  <a:srgbClr val="292C33"/>
                </a:solidFill>
                <a:effectLst/>
                <a:latin typeface="+mn-lt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800" b="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algn="l" fontAlgn="base"/>
            <a:r>
              <a:rPr lang="bo-CN" sz="1800" b="1" i="0" dirty="0">
                <a:solidFill>
                  <a:srgbClr val="292C33"/>
                </a:solidFill>
                <a:effectLst/>
                <a:latin typeface="Arial" panose="020B0604020202020204" pitchFamily="34" charset="0"/>
              </a:rPr>
              <a:t>ཞབས་ཏོག་འཕྲུལ་ཆས།</a:t>
            </a:r>
            <a:endParaRPr lang="en-US" sz="1800" b="1" i="0" dirty="0">
              <a:solidFill>
                <a:srgbClr val="292C33"/>
              </a:solidFill>
              <a:effectLst/>
              <a:latin typeface="Arial" panose="020B0604020202020204" pitchFamily="34" charset="0"/>
            </a:endParaRPr>
          </a:p>
          <a:p>
            <a:pPr algn="l" fontAlgn="base"/>
            <a:r>
              <a:rPr lang="bo-CN" sz="1800" b="0" i="0" dirty="0">
                <a:solidFill>
                  <a:srgbClr val="292C33"/>
                </a:solidFill>
                <a:effectLst/>
                <a:latin typeface="Arial" panose="020B0604020202020204" pitchFamily="34" charset="0"/>
              </a:rPr>
              <a:t>འདི་བཟུམ་མའི་མཐུན་ལམ་ནང་ལུ་ ཚོང་མགྲོན་པའི་ རང་གི་ཞབས་ཏོག་དང་འཕྲུལ་ཆས་ཀྱི་ཞབས་ཏོག་གཉིས་ སླ་བསྲེ་རྐྱབ་སྟེ་འོངམ་ཨིན། དཔྱེ་འབད་བ་ཅིན་ ཡོངས་འབྲེལ་ཐོག་ལུ་ རང་གི་བཅུད་བསྡུས་ལོ་རྒྱུས་ཡོད་ཕ་ཅིན་ འདི་གིས་ ཚོང་མགྲོན་པ་ཚུ་ལུ་ ཁོང་རའི་དགོས་མཁོ་དང་མཐུན་པའི་ ཞབས་ཏོག་ལེན་ཚུགསཔ་ཨིན། འ་ནཱི་ཞབས་ཏོག་འདི་གིས་ ཚོང་མགྲོན་པ་དང་ཁོང་གི་ཁྱད་ཆོས་ཚུ་ངོ་ཤེསཔ་ལས་ མཁོ་མངག་འབད་ནི་དང་ ཉོ་བཙོང་གི་སྐོར་ལས་ ཁ་གསལ་ཐེབ་བྱིནམ་ཨིན། འདི་གིས་ སྒེར་དོན་གྱི་མཐུན་ལམ་བཟོ་ནི་ལུ་ཡང་ སྤྲོ་བ་བསྐྱེད་བཅུག་འོང། དཔྱེ་འབད་བ་ཅིན་ གཅིག་གིས་གཅིག་ལུ་ ཀི་དེབ་བྱིན་ནི་དང་ གློག་བརྙན་ཚུ་རྒྱབ་སྣོན་འབད་ནི།</a:t>
            </a:r>
            <a:r>
              <a:rPr lang="en-US" sz="1800" b="0" i="0" dirty="0">
                <a:solidFill>
                  <a:srgbClr val="292C33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l" fontAlgn="base"/>
            <a:r>
              <a:rPr lang="bo-CN" sz="1800" b="1" i="0" dirty="0">
                <a:solidFill>
                  <a:srgbClr val="292C33"/>
                </a:solidFill>
                <a:effectLst/>
                <a:latin typeface="Arial" panose="020B0604020202020204" pitchFamily="34" charset="0"/>
              </a:rPr>
              <a:t>མི་སྡེ།</a:t>
            </a:r>
            <a:endParaRPr lang="en-US" sz="1800" b="1" i="0" dirty="0">
              <a:solidFill>
                <a:srgbClr val="292C33"/>
              </a:solidFill>
              <a:effectLst/>
              <a:latin typeface="Arial" panose="020B0604020202020204" pitchFamily="34" charset="0"/>
            </a:endParaRPr>
          </a:p>
          <a:p>
            <a:pPr algn="l" fontAlgn="base"/>
            <a:r>
              <a:rPr lang="bo-CN" sz="1800" b="0" i="0" dirty="0">
                <a:solidFill>
                  <a:srgbClr val="292C33"/>
                </a:solidFill>
                <a:effectLst/>
                <a:latin typeface="Arial" panose="020B0604020202020204" pitchFamily="34" charset="0"/>
              </a:rPr>
              <a:t>ཚོང་སྡེ་ཚུ་གིས་ མི་སྡེའི་འཐུས་མི་དང་གཅིག་ཁར་ འབྲེལ་བ་བཟོ་ནིའི་དོན་ལུ་ དང་ ཚོང་མགྲོན་པ་དང་འབྲེལ་བ་བཟོ་ཐབས་ལུ་ མི་སྡེ་ལག་ལེན་པ་འདི་ ཁྱབ་ཆེ་སུ་སྦེ་ལག་ལེན་འཐབ་ཨིན་པས། ཚོང་སྡེ་ཚུ་གིས་ མི་སྡེ་དང་གཅིག་ཁར་ ཡོན་ཏན་བརྗེ་སོར་འབད་དེ་ ཕན་ཚུན་གྱི་དཀའ་ངལ་ཚུ་ སེལ་ནི་ལུ་དམིགས་ཏེ་ ཡོངས་འབྲེལ་ཐོག་གི་མི་སྡེ་ཚུ་ ལག་ལེན་འཐབ་ཨིན་པས།  མི་སྡེ་ཚུ་གིས་འབད་རུང་ ཚོང་སྡེ་ཚུ་གིས་ ཁོང་རའི་ཚོང་མགྲོན་པ་ཚུ་ ལེགས་ཤོམ་སྦེ་ཧ་གོ་ནི་ལུ་ཆ་རོགས་འབདཝ་ཨིན། སྨན་གྱི་ཚོང་སྡེ་སྦོམ་ཅིག་ཨིན་མི་ གེལེཀ་ཟོ་ ཨིས་མིཏི་ཀིལིན་གྱིས་ ཨཱལ་ལི་ཟེར་ སྨན་ཡིག་མེད་པའི་ལྗིད་ཚད་ཕབ་ནིའི་ཐོན་སྐྱེད་ཅིག་ཐོནམ་ད་སྒེར་གྱི་ཡོངས་འབྲེལ་ཐོག་གི་མི་སྡེ་ཅིག་འགོ་བཙུགས་ནུག། ཚོང་སྡེ་འདི་གིས་ ན་ལོན་རྒྱགས་པ་ལ་ཚུ་ལུ་བྱུང་མི་དཀའ་ངལ་འདི་ ཧ་གོ་ཚུསགཔ་ལས་ ཁོང་རའི་ཚོང་མགྲོན་པའི་ རེ་འདོད་འཛིན་སྐྱོང་འབད་ནི་འདི་ཡང་ ལེགས་ཤོམ་སྦེ་ལྷབ་ཚུགས་ནུག།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o-CN" sz="1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མཉམ་རུབ་སྦེ་གསར་སྐྲུན་འབད་ནི</a:t>
            </a:r>
            <a:endParaRPr lang="en-US" sz="1800" b="1" i="0" dirty="0">
              <a:solidFill>
                <a:srgbClr val="292C33"/>
              </a:solidFill>
              <a:effectLst/>
              <a:latin typeface="Arial" panose="020B0604020202020204" pitchFamily="34" charset="0"/>
            </a:endParaRPr>
          </a:p>
          <a:p>
            <a:pPr algn="l" fontAlgn="base"/>
            <a:r>
              <a:rPr lang="bo-CN" sz="1800" b="0" i="0" dirty="0">
                <a:solidFill>
                  <a:srgbClr val="292C33"/>
                </a:solidFill>
                <a:effectLst/>
                <a:latin typeface="Arial" panose="020B0604020202020204" pitchFamily="34" charset="0"/>
              </a:rPr>
              <a:t>ཚོང་སྡེ་མང་ཤོས་ཅིག་གིས་ སྔོན་མ་བ་བཟུམ་ཅིག་མེན་པ་ ཁོང་རའི་ཚོང་མགྲོན་པ་ཚུ་དང་ མཉམ་རུབ་སྦེ་གསར་སྐྲུན་འབད་ནིའི་དོན་ལུ་ རྩ་འགེངསམ་ཨིན་པས། ཨེ་མ་ཟོན་གྱིས་འབད་བ་ཅིན་ ཁོང་གི་ཚོང་མགྲོན་པ་ཚུ་ ཁོང་ལུ་ བསྐྱར་ཞིབ་འབྲི་ནི་ལུ་འབོ་ཞནམ་ལས་ བསྐྱ་ཞིབ་འབྲི་བཅུགཔ་ཨིནམ་དང་ འདི་གིས་ གཞན་ཀི་དེབ་ལྷག་ནི་ལུ་ དགའ་མི་ཚུ་ལུ་ ཁེ་ཕན་སྦོམ་རང་ཡོདཕ་ཨིན། ཚོང་སྡེ་ལ་ལུ་ཅིག་གིས་འབད་བ་ཅིན་ ཁོང་རའི་ གསར་བཏོད་ཅན་གྱི་ཐོན་སྐྱེད་གསརཔ་བཟོ་ནི་ལུ་ ཁོང་རའི་ ཚོང་མགྲོན་པ་ཚུ་ གྲལ་གཏོགས་འབད་བཅུགཔ་ཨིན། དོ་རུང་ གཞན་ཡུ་ཊུབ་བཟམ་གྱིས་འབད་བ་ཅིན་ མི་མང་གིས་བལྟ་ནིའི་དོན་ལུ་ ནང་དོན་ཚུ་ ཁོང་རའི་ཚོང་མགྲོན་པ་ཚུ་ལུ་བཟོ་བཅུགཔ་ཨིན་པས།</a:t>
            </a:r>
          </a:p>
          <a:p>
            <a:pPr algn="l" fontAlgn="base"/>
            <a:r>
              <a:rPr lang="bo-CN" sz="1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གནས་གོང་གི་་བསྒྱུར་བ</a:t>
            </a:r>
            <a:r>
              <a:rPr lang="de-AT" sz="1800" b="1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endParaRPr lang="en-US" sz="1800" b="1" i="0" dirty="0">
              <a:solidFill>
                <a:srgbClr val="292C33"/>
              </a:solidFill>
              <a:effectLst/>
              <a:latin typeface="Arial" panose="020B0604020202020204" pitchFamily="34" charset="0"/>
            </a:endParaRPr>
          </a:p>
          <a:p>
            <a:pPr algn="l" fontAlgn="base"/>
            <a:r>
              <a:rPr lang="bo-CN" sz="1800" b="0" i="0" dirty="0">
                <a:solidFill>
                  <a:srgbClr val="292C33"/>
                </a:solidFill>
                <a:effectLst/>
                <a:latin typeface="Arial" panose="020B0604020202020204" pitchFamily="34" charset="0"/>
              </a:rPr>
              <a:t>གནས་གོང་ལུ་བསྒྱུར་བ་ཡོད་མི་འདི་གིས་ ཚོང་མགྲོན་པ་ཚུ་ གདམ་ཁ་གཞན་སྤྱོད་ནིའི་དོན་ལས་ ལཱ་ཁག་དང་ འཇམ་ཏོང་ཏོ་ ག་དེ་སྦེ་ཡོདཔ་ཨིན་ན་སྟོནམ་ཨིན། དཔྱེ་འབདན་ གནས་སྡུད་བསགས་མཛོད་བྱིན་མི་འི་མཛོད་ཁང་གི་ ཚོང་མགྲོན་པ་ཅིག་གིས་ ཁོ་རའི་བདག་རྩ་སྒྲིག་ནང་ལུ་བཙུགས་བཞག་པ་ཅིན་ ཁོ་གིས་ གནས་སྡུད་བྱིན་མི་གཞན་མི་ཅིག་ ལག་ལེན་འཐབ་མི་ཚུགས་འོང་།</a:t>
            </a:r>
            <a:endParaRPr lang="en-US" sz="1800" b="0" i="0" dirty="0">
              <a:solidFill>
                <a:srgbClr val="292C33"/>
              </a:solidFill>
              <a:effectLst/>
              <a:latin typeface="+mn-lt"/>
            </a:endParaRPr>
          </a:p>
          <a:p>
            <a:endParaRPr lang="de-AT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8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75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16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o-CN" b="1" i="0" dirty="0">
                <a:solidFill>
                  <a:srgbClr val="30353D"/>
                </a:solidFill>
                <a:effectLst/>
                <a:latin typeface="HelveticaNeue"/>
              </a:rPr>
              <a:t>རྒྱབ་སྐྱོར་འབད་ནི</a:t>
            </a:r>
            <a:r>
              <a:rPr lang="en-US" b="0" i="0" dirty="0">
                <a:solidFill>
                  <a:srgbClr val="30353D"/>
                </a:solidFill>
                <a:effectLst/>
                <a:latin typeface="HelveticaNeue"/>
              </a:rPr>
              <a:t>: </a:t>
            </a:r>
            <a:r>
              <a:rPr lang="bo-CN" b="0" i="0" dirty="0">
                <a:solidFill>
                  <a:srgbClr val="30353D"/>
                </a:solidFill>
                <a:effectLst/>
                <a:latin typeface="HelveticaNeue"/>
              </a:rPr>
              <a:t>ཚོང་མགྲོན་པ་ཚུ་ ཁོང་གིས་ ངོས་འཛིན་འབད་ཚུགས་པའི་ ཐོན་རྣམ་ ཡངནི་ ཚོང་མགྲོན་པ་ཁོང་ར་གིས་ རོགས་ཅོག་གཅིགཔ་འབད་དགོ་མནོ་མིའི་ ཁྱད་ཆོས་དང་རང་གཤིས་སྟོན་མི་ ཐོན་རྣམ་ལུ་ དམ་ཚིག་ཅན་སྦེ་སྡོདཔ་ཨིན། དེ་འབདཝ་ལས་ ཚོང་སྡེ་ཚུ་གིས་ རྒྱུ་མཚན་དང་ལྡན་པའི་ ཐོན་རྣམ་གདམ་ཁ་རྐྱབ་ནི་དང་ འདིའི་སྐོར་ལས་ ཁོང་རའི་ཚོང་མགྲོན་པ་དང་ འབྲེལ་བ་འཐབ་དགོཔ་འདི་ གལ་ཅན་ཅིག་ཨིན།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o-CN" dirty="0">
                <a:latin typeface="Expressway Rg" panose="020B0604020200020204"/>
              </a:rPr>
              <a:t>མི་སྡེའི་བདེན་ཁུངས་ལེགས་ཤོམ་ཡོད་མི་ཚུ་ལག་ལེན་འཐབ་ནི</a:t>
            </a:r>
            <a:r>
              <a:rPr lang="en-US" b="0" i="0" dirty="0">
                <a:solidFill>
                  <a:srgbClr val="30353D"/>
                </a:solidFill>
                <a:effectLst/>
                <a:latin typeface="HelveticaNeue"/>
              </a:rPr>
              <a:t>: </a:t>
            </a:r>
            <a:r>
              <a:rPr lang="bo-CN" b="0" i="0" dirty="0">
                <a:solidFill>
                  <a:srgbClr val="30353D"/>
                </a:solidFill>
                <a:effectLst/>
                <a:latin typeface="HelveticaNeue"/>
              </a:rPr>
              <a:t>ཚོང་སྡེའི་ཐོན་ཡོངས་འབྲེལ་འཆར་སྒོ་གིས་ ཁོང་རའི་ཐོན་སྐྱེད་ཚུ་ ལག་ལེན་འཐབ་པ་ཅིན་ ཚོང་མགྲོན་ཁོང་ར་ལུ་ མི་སྡེ་ནང་ ཁེ་ཕན་ག་དེ་སྦེ་ཡོདཔ་ཨིན་ན་ སྒྲུབ་སྦྱེད་དང་སྦྲགས་སྟོན་པ་ཅིན་ འདི་གིས་ ཡུན་རིང་གི་རིང་ལུ་ ཚོང་སྡེ་ཚུ་གིས་ ཁོང་རའི་ཚོང་མགྲོན་པ་འདི་ མི་བྱང་ནི་བཟུམ་ཡོདཔ་ཨིན།</a:t>
            </a:r>
            <a:endParaRPr lang="en-US" b="0" i="0" dirty="0">
              <a:solidFill>
                <a:srgbClr val="30353D"/>
              </a:solidFill>
              <a:effectLst/>
              <a:latin typeface="Helvetica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0353D"/>
                </a:solidFill>
                <a:effectLst/>
                <a:latin typeface="HelveticaNeue"/>
              </a:rPr>
              <a:t> </a:t>
            </a:r>
            <a:r>
              <a:rPr lang="bo-CN" dirty="0">
                <a:latin typeface="Expressway Rg" panose="020B0604020200020204"/>
              </a:rPr>
              <a:t>ཁོང་གིས་ཉན་དགོ་མནོ་མི་ཚིག་ཚུ་ ལག་ལེན་འཐབ་ནི</a:t>
            </a:r>
            <a:r>
              <a:rPr lang="bo-CN" b="0" i="0" dirty="0">
                <a:solidFill>
                  <a:schemeClr val="tx1"/>
                </a:solidFill>
                <a:effectLst/>
                <a:latin typeface="Expressway Rg" panose="020B0604020200020204"/>
              </a:rPr>
              <a:t>: ཚིག་དག་པ་ཅིག་གིས་ ཚོང་མགྲོན་པ་གིས་ ཅ་ལ་འདི་ཉོ་ནི་ཨིན་ན་མེན་ན་ལུ་ ཕན་གནོད་སྦོར་ར་ཡོདཔ་ཨིན། ཅ་ལ་འདི་ཡང་ལེགས་ཤོམ་ཡོད་པའི་ཐོག་ཁར་ བློ་ཡང་ཧན་ཏོང་ཏོང་སྦེ་སླབ་པ་ཅིན་ ཚོང་མགྲོན་པ་བྱང་པའི་ཚ་གྱང་མེད།</a:t>
            </a:r>
            <a:endParaRPr lang="en-US" b="0" i="0" dirty="0">
              <a:solidFill>
                <a:srgbClr val="30353D"/>
              </a:solidFill>
              <a:effectLst/>
              <a:latin typeface="HelveticaNeu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o-CN" dirty="0">
                <a:latin typeface="Expressway Rg" panose="020B0604020200020204"/>
              </a:rPr>
              <a:t>མི་མཐུད་པ་དང་ སྟབས་མ་བདེཝ་ཚུ་མར་ཕབ་འབད་ནི</a:t>
            </a:r>
            <a:r>
              <a:rPr lang="en-US" b="0" i="0" dirty="0">
                <a:solidFill>
                  <a:srgbClr val="30353D"/>
                </a:solidFill>
                <a:effectLst/>
                <a:latin typeface="HelveticaNeue"/>
              </a:rPr>
              <a:t>: </a:t>
            </a:r>
            <a:r>
              <a:rPr lang="bo-CN" b="0" i="0" dirty="0">
                <a:solidFill>
                  <a:srgbClr val="30353D"/>
                </a:solidFill>
                <a:effectLst/>
                <a:latin typeface="HelveticaNeue"/>
              </a:rPr>
              <a:t>ཁྱོད་རའི་ཚོང་མགྲོན་པ་ལུ་ མི་འཐུད་པ་མར་ཕབས་འབད་ནི་འདི་སྟོན་བྱིན་ཡངནི་ འདི་གིས་ ཁོང་རའི་སྟབས་མ་བདེཝ་འདི་གསལ་བ་ཅིན་ ཚོང་མགྲོན་པ་འདི་མི་འབྱང་།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o-CN" dirty="0">
                <a:latin typeface="Expressway Rg" panose="020B0604020200020204"/>
              </a:rPr>
              <a:t>རང་དོན་བཟོ་ནི</a:t>
            </a:r>
            <a:r>
              <a:rPr lang="en-US" b="0" i="0" dirty="0">
                <a:solidFill>
                  <a:srgbClr val="30353D"/>
                </a:solidFill>
                <a:effectLst/>
                <a:latin typeface="HelveticaNeue"/>
              </a:rPr>
              <a:t>: </a:t>
            </a:r>
            <a:r>
              <a:rPr lang="bo-CN" b="0" i="0" dirty="0">
                <a:solidFill>
                  <a:srgbClr val="30353D"/>
                </a:solidFill>
                <a:effectLst/>
                <a:latin typeface="HelveticaNeue"/>
              </a:rPr>
              <a:t>རང་དོན་གྱི་ཞབས་ཏོག་ཚུ་ ཚོང་མགྲོན་པ་ཚུ་ལུ་བྱིན་ཚུགས་པ་ཅིན་ ཚོང་མགྲོན་པ་འདི་མི་འབྱང་།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3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36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14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6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nlVIsVfWwS4?feature=oembed" TargetMode="External"/><Relationship Id="rId6" Type="http://schemas.openxmlformats.org/officeDocument/2006/relationships/hyperlink" Target="https://youtu.be/nlVIsVfWwS4" TargetMode="External"/><Relationship Id="rId5" Type="http://schemas.openxmlformats.org/officeDocument/2006/relationships/hyperlink" Target="https://worldbicyclerelief.org/en/impact/education/#ethel%20video" TargetMode="Externa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51187"/>
            <a:ext cx="7772400" cy="21436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3600" i="1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ལས་རིམ་ཐེབ།</a:t>
            </a:r>
            <a:br>
              <a:rPr lang="de-DE" sz="9600" i="1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r>
              <a:rPr lang="bo-CN" sz="27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ཤེས་ཡོན་དང་ཞིབ་འཚོལ་གྱི་ནང་ལུ་ ཚོང་ལཱའི་ཤེས་ཡོན་ལྟེ་བ་གིས་ གསར་བཏོད་ཅན་གྱི་ཚོང་ལཱའི་ལག་ལེན་ཚུ་ མཐའ་སྐྱོང་འབད་ནི།</a:t>
            </a:r>
            <a:endParaRPr lang="en-US" sz="2700" dirty="0">
              <a:solidFill>
                <a:schemeClr val="accent1">
                  <a:lumMod val="5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213" y="3671354"/>
            <a:ext cx="6858000" cy="26167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21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སྦྱོང་བརྡར་བྱིན་མི་ཚུ་ལུ་ སྦྱོང་བརྡར་བྱིན་ནི་དང་པ།</a:t>
            </a:r>
          </a:p>
          <a:p>
            <a:pPr>
              <a:lnSpc>
                <a:spcPct val="150000"/>
              </a:lnSpc>
            </a:pPr>
            <a:r>
              <a:rPr lang="bo-CN" sz="21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ཁྱད་འཕགས་ཀྱི་ལྟེ་བ་གཞི་བཙུགས་འབད་ནི་དང་ འཛིན་སྐྱོང་འབད་ནི།</a:t>
            </a:r>
          </a:p>
          <a:p>
            <a:pPr>
              <a:lnSpc>
                <a:spcPct val="150000"/>
              </a:lnSpc>
            </a:pPr>
            <a:r>
              <a:rPr lang="bo-CN" sz="21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༢༣-༢༦/༢༠༢༡</a:t>
            </a:r>
            <a:endParaRPr lang="de-AT" sz="2100" dirty="0">
              <a:solidFill>
                <a:schemeClr val="accent1">
                  <a:lumMod val="5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endParaRPr lang="de-AT" sz="1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Project ref.: </a:t>
            </a:r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617589-EPP-1-2020-1-AT-EPPKA2-CBHE-JP</a:t>
            </a:r>
          </a:p>
        </p:txBody>
      </p:sp>
    </p:spTree>
    <p:extLst>
      <p:ext uri="{BB962C8B-B14F-4D97-AF65-F5344CB8AC3E}">
        <p14:creationId xmlns:p14="http://schemas.microsoft.com/office/powerpoint/2010/main" val="1278651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12" y="1472862"/>
            <a:ext cx="8263102" cy="793377"/>
          </a:xfrm>
        </p:spPr>
        <p:txBody>
          <a:bodyPr>
            <a:normAutofit/>
          </a:bodyPr>
          <a:lstStyle/>
          <a:p>
            <a:pPr algn="ctr"/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ཚོང་འབྲེལ་གྱི་རེ་སྐུལ་མ་དཔེ་ནང་ ཚོང་མགྲོན་པའི་མཐུན་ལམ་ག་དེ་སྦེ་ཡོདཔ་ཨིན་ན།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742" y="3149621"/>
            <a:ext cx="8010281" cy="281135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༤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</a:t>
            </a:r>
            <a:endParaRPr lang="de-DE" sz="16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དྲི་བ་དྲི་དགོཔ་ཚུ།</a:t>
            </a:r>
            <a:endParaRPr lang="bo-CN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ཚོང་མགྲོན་པ་རེ་རེ་བཞིན་དུ་གིས་ ཁོང་དང་གཅིག་ཁར་ མཐུན་ལམ་ག་ཅི་བཟུམ་བཟོ་ནིའི་རེ་བ་འདུག?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མཐུན་ལམ་ག་འདི་བཟོ་ཡི?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མཐུན་ལམ་བཟོ་ནིའི་དོན་ལུ་ རིན་ཆེ་བ་ག་དེ་སྦེ་འདུག?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 fontAlgn="base">
              <a:lnSpc>
                <a:spcPct val="150000"/>
              </a:lnSpc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་མཐུན་ལམ་ཚུ་ ང་བཅས་ཀྱི་ </a:t>
            </a:r>
            <a:r>
              <a:rPr lang="bo-CN" sz="1600" u="sng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ཚོང་འབྲེལ་མ་དཔེ་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གཞན་ཚུ་དང་ ག་དེ་སྦེ་ གཅིག་ཁར་བསྡོམ་ཏེ་འདུག?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D16F75-6907-42BE-9EA5-CF4AA431B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20" y="2093675"/>
            <a:ext cx="1034926" cy="10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15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421955"/>
            <a:ext cx="7886700" cy="793377"/>
          </a:xfrm>
        </p:spPr>
        <p:txBody>
          <a:bodyPr>
            <a:normAutofit/>
          </a:bodyPr>
          <a:lstStyle/>
          <a:p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ཚོང་མགྲོན་པའི་མཐུན་ལམ་གྱི་དབྱེ་བ་ཚུ</a:t>
            </a:r>
            <a:r>
              <a:rPr lang="de-DE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(</a:t>
            </a:r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༡</a:t>
            </a:r>
            <a:r>
              <a:rPr lang="de-DE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)</a:t>
            </a:r>
            <a:endParaRPr lang="de-AT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1E441D-AC09-45C7-93F5-B84D7A52ABE2}"/>
              </a:ext>
            </a:extLst>
          </p:cNvPr>
          <p:cNvSpPr txBox="1"/>
          <p:nvPr/>
        </p:nvSpPr>
        <p:spPr>
          <a:xfrm>
            <a:off x="436685" y="2334447"/>
            <a:ext cx="788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bo-CN" sz="1600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ང་བཅས་ཚུ་གིས་ སོ་སོ་སྦེ་དབྱེ་བ་ཕྱེ་དགོཔ་ཨིན་རུང་ ཁྱོད་རའི་ལྟེ་བ་ལུ་ རིགགས་མ་འདྲཝ་ མཉམ་གཅིག་གནས་སྲིད།</a:t>
            </a:r>
            <a:endParaRPr lang="de-DE" sz="1600" dirty="0">
              <a:solidFill>
                <a:srgbClr val="189BB5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B8B6B1E-A340-46CA-A775-BB35E2535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130230"/>
              </p:ext>
            </p:extLst>
          </p:nvPr>
        </p:nvGraphicFramePr>
        <p:xfrm>
          <a:off x="1077310" y="3029606"/>
          <a:ext cx="6096000" cy="16260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12038151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42623015"/>
                    </a:ext>
                  </a:extLst>
                </a:gridCol>
              </a:tblGrid>
              <a:tr h="4545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600" b="0" kern="1200" dirty="0">
                          <a:solidFill>
                            <a:schemeClr val="dk1"/>
                          </a:solidFill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ལས་དོན</a:t>
                      </a:r>
                      <a:endParaRPr lang="de-DE" sz="1600" b="0" kern="1200" dirty="0">
                        <a:solidFill>
                          <a:schemeClr val="dk1"/>
                        </a:solidFill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600" b="0" kern="1200" dirty="0">
                          <a:solidFill>
                            <a:schemeClr val="dk1"/>
                          </a:solidFill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ཞབས་ཏོག་འཕྲུལ་ཆས།</a:t>
                      </a:r>
                      <a:endParaRPr lang="de-DE" sz="1600" b="0" kern="1200" dirty="0">
                        <a:solidFill>
                          <a:schemeClr val="dk1"/>
                        </a:solidFill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879378"/>
                  </a:ext>
                </a:extLst>
              </a:tr>
              <a:tr h="3678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6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ཡུན་རིང་</a:t>
                      </a:r>
                      <a:endParaRPr lang="de-DE" sz="16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600" b="0" kern="1200" dirty="0">
                          <a:solidFill>
                            <a:schemeClr val="dk1"/>
                          </a:solidFill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མི་སྡེ་</a:t>
                      </a:r>
                      <a:endParaRPr lang="de-DE" sz="1600" b="0" kern="1200" dirty="0">
                        <a:solidFill>
                          <a:schemeClr val="dk1"/>
                        </a:solidFill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273483"/>
                  </a:ext>
                </a:extLst>
              </a:tr>
              <a:tr h="3720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(</a:t>
                      </a:r>
                      <a:r>
                        <a:rPr lang="bo-CN" sz="16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ཆེད་བརྩོན་གྱི</a:t>
                      </a:r>
                      <a:r>
                        <a:rPr lang="de-DE" sz="16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) </a:t>
                      </a:r>
                      <a:r>
                        <a:rPr lang="bo-CN" sz="16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རང་དོན་གྱི་གྲོགས་རམ</a:t>
                      </a:r>
                      <a:endParaRPr lang="de-DE" sz="16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600" b="0" kern="1200" dirty="0">
                          <a:solidFill>
                            <a:schemeClr val="dk1"/>
                          </a:solidFill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མཉམ་རུབ་སྦེ་གསར་སྐྲུན་འབད་ནི</a:t>
                      </a:r>
                      <a:endParaRPr lang="de-DE" sz="1600" b="0" kern="1200" dirty="0">
                        <a:solidFill>
                          <a:schemeClr val="dk1"/>
                        </a:solidFill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766819"/>
                  </a:ext>
                </a:extLst>
              </a:tr>
              <a:tr h="4315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o-CN" sz="1600" dirty="0">
                          <a:latin typeface="DDC Uchen" panose="01010100010101010101" pitchFamily="2" charset="0"/>
                          <a:ea typeface="DDC Uchen" panose="01010100010101010101" pitchFamily="2" charset="0"/>
                          <a:cs typeface="DDC Uchen" panose="01010100010101010101" pitchFamily="2" charset="0"/>
                        </a:rPr>
                        <a:t>རང་གི་ཞབསཏོག</a:t>
                      </a:r>
                      <a:endParaRPr lang="de-DE" sz="1600" dirty="0"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kern="1200" dirty="0">
                        <a:solidFill>
                          <a:schemeClr val="dk1"/>
                        </a:solidFill>
                        <a:latin typeface="DDC Uchen" panose="01010100010101010101" pitchFamily="2" charset="0"/>
                        <a:ea typeface="DDC Uchen" panose="01010100010101010101" pitchFamily="2" charset="0"/>
                        <a:cs typeface="DDC Uchen" panose="01010100010101010101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01962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84D95C82-E632-40FC-BCBA-371CA012B68F}"/>
              </a:ext>
            </a:extLst>
          </p:cNvPr>
          <p:cNvSpPr txBox="1"/>
          <p:nvPr/>
        </p:nvSpPr>
        <p:spPr>
          <a:xfrm>
            <a:off x="961291" y="5145072"/>
            <a:ext cx="7221416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o-CN" sz="1800" b="1" kern="1200" dirty="0">
                <a:solidFill>
                  <a:schemeClr val="dk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གནས་གོང་གི་་བསྒྱུར་བ</a:t>
            </a:r>
            <a:r>
              <a:rPr lang="de-AT" sz="1800" b="1" kern="1200" dirty="0">
                <a:solidFill>
                  <a:schemeClr val="dk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de-AT" sz="1800" b="0" kern="1200" dirty="0">
                <a:solidFill>
                  <a:schemeClr val="dk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– </a:t>
            </a:r>
            <a:r>
              <a:rPr lang="bo-CN" sz="1800" b="0" kern="1200" dirty="0">
                <a:solidFill>
                  <a:schemeClr val="dk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ལས་འགུལ་འདི་མཇུག་བསྡུཝ་ཅིག་ ཞབས་ཏོག་འདི་བཙོང་དགོ་པ་ཅིན་ ཚོང་ལཱའི་ཡོན་ཏན་ལྟེ་བ་དང་འབྲེལ་བ་ཡོད།</a:t>
            </a:r>
            <a:endParaRPr lang="de-DE" sz="1800" b="0" kern="1200" dirty="0">
              <a:solidFill>
                <a:schemeClr val="dk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99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ཚོང་མགྲོན་པའི་མཐུན་ལམ་གྱི་དབྱེ་བ</a:t>
            </a:r>
            <a:r>
              <a:rPr lang="de-DE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(</a:t>
            </a:r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༢</a:t>
            </a:r>
            <a:r>
              <a:rPr lang="de-DE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)</a:t>
            </a:r>
            <a:endParaRPr lang="de-AT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1E441D-AC09-45C7-93F5-B84D7A52ABE2}"/>
              </a:ext>
            </a:extLst>
          </p:cNvPr>
          <p:cNvSpPr txBox="1"/>
          <p:nvPr/>
        </p:nvSpPr>
        <p:spPr>
          <a:xfrm>
            <a:off x="628650" y="2552985"/>
            <a:ext cx="78867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bo-CN" sz="2400" b="1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ཁྱོད་རའི་ཚོང་ལཱའི་ཤེས་ཡོན་ལྟེ་བའི་དོན་ལུ་ ཚོང་མགྲོན་པའི་མཐུན་ལམ་ག་བཟུམ་འདི་ ཐབས་ལམོ་ལེགས་ཤོམ་ཨིནམ་སྨོ?</a:t>
            </a:r>
            <a:endParaRPr lang="en-US" sz="2400" b="1" dirty="0">
              <a:solidFill>
                <a:srgbClr val="189BB5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en-US" sz="2400" b="1" dirty="0">
              <a:solidFill>
                <a:srgbClr val="189BB5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ཁྱོད་ཀྱི་བསམ་འཆར་བལྟ་གེ</a:t>
            </a:r>
            <a:r>
              <a:rPr lang="en-US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!</a:t>
            </a:r>
            <a:endParaRPr lang="de-DE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35BB37D-EEF1-4119-889B-8F217F1D908F}"/>
              </a:ext>
            </a:extLst>
          </p:cNvPr>
          <p:cNvSpPr txBox="1"/>
          <p:nvPr/>
        </p:nvSpPr>
        <p:spPr>
          <a:xfrm>
            <a:off x="1475491" y="5128439"/>
            <a:ext cx="446649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menti.com </a:t>
            </a:r>
            <a:r>
              <a:rPr lang="bo-CN" i="0" dirty="0">
                <a:effectLst/>
                <a:latin typeface="MentiText"/>
              </a:rPr>
              <a:t> </a:t>
            </a:r>
            <a:r>
              <a:rPr lang="bo-CN" sz="1600" i="0" dirty="0"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ནང་འགྱོ་ཞིནམ་ལས་ གསང་ཨང་ ༡༣༧༢ ༩༩༤༡ འདི་ལག་ལེན་འཐབ་གནང་ ཡང་ཅིན་ ཀིའུ་ཨར་གསང་ཨང་འདི་ལག་ལེན་འཐབ་གནང།</a:t>
            </a: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1A3743-A2CA-4159-BD38-9809A569F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8" t="9139" r="10418" b="9729"/>
          <a:stretch/>
        </p:blipFill>
        <p:spPr>
          <a:xfrm>
            <a:off x="6280134" y="4050323"/>
            <a:ext cx="2356338" cy="24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7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2239D-CA9C-4E56-8EFD-174BAF978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56" y="1387425"/>
            <a:ext cx="7886700" cy="793377"/>
          </a:xfrm>
        </p:spPr>
        <p:txBody>
          <a:bodyPr>
            <a:normAutofit/>
          </a:bodyPr>
          <a:lstStyle/>
          <a:p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གྲལ་གཏོགས་ཀྱི་ཐོག་ལས་ བློ་གཏད་བཟོ་ནི།</a:t>
            </a:r>
            <a:endParaRPr lang="de-AT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8AEEBC0A-2461-4361-BC45-D44B2A0D5D79}"/>
              </a:ext>
            </a:extLst>
          </p:cNvPr>
          <p:cNvSpPr txBox="1"/>
          <p:nvPr/>
        </p:nvSpPr>
        <p:spPr>
          <a:xfrm>
            <a:off x="1" y="2156393"/>
            <a:ext cx="7136524" cy="388568"/>
          </a:xfrm>
          <a:prstGeom prst="rect">
            <a:avLst/>
          </a:prstGeom>
          <a:solidFill>
            <a:srgbClr val="189BB5"/>
          </a:solidFill>
          <a:ln>
            <a:solidFill>
              <a:srgbClr val="189BB5"/>
            </a:solidFill>
          </a:ln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bo-CN" sz="1400" dirty="0">
                <a:solidFill>
                  <a:prstClr val="white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བཀུག་ནི། བརྡ་དོན་སྤེལ་ནི། སེམས་ཤུགས་བསྐྱེད་བཅུག་ནི་དང་ ཁྱོད་རའི་ལྟདམོ་ལྟ་མི་ཚུ  གྲལ་གཏོགས་འབད་དེ་བཞག་ནི།</a:t>
            </a:r>
            <a:endParaRPr lang="en-GB" altLang="en-US" sz="1400" kern="0" dirty="0">
              <a:solidFill>
                <a:prstClr val="white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F6BEA3DF-CE64-4DA6-9A66-22493BF34E10}"/>
              </a:ext>
            </a:extLst>
          </p:cNvPr>
          <p:cNvGrpSpPr/>
          <p:nvPr/>
        </p:nvGrpSpPr>
        <p:grpSpPr>
          <a:xfrm>
            <a:off x="0" y="4253056"/>
            <a:ext cx="6516414" cy="457237"/>
            <a:chOff x="0" y="923391"/>
            <a:chExt cx="6767351" cy="474578"/>
          </a:xfrm>
          <a:solidFill>
            <a:srgbClr val="189BB5"/>
          </a:solidFill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C2A1B682-A9FC-4AB5-95D8-69A0EAD1E90F}"/>
                </a:ext>
              </a:extLst>
            </p:cNvPr>
            <p:cNvSpPr/>
            <p:nvPr/>
          </p:nvSpPr>
          <p:spPr bwMode="auto">
            <a:xfrm>
              <a:off x="0" y="923391"/>
              <a:ext cx="6767351" cy="474578"/>
            </a:xfrm>
            <a:prstGeom prst="rect">
              <a:avLst/>
            </a:prstGeom>
            <a:grpFill/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CC71357-93A8-4F34-833C-2F7D849B1B46}"/>
                </a:ext>
              </a:extLst>
            </p:cNvPr>
            <p:cNvSpPr txBox="1"/>
            <p:nvPr/>
          </p:nvSpPr>
          <p:spPr>
            <a:xfrm>
              <a:off x="396353" y="988467"/>
              <a:ext cx="6168834" cy="351394"/>
            </a:xfrm>
            <a:prstGeom prst="rect">
              <a:avLst/>
            </a:prstGeom>
            <a:grpFill/>
            <a:ln>
              <a:solidFill>
                <a:srgbClr val="189BB5"/>
              </a:solidFill>
            </a:ln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bo-CN" sz="1600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འཕྲོལ་མཐུད་དེ་གྲལ་གཏོགས་འབད་ནི་ཟོར་མི་འདི་ག་ཅི་སྨོ</a:t>
              </a:r>
              <a:r>
                <a:rPr lang="en-US" sz="1600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?</a:t>
              </a:r>
              <a:endParaRPr lang="en-GB" altLang="en-US" sz="1600" kern="0" dirty="0">
                <a:solidFill>
                  <a:prstClr val="white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sp>
        <p:nvSpPr>
          <p:cNvPr id="12" name="TextBox 13">
            <a:extLst>
              <a:ext uri="{FF2B5EF4-FFF2-40B4-BE49-F238E27FC236}">
                <a16:creationId xmlns:a16="http://schemas.microsoft.com/office/drawing/2014/main" id="{ADDD1913-F32B-48B2-B96C-9A7F8708E2C9}"/>
              </a:ext>
            </a:extLst>
          </p:cNvPr>
          <p:cNvSpPr txBox="1"/>
          <p:nvPr/>
        </p:nvSpPr>
        <p:spPr>
          <a:xfrm>
            <a:off x="471168" y="2544953"/>
            <a:ext cx="8194611" cy="1567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ང་བཅས་ཀྱི་དམིགས་དོན་འདི་ གྲལ་གཏོགས་ཀྱི་ཐོག་ལས་ ཚོང་འབྲེལ་འཐབ་ནི་རྐྱངབ་གཅིག་མེན་པ་ མཐུན་ལམ་བཟོ་ནི་འདི་ཡང་ཨིན། གནད་དོན་འདིའི་ཐད་དུ་ ཚོང་འབྲེལ་འཐབ་ནི་འདི་ མེད་ཐབས་མེདཔ་ཅིག་ཨིན།</a:t>
            </a:r>
            <a:endParaRPr lang="en-US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.</a:t>
            </a: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ཁྱོད་རའི་ཡོངས་སུ་རྪོགས་པའི་བརྡ་སྤྲོད་ཀྱི་ཐབས་བྱུས་ནང་ལས་ ཚོང་འབྲེལ་འཐབ་ནི་འདི་ ཆ་ཤས་ཅིག་ཨིན། ལས་ཚོགས་མཐར་འཁྱོལ་ཅན་ཚུ་གིས་ མཐུན་ལམ་འདི་ ལེགས་ཤོམ་བཟོ་ནི་ལུ་གཙོ་བོ་བསྟེནམ་ཨིན། འདི་ཡང་ ཚོང་འབྲེལ་གྱི་འཆར་གཞི་བཙུགས་ནི་དང་ འ་ནཱི་འདི་ དམིགས་བསལ་གྱི་སྐུལ་བསྒྲགས་ནང་ལག་ལེན་འཐབ་ནི་འདི་ གྲལ་གཏོགས་ཀྱི་ཆ་ཤས་ཅིག་ཨིན།</a:t>
            </a:r>
            <a:endParaRPr lang="en-US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76AC5841-AB7E-46D8-B511-B2D4B2EA2073}"/>
              </a:ext>
            </a:extLst>
          </p:cNvPr>
          <p:cNvSpPr/>
          <p:nvPr/>
        </p:nvSpPr>
        <p:spPr>
          <a:xfrm>
            <a:off x="398085" y="4717006"/>
            <a:ext cx="8267694" cy="1867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འཕྲོ་མཐུད་དེ་གྲལ་གཏོགས་འབད་ནི་ཟེར་མི་འདི་ ལས་ཚོགས་དང་ དམིགས་གཏད་བསྐྱེད་ཡོད་པའིའབྲེལ་ཚོགས་ཀྱི་བར་ན་ ཚོང་འབྲེལ་གྱི་བརྡ་དོན་བྱིན་ནི། ཞབས་ཏོག་བྱིན་ནི་ལ་སོགས་པ་ཚུད་དེ་ཡོད་མི་ལུ་སླབ་ཨིན།</a:t>
            </a:r>
            <a:endParaRPr lang="en-US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ཁྱོད་ཀྱི་ཚོང་འབྲེལ་འཐབ་མི་ལས་སྣ་འདི་གིས་ རྒྱབ་སྐྱོར་འབད་མི་དང་ ཁེ་གྱོང་ཡོད་མི་ཚུ་ བཀུག་ཏེ་ སྤྲོ་བ་བསྐྱེད་བཅུག་དགོཔ་མ་ཚད་ གྲལ་གཏོགས་ཡང་འབད་ཚུགསཔ་བཟོ་དགོ། འ་ནཱི་འདི་ནང་ལུ་ མཐུན་ལམ་འདི་ལེགས་ཤོམ་འགྱོ་ས་མཐོང་རུང་ ཚོང་འབྲེལ་འཐབ་ནི་འདི་ མར་ཕབ་འགྱོ་ས་མཐོང་འོང་།</a:t>
            </a:r>
            <a:endParaRPr lang="en-US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bo-CN" sz="13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ཚོང་འབྲེལ་གྱི་འཆར་གཞི་འདི་ ཁྱོད་ཀྱིས་གཞན་དང་མཐུན་ལམ་བཟོ་སྟེ་ཡོད་མི་འབད་སར་ འགྱོ་ནིའི་ལམ་བདའ་སྟེ་ ཁྱོད་དང་ཁྱོད་རའི་དམིགས་གཏད་བསྐྱེད་ཡོད་པའི་སྡེ་ཚན་ཚུ་འགྱོ་ས།</a:t>
            </a:r>
            <a:endParaRPr lang="en-US" sz="13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785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2239D-CA9C-4E56-8EFD-174BAF978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81" y="1621458"/>
            <a:ext cx="7886700" cy="793377"/>
          </a:xfrm>
        </p:spPr>
        <p:txBody>
          <a:bodyPr>
            <a:norm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ངོ་མ་ཤེས་མི་ཅིག་ལས་ མཐུན་ལམ་ཅིག་ལུ་གྱུར་ནི།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14" name="Group 58375">
            <a:extLst>
              <a:ext uri="{FF2B5EF4-FFF2-40B4-BE49-F238E27FC236}">
                <a16:creationId xmlns:a16="http://schemas.microsoft.com/office/drawing/2014/main" id="{FA652691-9069-4ECC-AE4A-398BC1ABE51B}"/>
              </a:ext>
            </a:extLst>
          </p:cNvPr>
          <p:cNvGrpSpPr/>
          <p:nvPr/>
        </p:nvGrpSpPr>
        <p:grpSpPr>
          <a:xfrm>
            <a:off x="-21303" y="2710697"/>
            <a:ext cx="8918615" cy="3286851"/>
            <a:chOff x="95774" y="1504824"/>
            <a:chExt cx="11891487" cy="4382467"/>
          </a:xfrm>
        </p:grpSpPr>
        <p:grpSp>
          <p:nvGrpSpPr>
            <p:cNvPr id="15" name="Group 18">
              <a:extLst>
                <a:ext uri="{FF2B5EF4-FFF2-40B4-BE49-F238E27FC236}">
                  <a16:creationId xmlns:a16="http://schemas.microsoft.com/office/drawing/2014/main" id="{E000B689-ABC8-422D-A779-54BA82695D86}"/>
                </a:ext>
              </a:extLst>
            </p:cNvPr>
            <p:cNvGrpSpPr/>
            <p:nvPr/>
          </p:nvGrpSpPr>
          <p:grpSpPr>
            <a:xfrm>
              <a:off x="1590179" y="2336798"/>
              <a:ext cx="2136973" cy="2173517"/>
              <a:chOff x="1590179" y="2336798"/>
              <a:chExt cx="2136973" cy="2173517"/>
            </a:xfrm>
          </p:grpSpPr>
          <p:sp>
            <p:nvSpPr>
              <p:cNvPr id="231" name="Oval 3">
                <a:extLst>
                  <a:ext uri="{FF2B5EF4-FFF2-40B4-BE49-F238E27FC236}">
                    <a16:creationId xmlns:a16="http://schemas.microsoft.com/office/drawing/2014/main" id="{D19BA8ED-1913-4B8F-BF0A-F06EF2F3D4C6}"/>
                  </a:ext>
                </a:extLst>
              </p:cNvPr>
              <p:cNvSpPr/>
              <p:nvPr/>
            </p:nvSpPr>
            <p:spPr>
              <a:xfrm>
                <a:off x="1882965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2" name="Oval 10">
                <a:extLst>
                  <a:ext uri="{FF2B5EF4-FFF2-40B4-BE49-F238E27FC236}">
                    <a16:creationId xmlns:a16="http://schemas.microsoft.com/office/drawing/2014/main" id="{C0F9071A-CF55-45BA-8254-E1925040FC63}"/>
                  </a:ext>
                </a:extLst>
              </p:cNvPr>
              <p:cNvSpPr/>
              <p:nvPr/>
            </p:nvSpPr>
            <p:spPr>
              <a:xfrm>
                <a:off x="2145778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3" name="Oval 11">
                <a:extLst>
                  <a:ext uri="{FF2B5EF4-FFF2-40B4-BE49-F238E27FC236}">
                    <a16:creationId xmlns:a16="http://schemas.microsoft.com/office/drawing/2014/main" id="{36E301FA-7D86-471C-8141-0145F6446A22}"/>
                  </a:ext>
                </a:extLst>
              </p:cNvPr>
              <p:cNvSpPr/>
              <p:nvPr/>
            </p:nvSpPr>
            <p:spPr>
              <a:xfrm>
                <a:off x="2408591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4" name="Oval 12">
                <a:extLst>
                  <a:ext uri="{FF2B5EF4-FFF2-40B4-BE49-F238E27FC236}">
                    <a16:creationId xmlns:a16="http://schemas.microsoft.com/office/drawing/2014/main" id="{6E3226C6-7866-49D7-AE65-1026A989CF7C}"/>
                  </a:ext>
                </a:extLst>
              </p:cNvPr>
              <p:cNvSpPr/>
              <p:nvPr/>
            </p:nvSpPr>
            <p:spPr>
              <a:xfrm>
                <a:off x="2671404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5" name="Oval 13">
                <a:extLst>
                  <a:ext uri="{FF2B5EF4-FFF2-40B4-BE49-F238E27FC236}">
                    <a16:creationId xmlns:a16="http://schemas.microsoft.com/office/drawing/2014/main" id="{E22DCB12-E6A3-4B1E-9140-4F99D15BCCEF}"/>
                  </a:ext>
                </a:extLst>
              </p:cNvPr>
              <p:cNvSpPr/>
              <p:nvPr/>
            </p:nvSpPr>
            <p:spPr>
              <a:xfrm>
                <a:off x="2934217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6" name="Oval 14">
                <a:extLst>
                  <a:ext uri="{FF2B5EF4-FFF2-40B4-BE49-F238E27FC236}">
                    <a16:creationId xmlns:a16="http://schemas.microsoft.com/office/drawing/2014/main" id="{7DF35EB1-0DAA-4044-BD55-28156393D250}"/>
                  </a:ext>
                </a:extLst>
              </p:cNvPr>
              <p:cNvSpPr/>
              <p:nvPr/>
            </p:nvSpPr>
            <p:spPr>
              <a:xfrm>
                <a:off x="3197030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7" name="Oval 15">
                <a:extLst>
                  <a:ext uri="{FF2B5EF4-FFF2-40B4-BE49-F238E27FC236}">
                    <a16:creationId xmlns:a16="http://schemas.microsoft.com/office/drawing/2014/main" id="{8E57336A-2F03-44BE-85A8-01312489815D}"/>
                  </a:ext>
                </a:extLst>
              </p:cNvPr>
              <p:cNvSpPr/>
              <p:nvPr/>
            </p:nvSpPr>
            <p:spPr>
              <a:xfrm>
                <a:off x="3459841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38" name="Oval 16">
                <a:extLst>
                  <a:ext uri="{FF2B5EF4-FFF2-40B4-BE49-F238E27FC236}">
                    <a16:creationId xmlns:a16="http://schemas.microsoft.com/office/drawing/2014/main" id="{10D07492-52D4-45F0-827A-51BB19062217}"/>
                  </a:ext>
                </a:extLst>
              </p:cNvPr>
              <p:cNvSpPr/>
              <p:nvPr/>
            </p:nvSpPr>
            <p:spPr>
              <a:xfrm>
                <a:off x="1620152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9" name="Rectangle 4">
                <a:extLst>
                  <a:ext uri="{FF2B5EF4-FFF2-40B4-BE49-F238E27FC236}">
                    <a16:creationId xmlns:a16="http://schemas.microsoft.com/office/drawing/2014/main" id="{676C10E3-7F0A-43F4-834D-54C32A1A77B8}"/>
                  </a:ext>
                </a:extLst>
              </p:cNvPr>
              <p:cNvSpPr/>
              <p:nvPr/>
            </p:nvSpPr>
            <p:spPr>
              <a:xfrm>
                <a:off x="1605638" y="2336798"/>
                <a:ext cx="2097318" cy="2173517"/>
              </a:xfrm>
              <a:prstGeom prst="rect">
                <a:avLst/>
              </a:prstGeom>
              <a:noFill/>
              <a:ln>
                <a:solidFill>
                  <a:srgbClr val="FFD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0" name="Oval 19">
                <a:extLst>
                  <a:ext uri="{FF2B5EF4-FFF2-40B4-BE49-F238E27FC236}">
                    <a16:creationId xmlns:a16="http://schemas.microsoft.com/office/drawing/2014/main" id="{873A4706-8866-471F-A12E-A47566EC49A9}"/>
                  </a:ext>
                </a:extLst>
              </p:cNvPr>
              <p:cNvSpPr/>
              <p:nvPr/>
            </p:nvSpPr>
            <p:spPr>
              <a:xfrm>
                <a:off x="1892647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1" name="Oval 20">
                <a:extLst>
                  <a:ext uri="{FF2B5EF4-FFF2-40B4-BE49-F238E27FC236}">
                    <a16:creationId xmlns:a16="http://schemas.microsoft.com/office/drawing/2014/main" id="{B22FE3FF-8921-4BB7-8960-4F3D73B39753}"/>
                  </a:ext>
                </a:extLst>
              </p:cNvPr>
              <p:cNvSpPr/>
              <p:nvPr/>
            </p:nvSpPr>
            <p:spPr>
              <a:xfrm>
                <a:off x="2155460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2" name="Oval 21">
                <a:extLst>
                  <a:ext uri="{FF2B5EF4-FFF2-40B4-BE49-F238E27FC236}">
                    <a16:creationId xmlns:a16="http://schemas.microsoft.com/office/drawing/2014/main" id="{E50C2062-6546-4FE6-8BF1-7F0F83C7233D}"/>
                  </a:ext>
                </a:extLst>
              </p:cNvPr>
              <p:cNvSpPr/>
              <p:nvPr/>
            </p:nvSpPr>
            <p:spPr>
              <a:xfrm>
                <a:off x="2418273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3" name="Oval 22">
                <a:extLst>
                  <a:ext uri="{FF2B5EF4-FFF2-40B4-BE49-F238E27FC236}">
                    <a16:creationId xmlns:a16="http://schemas.microsoft.com/office/drawing/2014/main" id="{47100478-2727-47B5-ADC1-B41109A1662B}"/>
                  </a:ext>
                </a:extLst>
              </p:cNvPr>
              <p:cNvSpPr/>
              <p:nvPr/>
            </p:nvSpPr>
            <p:spPr>
              <a:xfrm>
                <a:off x="2681086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4" name="Oval 23">
                <a:extLst>
                  <a:ext uri="{FF2B5EF4-FFF2-40B4-BE49-F238E27FC236}">
                    <a16:creationId xmlns:a16="http://schemas.microsoft.com/office/drawing/2014/main" id="{DC71AF07-7736-4D6F-8258-2A45619319AA}"/>
                  </a:ext>
                </a:extLst>
              </p:cNvPr>
              <p:cNvSpPr/>
              <p:nvPr/>
            </p:nvSpPr>
            <p:spPr>
              <a:xfrm>
                <a:off x="2943899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5" name="Oval 24">
                <a:extLst>
                  <a:ext uri="{FF2B5EF4-FFF2-40B4-BE49-F238E27FC236}">
                    <a16:creationId xmlns:a16="http://schemas.microsoft.com/office/drawing/2014/main" id="{8B605B91-7046-4B96-9E3F-848215657419}"/>
                  </a:ext>
                </a:extLst>
              </p:cNvPr>
              <p:cNvSpPr/>
              <p:nvPr/>
            </p:nvSpPr>
            <p:spPr>
              <a:xfrm>
                <a:off x="3206712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6" name="Oval 25">
                <a:extLst>
                  <a:ext uri="{FF2B5EF4-FFF2-40B4-BE49-F238E27FC236}">
                    <a16:creationId xmlns:a16="http://schemas.microsoft.com/office/drawing/2014/main" id="{7C349C7E-55E4-4A79-817A-11A8D2213B4C}"/>
                  </a:ext>
                </a:extLst>
              </p:cNvPr>
              <p:cNvSpPr/>
              <p:nvPr/>
            </p:nvSpPr>
            <p:spPr>
              <a:xfrm>
                <a:off x="3469523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47" name="Oval 26">
                <a:extLst>
                  <a:ext uri="{FF2B5EF4-FFF2-40B4-BE49-F238E27FC236}">
                    <a16:creationId xmlns:a16="http://schemas.microsoft.com/office/drawing/2014/main" id="{7E0AF305-E8B9-4446-BC11-E194FD76BAD8}"/>
                  </a:ext>
                </a:extLst>
              </p:cNvPr>
              <p:cNvSpPr/>
              <p:nvPr/>
            </p:nvSpPr>
            <p:spPr>
              <a:xfrm>
                <a:off x="1629834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8" name="Oval 59">
                <a:extLst>
                  <a:ext uri="{FF2B5EF4-FFF2-40B4-BE49-F238E27FC236}">
                    <a16:creationId xmlns:a16="http://schemas.microsoft.com/office/drawing/2014/main" id="{F909152A-B86F-436C-8A51-9826CA13305C}"/>
                  </a:ext>
                </a:extLst>
              </p:cNvPr>
              <p:cNvSpPr/>
              <p:nvPr/>
            </p:nvSpPr>
            <p:spPr>
              <a:xfrm>
                <a:off x="1873115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9" name="Oval 60">
                <a:extLst>
                  <a:ext uri="{FF2B5EF4-FFF2-40B4-BE49-F238E27FC236}">
                    <a16:creationId xmlns:a16="http://schemas.microsoft.com/office/drawing/2014/main" id="{8B1F1B36-BBDA-49F0-A529-C1A319967A53}"/>
                  </a:ext>
                </a:extLst>
              </p:cNvPr>
              <p:cNvSpPr/>
              <p:nvPr/>
            </p:nvSpPr>
            <p:spPr>
              <a:xfrm>
                <a:off x="2135928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0" name="Oval 61">
                <a:extLst>
                  <a:ext uri="{FF2B5EF4-FFF2-40B4-BE49-F238E27FC236}">
                    <a16:creationId xmlns:a16="http://schemas.microsoft.com/office/drawing/2014/main" id="{243B35F0-BE55-4DB6-9A86-ACF7C16DA41E}"/>
                  </a:ext>
                </a:extLst>
              </p:cNvPr>
              <p:cNvSpPr/>
              <p:nvPr/>
            </p:nvSpPr>
            <p:spPr>
              <a:xfrm>
                <a:off x="2398741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1" name="Oval 62">
                <a:extLst>
                  <a:ext uri="{FF2B5EF4-FFF2-40B4-BE49-F238E27FC236}">
                    <a16:creationId xmlns:a16="http://schemas.microsoft.com/office/drawing/2014/main" id="{8D376662-57C3-4059-BA35-D3F920CA5B39}"/>
                  </a:ext>
                </a:extLst>
              </p:cNvPr>
              <p:cNvSpPr/>
              <p:nvPr/>
            </p:nvSpPr>
            <p:spPr>
              <a:xfrm>
                <a:off x="2661554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2" name="Oval 63">
                <a:extLst>
                  <a:ext uri="{FF2B5EF4-FFF2-40B4-BE49-F238E27FC236}">
                    <a16:creationId xmlns:a16="http://schemas.microsoft.com/office/drawing/2014/main" id="{71C73F23-8035-40D8-9AC5-9741FFF9752D}"/>
                  </a:ext>
                </a:extLst>
              </p:cNvPr>
              <p:cNvSpPr/>
              <p:nvPr/>
            </p:nvSpPr>
            <p:spPr>
              <a:xfrm>
                <a:off x="2924367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3" name="Oval 64">
                <a:extLst>
                  <a:ext uri="{FF2B5EF4-FFF2-40B4-BE49-F238E27FC236}">
                    <a16:creationId xmlns:a16="http://schemas.microsoft.com/office/drawing/2014/main" id="{95E93564-14BE-4D69-96E7-75C3E991402B}"/>
                  </a:ext>
                </a:extLst>
              </p:cNvPr>
              <p:cNvSpPr/>
              <p:nvPr/>
            </p:nvSpPr>
            <p:spPr>
              <a:xfrm>
                <a:off x="3187180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4" name="Oval 65">
                <a:extLst>
                  <a:ext uri="{FF2B5EF4-FFF2-40B4-BE49-F238E27FC236}">
                    <a16:creationId xmlns:a16="http://schemas.microsoft.com/office/drawing/2014/main" id="{387C0EA8-EE91-45BD-BEBB-822E08BAB1C6}"/>
                  </a:ext>
                </a:extLst>
              </p:cNvPr>
              <p:cNvSpPr/>
              <p:nvPr/>
            </p:nvSpPr>
            <p:spPr>
              <a:xfrm>
                <a:off x="3449991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55" name="Oval 66">
                <a:extLst>
                  <a:ext uri="{FF2B5EF4-FFF2-40B4-BE49-F238E27FC236}">
                    <a16:creationId xmlns:a16="http://schemas.microsoft.com/office/drawing/2014/main" id="{D53DB62E-1D65-4075-9B7D-BD0DEE5F6677}"/>
                  </a:ext>
                </a:extLst>
              </p:cNvPr>
              <p:cNvSpPr/>
              <p:nvPr/>
            </p:nvSpPr>
            <p:spPr>
              <a:xfrm>
                <a:off x="1610302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6" name="Oval 67">
                <a:extLst>
                  <a:ext uri="{FF2B5EF4-FFF2-40B4-BE49-F238E27FC236}">
                    <a16:creationId xmlns:a16="http://schemas.microsoft.com/office/drawing/2014/main" id="{3A52CCEA-F34D-40BC-83C3-CCA5A586E3B1}"/>
                  </a:ext>
                </a:extLst>
              </p:cNvPr>
              <p:cNvSpPr/>
              <p:nvPr/>
            </p:nvSpPr>
            <p:spPr>
              <a:xfrm>
                <a:off x="1870263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7" name="Oval 68">
                <a:extLst>
                  <a:ext uri="{FF2B5EF4-FFF2-40B4-BE49-F238E27FC236}">
                    <a16:creationId xmlns:a16="http://schemas.microsoft.com/office/drawing/2014/main" id="{5F534890-BE24-49B5-AC4E-01D9F8F4D5F6}"/>
                  </a:ext>
                </a:extLst>
              </p:cNvPr>
              <p:cNvSpPr/>
              <p:nvPr/>
            </p:nvSpPr>
            <p:spPr>
              <a:xfrm>
                <a:off x="2133076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8" name="Oval 69">
                <a:extLst>
                  <a:ext uri="{FF2B5EF4-FFF2-40B4-BE49-F238E27FC236}">
                    <a16:creationId xmlns:a16="http://schemas.microsoft.com/office/drawing/2014/main" id="{10CCA0F2-F627-435C-9FA6-C19C01AEBB30}"/>
                  </a:ext>
                </a:extLst>
              </p:cNvPr>
              <p:cNvSpPr/>
              <p:nvPr/>
            </p:nvSpPr>
            <p:spPr>
              <a:xfrm>
                <a:off x="2395889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9" name="Oval 70">
                <a:extLst>
                  <a:ext uri="{FF2B5EF4-FFF2-40B4-BE49-F238E27FC236}">
                    <a16:creationId xmlns:a16="http://schemas.microsoft.com/office/drawing/2014/main" id="{2F0B2F2D-F235-4196-8EDB-0AC96169C675}"/>
                  </a:ext>
                </a:extLst>
              </p:cNvPr>
              <p:cNvSpPr/>
              <p:nvPr/>
            </p:nvSpPr>
            <p:spPr>
              <a:xfrm>
                <a:off x="2658702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0" name="Oval 71">
                <a:extLst>
                  <a:ext uri="{FF2B5EF4-FFF2-40B4-BE49-F238E27FC236}">
                    <a16:creationId xmlns:a16="http://schemas.microsoft.com/office/drawing/2014/main" id="{9046EBC2-02AC-4D38-BBBE-56D4B61D65A2}"/>
                  </a:ext>
                </a:extLst>
              </p:cNvPr>
              <p:cNvSpPr/>
              <p:nvPr/>
            </p:nvSpPr>
            <p:spPr>
              <a:xfrm>
                <a:off x="2921515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1" name="Oval 72">
                <a:extLst>
                  <a:ext uri="{FF2B5EF4-FFF2-40B4-BE49-F238E27FC236}">
                    <a16:creationId xmlns:a16="http://schemas.microsoft.com/office/drawing/2014/main" id="{C7512B9B-91DB-4C32-B508-B862E91843D0}"/>
                  </a:ext>
                </a:extLst>
              </p:cNvPr>
              <p:cNvSpPr/>
              <p:nvPr/>
            </p:nvSpPr>
            <p:spPr>
              <a:xfrm>
                <a:off x="3184328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2" name="Oval 73">
                <a:extLst>
                  <a:ext uri="{FF2B5EF4-FFF2-40B4-BE49-F238E27FC236}">
                    <a16:creationId xmlns:a16="http://schemas.microsoft.com/office/drawing/2014/main" id="{62BE1869-6122-4DFE-96D3-916DBF6C7FED}"/>
                  </a:ext>
                </a:extLst>
              </p:cNvPr>
              <p:cNvSpPr/>
              <p:nvPr/>
            </p:nvSpPr>
            <p:spPr>
              <a:xfrm>
                <a:off x="3447139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63" name="Oval 74">
                <a:extLst>
                  <a:ext uri="{FF2B5EF4-FFF2-40B4-BE49-F238E27FC236}">
                    <a16:creationId xmlns:a16="http://schemas.microsoft.com/office/drawing/2014/main" id="{4D5A4861-6EF4-4EE6-8663-385C157AA1FF}"/>
                  </a:ext>
                </a:extLst>
              </p:cNvPr>
              <p:cNvSpPr/>
              <p:nvPr/>
            </p:nvSpPr>
            <p:spPr>
              <a:xfrm>
                <a:off x="1607450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4" name="Oval 75">
                <a:extLst>
                  <a:ext uri="{FF2B5EF4-FFF2-40B4-BE49-F238E27FC236}">
                    <a16:creationId xmlns:a16="http://schemas.microsoft.com/office/drawing/2014/main" id="{30CAB7B4-A251-45BE-AC71-0D934CF01EA7}"/>
                  </a:ext>
                </a:extLst>
              </p:cNvPr>
              <p:cNvSpPr/>
              <p:nvPr/>
            </p:nvSpPr>
            <p:spPr>
              <a:xfrm>
                <a:off x="1865079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5" name="Oval 76">
                <a:extLst>
                  <a:ext uri="{FF2B5EF4-FFF2-40B4-BE49-F238E27FC236}">
                    <a16:creationId xmlns:a16="http://schemas.microsoft.com/office/drawing/2014/main" id="{96322EB0-5B23-4FB3-AA34-1194EBAD53F6}"/>
                  </a:ext>
                </a:extLst>
              </p:cNvPr>
              <p:cNvSpPr/>
              <p:nvPr/>
            </p:nvSpPr>
            <p:spPr>
              <a:xfrm>
                <a:off x="2127892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6" name="Oval 77">
                <a:extLst>
                  <a:ext uri="{FF2B5EF4-FFF2-40B4-BE49-F238E27FC236}">
                    <a16:creationId xmlns:a16="http://schemas.microsoft.com/office/drawing/2014/main" id="{DB0BB6EC-1F60-4791-AA83-B3ADDA80F6D2}"/>
                  </a:ext>
                </a:extLst>
              </p:cNvPr>
              <p:cNvSpPr/>
              <p:nvPr/>
            </p:nvSpPr>
            <p:spPr>
              <a:xfrm>
                <a:off x="2390705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7" name="Oval 78">
                <a:extLst>
                  <a:ext uri="{FF2B5EF4-FFF2-40B4-BE49-F238E27FC236}">
                    <a16:creationId xmlns:a16="http://schemas.microsoft.com/office/drawing/2014/main" id="{56A9A252-3091-4E06-B832-700219EF59D6}"/>
                  </a:ext>
                </a:extLst>
              </p:cNvPr>
              <p:cNvSpPr/>
              <p:nvPr/>
            </p:nvSpPr>
            <p:spPr>
              <a:xfrm>
                <a:off x="2653518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8" name="Oval 79">
                <a:extLst>
                  <a:ext uri="{FF2B5EF4-FFF2-40B4-BE49-F238E27FC236}">
                    <a16:creationId xmlns:a16="http://schemas.microsoft.com/office/drawing/2014/main" id="{858B1974-DE6C-46AD-A0D8-D13E31BFBFFD}"/>
                  </a:ext>
                </a:extLst>
              </p:cNvPr>
              <p:cNvSpPr/>
              <p:nvPr/>
            </p:nvSpPr>
            <p:spPr>
              <a:xfrm>
                <a:off x="2916331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9" name="Oval 80">
                <a:extLst>
                  <a:ext uri="{FF2B5EF4-FFF2-40B4-BE49-F238E27FC236}">
                    <a16:creationId xmlns:a16="http://schemas.microsoft.com/office/drawing/2014/main" id="{B4F3BF55-7C01-4EC5-A557-ABFEDE14D6E2}"/>
                  </a:ext>
                </a:extLst>
              </p:cNvPr>
              <p:cNvSpPr/>
              <p:nvPr/>
            </p:nvSpPr>
            <p:spPr>
              <a:xfrm>
                <a:off x="3179144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0" name="Oval 81">
                <a:extLst>
                  <a:ext uri="{FF2B5EF4-FFF2-40B4-BE49-F238E27FC236}">
                    <a16:creationId xmlns:a16="http://schemas.microsoft.com/office/drawing/2014/main" id="{04D829D7-FDDB-44C5-A18C-E9DC1AA4C9F6}"/>
                  </a:ext>
                </a:extLst>
              </p:cNvPr>
              <p:cNvSpPr/>
              <p:nvPr/>
            </p:nvSpPr>
            <p:spPr>
              <a:xfrm>
                <a:off x="3441955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71" name="Oval 82">
                <a:extLst>
                  <a:ext uri="{FF2B5EF4-FFF2-40B4-BE49-F238E27FC236}">
                    <a16:creationId xmlns:a16="http://schemas.microsoft.com/office/drawing/2014/main" id="{CE6DBBCE-0A5D-486D-950D-B22EE5CFD11D}"/>
                  </a:ext>
                </a:extLst>
              </p:cNvPr>
              <p:cNvSpPr/>
              <p:nvPr/>
            </p:nvSpPr>
            <p:spPr>
              <a:xfrm>
                <a:off x="1602266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2" name="Oval 83">
                <a:extLst>
                  <a:ext uri="{FF2B5EF4-FFF2-40B4-BE49-F238E27FC236}">
                    <a16:creationId xmlns:a16="http://schemas.microsoft.com/office/drawing/2014/main" id="{1B6ACA6A-E03B-4C7A-9680-424D80B4F40D}"/>
                  </a:ext>
                </a:extLst>
              </p:cNvPr>
              <p:cNvSpPr/>
              <p:nvPr/>
            </p:nvSpPr>
            <p:spPr>
              <a:xfrm>
                <a:off x="1871744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3" name="Oval 84">
                <a:extLst>
                  <a:ext uri="{FF2B5EF4-FFF2-40B4-BE49-F238E27FC236}">
                    <a16:creationId xmlns:a16="http://schemas.microsoft.com/office/drawing/2014/main" id="{B8CFB7AE-28E9-4B1C-B043-192379605782}"/>
                  </a:ext>
                </a:extLst>
              </p:cNvPr>
              <p:cNvSpPr/>
              <p:nvPr/>
            </p:nvSpPr>
            <p:spPr>
              <a:xfrm>
                <a:off x="2134557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4" name="Oval 85">
                <a:extLst>
                  <a:ext uri="{FF2B5EF4-FFF2-40B4-BE49-F238E27FC236}">
                    <a16:creationId xmlns:a16="http://schemas.microsoft.com/office/drawing/2014/main" id="{8A5486D1-D868-4C2F-847F-B569B5C4238C}"/>
                  </a:ext>
                </a:extLst>
              </p:cNvPr>
              <p:cNvSpPr/>
              <p:nvPr/>
            </p:nvSpPr>
            <p:spPr>
              <a:xfrm>
                <a:off x="2397370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5" name="Oval 86">
                <a:extLst>
                  <a:ext uri="{FF2B5EF4-FFF2-40B4-BE49-F238E27FC236}">
                    <a16:creationId xmlns:a16="http://schemas.microsoft.com/office/drawing/2014/main" id="{D0A890D9-F80F-439A-A99C-39C930588F90}"/>
                  </a:ext>
                </a:extLst>
              </p:cNvPr>
              <p:cNvSpPr/>
              <p:nvPr/>
            </p:nvSpPr>
            <p:spPr>
              <a:xfrm>
                <a:off x="2660183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6" name="Oval 87">
                <a:extLst>
                  <a:ext uri="{FF2B5EF4-FFF2-40B4-BE49-F238E27FC236}">
                    <a16:creationId xmlns:a16="http://schemas.microsoft.com/office/drawing/2014/main" id="{B072AD76-5A4F-4E6D-99D1-2FE17E2E9B32}"/>
                  </a:ext>
                </a:extLst>
              </p:cNvPr>
              <p:cNvSpPr/>
              <p:nvPr/>
            </p:nvSpPr>
            <p:spPr>
              <a:xfrm>
                <a:off x="2922996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7" name="Oval 88">
                <a:extLst>
                  <a:ext uri="{FF2B5EF4-FFF2-40B4-BE49-F238E27FC236}">
                    <a16:creationId xmlns:a16="http://schemas.microsoft.com/office/drawing/2014/main" id="{2DC7F45E-F65A-4AB5-AF7D-85C1EF054F3E}"/>
                  </a:ext>
                </a:extLst>
              </p:cNvPr>
              <p:cNvSpPr/>
              <p:nvPr/>
            </p:nvSpPr>
            <p:spPr>
              <a:xfrm>
                <a:off x="3185809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8" name="Oval 89">
                <a:extLst>
                  <a:ext uri="{FF2B5EF4-FFF2-40B4-BE49-F238E27FC236}">
                    <a16:creationId xmlns:a16="http://schemas.microsoft.com/office/drawing/2014/main" id="{7A00BD7A-E42E-4F7E-BD63-D15C1A6C52E9}"/>
                  </a:ext>
                </a:extLst>
              </p:cNvPr>
              <p:cNvSpPr/>
              <p:nvPr/>
            </p:nvSpPr>
            <p:spPr>
              <a:xfrm>
                <a:off x="3448620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79" name="Oval 90">
                <a:extLst>
                  <a:ext uri="{FF2B5EF4-FFF2-40B4-BE49-F238E27FC236}">
                    <a16:creationId xmlns:a16="http://schemas.microsoft.com/office/drawing/2014/main" id="{7C843EB6-A301-4B2B-A5D5-CAB5C5E6D817}"/>
                  </a:ext>
                </a:extLst>
              </p:cNvPr>
              <p:cNvSpPr/>
              <p:nvPr/>
            </p:nvSpPr>
            <p:spPr>
              <a:xfrm>
                <a:off x="1608931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0" name="Oval 91">
                <a:extLst>
                  <a:ext uri="{FF2B5EF4-FFF2-40B4-BE49-F238E27FC236}">
                    <a16:creationId xmlns:a16="http://schemas.microsoft.com/office/drawing/2014/main" id="{3297278E-75E0-49E9-9660-99EEE1DF2734}"/>
                  </a:ext>
                </a:extLst>
              </p:cNvPr>
              <p:cNvSpPr/>
              <p:nvPr/>
            </p:nvSpPr>
            <p:spPr>
              <a:xfrm>
                <a:off x="1852992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1" name="Oval 92">
                <a:extLst>
                  <a:ext uri="{FF2B5EF4-FFF2-40B4-BE49-F238E27FC236}">
                    <a16:creationId xmlns:a16="http://schemas.microsoft.com/office/drawing/2014/main" id="{197B2A89-D34E-4C1F-A86D-A238A087E579}"/>
                  </a:ext>
                </a:extLst>
              </p:cNvPr>
              <p:cNvSpPr/>
              <p:nvPr/>
            </p:nvSpPr>
            <p:spPr>
              <a:xfrm>
                <a:off x="2115805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2" name="Oval 93">
                <a:extLst>
                  <a:ext uri="{FF2B5EF4-FFF2-40B4-BE49-F238E27FC236}">
                    <a16:creationId xmlns:a16="http://schemas.microsoft.com/office/drawing/2014/main" id="{32D810BE-140A-463B-8988-1C05690D81CA}"/>
                  </a:ext>
                </a:extLst>
              </p:cNvPr>
              <p:cNvSpPr/>
              <p:nvPr/>
            </p:nvSpPr>
            <p:spPr>
              <a:xfrm>
                <a:off x="2378618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3" name="Oval 94">
                <a:extLst>
                  <a:ext uri="{FF2B5EF4-FFF2-40B4-BE49-F238E27FC236}">
                    <a16:creationId xmlns:a16="http://schemas.microsoft.com/office/drawing/2014/main" id="{34FEE6E1-78E8-4030-AF94-A1153C6F34EB}"/>
                  </a:ext>
                </a:extLst>
              </p:cNvPr>
              <p:cNvSpPr/>
              <p:nvPr/>
            </p:nvSpPr>
            <p:spPr>
              <a:xfrm>
                <a:off x="2641431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4" name="Oval 95">
                <a:extLst>
                  <a:ext uri="{FF2B5EF4-FFF2-40B4-BE49-F238E27FC236}">
                    <a16:creationId xmlns:a16="http://schemas.microsoft.com/office/drawing/2014/main" id="{26E95CA4-730C-41E2-94DF-DDDCE1284870}"/>
                  </a:ext>
                </a:extLst>
              </p:cNvPr>
              <p:cNvSpPr/>
              <p:nvPr/>
            </p:nvSpPr>
            <p:spPr>
              <a:xfrm>
                <a:off x="2904244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5" name="Oval 96">
                <a:extLst>
                  <a:ext uri="{FF2B5EF4-FFF2-40B4-BE49-F238E27FC236}">
                    <a16:creationId xmlns:a16="http://schemas.microsoft.com/office/drawing/2014/main" id="{A02AE8E1-38D7-4F6F-99D8-F491D9882118}"/>
                  </a:ext>
                </a:extLst>
              </p:cNvPr>
              <p:cNvSpPr/>
              <p:nvPr/>
            </p:nvSpPr>
            <p:spPr>
              <a:xfrm>
                <a:off x="3167057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6" name="Oval 97">
                <a:extLst>
                  <a:ext uri="{FF2B5EF4-FFF2-40B4-BE49-F238E27FC236}">
                    <a16:creationId xmlns:a16="http://schemas.microsoft.com/office/drawing/2014/main" id="{C74AFFC3-F79C-49F0-B782-DB4E430F3C92}"/>
                  </a:ext>
                </a:extLst>
              </p:cNvPr>
              <p:cNvSpPr/>
              <p:nvPr/>
            </p:nvSpPr>
            <p:spPr>
              <a:xfrm>
                <a:off x="3429868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87" name="Oval 98">
                <a:extLst>
                  <a:ext uri="{FF2B5EF4-FFF2-40B4-BE49-F238E27FC236}">
                    <a16:creationId xmlns:a16="http://schemas.microsoft.com/office/drawing/2014/main" id="{53D6569B-54D2-4541-BE5C-D5408F0FC09C}"/>
                  </a:ext>
                </a:extLst>
              </p:cNvPr>
              <p:cNvSpPr/>
              <p:nvPr/>
            </p:nvSpPr>
            <p:spPr>
              <a:xfrm>
                <a:off x="1590179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8" name="Oval 99">
                <a:extLst>
                  <a:ext uri="{FF2B5EF4-FFF2-40B4-BE49-F238E27FC236}">
                    <a16:creationId xmlns:a16="http://schemas.microsoft.com/office/drawing/2014/main" id="{962B1AE8-F1F1-4D06-AB6B-BB6A1060480B}"/>
                  </a:ext>
                </a:extLst>
              </p:cNvPr>
              <p:cNvSpPr/>
              <p:nvPr/>
            </p:nvSpPr>
            <p:spPr>
              <a:xfrm>
                <a:off x="1871744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9" name="Oval 100">
                <a:extLst>
                  <a:ext uri="{FF2B5EF4-FFF2-40B4-BE49-F238E27FC236}">
                    <a16:creationId xmlns:a16="http://schemas.microsoft.com/office/drawing/2014/main" id="{7B8E30FC-D839-4ADC-888C-2DC88212CD62}"/>
                  </a:ext>
                </a:extLst>
              </p:cNvPr>
              <p:cNvSpPr/>
              <p:nvPr/>
            </p:nvSpPr>
            <p:spPr>
              <a:xfrm>
                <a:off x="2134557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0" name="Oval 101">
                <a:extLst>
                  <a:ext uri="{FF2B5EF4-FFF2-40B4-BE49-F238E27FC236}">
                    <a16:creationId xmlns:a16="http://schemas.microsoft.com/office/drawing/2014/main" id="{7B4827EC-6DBA-4F1A-9ACB-3F1F41BEFEFE}"/>
                  </a:ext>
                </a:extLst>
              </p:cNvPr>
              <p:cNvSpPr/>
              <p:nvPr/>
            </p:nvSpPr>
            <p:spPr>
              <a:xfrm>
                <a:off x="2397370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1" name="Oval 102">
                <a:extLst>
                  <a:ext uri="{FF2B5EF4-FFF2-40B4-BE49-F238E27FC236}">
                    <a16:creationId xmlns:a16="http://schemas.microsoft.com/office/drawing/2014/main" id="{8365B991-FB12-4703-AAFD-4217CCA8107E}"/>
                  </a:ext>
                </a:extLst>
              </p:cNvPr>
              <p:cNvSpPr/>
              <p:nvPr/>
            </p:nvSpPr>
            <p:spPr>
              <a:xfrm>
                <a:off x="2660183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2" name="Oval 103">
                <a:extLst>
                  <a:ext uri="{FF2B5EF4-FFF2-40B4-BE49-F238E27FC236}">
                    <a16:creationId xmlns:a16="http://schemas.microsoft.com/office/drawing/2014/main" id="{EFD46163-B371-41E9-B601-5D6C32891933}"/>
                  </a:ext>
                </a:extLst>
              </p:cNvPr>
              <p:cNvSpPr/>
              <p:nvPr/>
            </p:nvSpPr>
            <p:spPr>
              <a:xfrm>
                <a:off x="2922996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3" name="Oval 104">
                <a:extLst>
                  <a:ext uri="{FF2B5EF4-FFF2-40B4-BE49-F238E27FC236}">
                    <a16:creationId xmlns:a16="http://schemas.microsoft.com/office/drawing/2014/main" id="{2FCE2203-F319-4FC2-BA9A-F89FF61D24CD}"/>
                  </a:ext>
                </a:extLst>
              </p:cNvPr>
              <p:cNvSpPr/>
              <p:nvPr/>
            </p:nvSpPr>
            <p:spPr>
              <a:xfrm>
                <a:off x="3185809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4" name="Oval 105">
                <a:extLst>
                  <a:ext uri="{FF2B5EF4-FFF2-40B4-BE49-F238E27FC236}">
                    <a16:creationId xmlns:a16="http://schemas.microsoft.com/office/drawing/2014/main" id="{34185184-81F9-4883-8757-D67B6C04BBA1}"/>
                  </a:ext>
                </a:extLst>
              </p:cNvPr>
              <p:cNvSpPr/>
              <p:nvPr/>
            </p:nvSpPr>
            <p:spPr>
              <a:xfrm>
                <a:off x="3448620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95" name="Oval 106">
                <a:extLst>
                  <a:ext uri="{FF2B5EF4-FFF2-40B4-BE49-F238E27FC236}">
                    <a16:creationId xmlns:a16="http://schemas.microsoft.com/office/drawing/2014/main" id="{8D061C7A-C2BE-4E84-9312-CF8D49E389D5}"/>
                  </a:ext>
                </a:extLst>
              </p:cNvPr>
              <p:cNvSpPr/>
              <p:nvPr/>
            </p:nvSpPr>
            <p:spPr>
              <a:xfrm>
                <a:off x="1608931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6" name="Group 108">
              <a:extLst>
                <a:ext uri="{FF2B5EF4-FFF2-40B4-BE49-F238E27FC236}">
                  <a16:creationId xmlns:a16="http://schemas.microsoft.com/office/drawing/2014/main" id="{B91C198A-A0A2-45E3-92AF-4769247BDC16}"/>
                </a:ext>
              </a:extLst>
            </p:cNvPr>
            <p:cNvGrpSpPr/>
            <p:nvPr/>
          </p:nvGrpSpPr>
          <p:grpSpPr>
            <a:xfrm>
              <a:off x="6015421" y="2336798"/>
              <a:ext cx="2136973" cy="2173517"/>
              <a:chOff x="1590179" y="2336798"/>
              <a:chExt cx="2136973" cy="2173517"/>
            </a:xfrm>
          </p:grpSpPr>
          <p:sp>
            <p:nvSpPr>
              <p:cNvPr id="166" name="Oval 109">
                <a:extLst>
                  <a:ext uri="{FF2B5EF4-FFF2-40B4-BE49-F238E27FC236}">
                    <a16:creationId xmlns:a16="http://schemas.microsoft.com/office/drawing/2014/main" id="{C391A307-3D04-478D-80C7-AE185146548C}"/>
                  </a:ext>
                </a:extLst>
              </p:cNvPr>
              <p:cNvSpPr/>
              <p:nvPr/>
            </p:nvSpPr>
            <p:spPr>
              <a:xfrm>
                <a:off x="1882965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7" name="Oval 110">
                <a:extLst>
                  <a:ext uri="{FF2B5EF4-FFF2-40B4-BE49-F238E27FC236}">
                    <a16:creationId xmlns:a16="http://schemas.microsoft.com/office/drawing/2014/main" id="{60C2312B-838F-4744-9437-31CAD760525F}"/>
                  </a:ext>
                </a:extLst>
              </p:cNvPr>
              <p:cNvSpPr/>
              <p:nvPr/>
            </p:nvSpPr>
            <p:spPr>
              <a:xfrm>
                <a:off x="2145778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8" name="Oval 111">
                <a:extLst>
                  <a:ext uri="{FF2B5EF4-FFF2-40B4-BE49-F238E27FC236}">
                    <a16:creationId xmlns:a16="http://schemas.microsoft.com/office/drawing/2014/main" id="{43FE1DCA-957A-46C4-AE49-681AEB6A237B}"/>
                  </a:ext>
                </a:extLst>
              </p:cNvPr>
              <p:cNvSpPr/>
              <p:nvPr/>
            </p:nvSpPr>
            <p:spPr>
              <a:xfrm>
                <a:off x="2408591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9" name="Oval 112">
                <a:extLst>
                  <a:ext uri="{FF2B5EF4-FFF2-40B4-BE49-F238E27FC236}">
                    <a16:creationId xmlns:a16="http://schemas.microsoft.com/office/drawing/2014/main" id="{9656299A-22FB-4C83-B861-E6E1EE9B0A20}"/>
                  </a:ext>
                </a:extLst>
              </p:cNvPr>
              <p:cNvSpPr/>
              <p:nvPr/>
            </p:nvSpPr>
            <p:spPr>
              <a:xfrm>
                <a:off x="2671404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0" name="Oval 113">
                <a:extLst>
                  <a:ext uri="{FF2B5EF4-FFF2-40B4-BE49-F238E27FC236}">
                    <a16:creationId xmlns:a16="http://schemas.microsoft.com/office/drawing/2014/main" id="{07457E95-3D13-4D4C-A52E-1AD286FCCAD5}"/>
                  </a:ext>
                </a:extLst>
              </p:cNvPr>
              <p:cNvSpPr/>
              <p:nvPr/>
            </p:nvSpPr>
            <p:spPr>
              <a:xfrm>
                <a:off x="2934217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1" name="Oval 114">
                <a:extLst>
                  <a:ext uri="{FF2B5EF4-FFF2-40B4-BE49-F238E27FC236}">
                    <a16:creationId xmlns:a16="http://schemas.microsoft.com/office/drawing/2014/main" id="{740A0D19-43CD-40E8-B8B6-A917B7BE5A43}"/>
                  </a:ext>
                </a:extLst>
              </p:cNvPr>
              <p:cNvSpPr/>
              <p:nvPr/>
            </p:nvSpPr>
            <p:spPr>
              <a:xfrm>
                <a:off x="3197030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2" name="Oval 115">
                <a:extLst>
                  <a:ext uri="{FF2B5EF4-FFF2-40B4-BE49-F238E27FC236}">
                    <a16:creationId xmlns:a16="http://schemas.microsoft.com/office/drawing/2014/main" id="{880F9572-B59D-4712-AA65-744367F83513}"/>
                  </a:ext>
                </a:extLst>
              </p:cNvPr>
              <p:cNvSpPr/>
              <p:nvPr/>
            </p:nvSpPr>
            <p:spPr>
              <a:xfrm>
                <a:off x="3459841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73" name="Oval 116">
                <a:extLst>
                  <a:ext uri="{FF2B5EF4-FFF2-40B4-BE49-F238E27FC236}">
                    <a16:creationId xmlns:a16="http://schemas.microsoft.com/office/drawing/2014/main" id="{895A1AD3-1137-46D0-8A4E-10E4AD775BBC}"/>
                  </a:ext>
                </a:extLst>
              </p:cNvPr>
              <p:cNvSpPr/>
              <p:nvPr/>
            </p:nvSpPr>
            <p:spPr>
              <a:xfrm>
                <a:off x="1620152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4" name="Rectangle 117">
                <a:extLst>
                  <a:ext uri="{FF2B5EF4-FFF2-40B4-BE49-F238E27FC236}">
                    <a16:creationId xmlns:a16="http://schemas.microsoft.com/office/drawing/2014/main" id="{C54FF6E8-0E81-47CA-86ED-14C98F204005}"/>
                  </a:ext>
                </a:extLst>
              </p:cNvPr>
              <p:cNvSpPr/>
              <p:nvPr/>
            </p:nvSpPr>
            <p:spPr>
              <a:xfrm>
                <a:off x="1605638" y="2336798"/>
                <a:ext cx="2097318" cy="2173517"/>
              </a:xfrm>
              <a:prstGeom prst="rect">
                <a:avLst/>
              </a:prstGeom>
              <a:noFill/>
              <a:ln>
                <a:solidFill>
                  <a:srgbClr val="FFD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5" name="Oval 118">
                <a:extLst>
                  <a:ext uri="{FF2B5EF4-FFF2-40B4-BE49-F238E27FC236}">
                    <a16:creationId xmlns:a16="http://schemas.microsoft.com/office/drawing/2014/main" id="{D8847E83-E9DC-43FC-8721-37F31A3CCE3F}"/>
                  </a:ext>
                </a:extLst>
              </p:cNvPr>
              <p:cNvSpPr/>
              <p:nvPr/>
            </p:nvSpPr>
            <p:spPr>
              <a:xfrm>
                <a:off x="1892647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6" name="Oval 119">
                <a:extLst>
                  <a:ext uri="{FF2B5EF4-FFF2-40B4-BE49-F238E27FC236}">
                    <a16:creationId xmlns:a16="http://schemas.microsoft.com/office/drawing/2014/main" id="{CB0B9BCD-3897-4B76-928B-FA9473F4CA42}"/>
                  </a:ext>
                </a:extLst>
              </p:cNvPr>
              <p:cNvSpPr/>
              <p:nvPr/>
            </p:nvSpPr>
            <p:spPr>
              <a:xfrm>
                <a:off x="2155460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7" name="Oval 120">
                <a:extLst>
                  <a:ext uri="{FF2B5EF4-FFF2-40B4-BE49-F238E27FC236}">
                    <a16:creationId xmlns:a16="http://schemas.microsoft.com/office/drawing/2014/main" id="{3861AC0B-06B1-45D3-8BAA-7FA633CBE955}"/>
                  </a:ext>
                </a:extLst>
              </p:cNvPr>
              <p:cNvSpPr/>
              <p:nvPr/>
            </p:nvSpPr>
            <p:spPr>
              <a:xfrm>
                <a:off x="2418273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8" name="Oval 121">
                <a:extLst>
                  <a:ext uri="{FF2B5EF4-FFF2-40B4-BE49-F238E27FC236}">
                    <a16:creationId xmlns:a16="http://schemas.microsoft.com/office/drawing/2014/main" id="{49641A27-A488-4EC8-87B2-BDA35C17913D}"/>
                  </a:ext>
                </a:extLst>
              </p:cNvPr>
              <p:cNvSpPr/>
              <p:nvPr/>
            </p:nvSpPr>
            <p:spPr>
              <a:xfrm>
                <a:off x="2681086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9" name="Oval 122">
                <a:extLst>
                  <a:ext uri="{FF2B5EF4-FFF2-40B4-BE49-F238E27FC236}">
                    <a16:creationId xmlns:a16="http://schemas.microsoft.com/office/drawing/2014/main" id="{26BB4CFA-2C5B-4BB4-A2EA-0E045782922F}"/>
                  </a:ext>
                </a:extLst>
              </p:cNvPr>
              <p:cNvSpPr/>
              <p:nvPr/>
            </p:nvSpPr>
            <p:spPr>
              <a:xfrm>
                <a:off x="2943899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0" name="Oval 123">
                <a:extLst>
                  <a:ext uri="{FF2B5EF4-FFF2-40B4-BE49-F238E27FC236}">
                    <a16:creationId xmlns:a16="http://schemas.microsoft.com/office/drawing/2014/main" id="{0EE237B3-9DCA-43D7-B224-20A148BE4B65}"/>
                  </a:ext>
                </a:extLst>
              </p:cNvPr>
              <p:cNvSpPr/>
              <p:nvPr/>
            </p:nvSpPr>
            <p:spPr>
              <a:xfrm>
                <a:off x="3206712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1" name="Oval 124">
                <a:extLst>
                  <a:ext uri="{FF2B5EF4-FFF2-40B4-BE49-F238E27FC236}">
                    <a16:creationId xmlns:a16="http://schemas.microsoft.com/office/drawing/2014/main" id="{F1C3670A-B447-46EC-9F8C-378BC67EACD3}"/>
                  </a:ext>
                </a:extLst>
              </p:cNvPr>
              <p:cNvSpPr/>
              <p:nvPr/>
            </p:nvSpPr>
            <p:spPr>
              <a:xfrm>
                <a:off x="3469523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82" name="Oval 125">
                <a:extLst>
                  <a:ext uri="{FF2B5EF4-FFF2-40B4-BE49-F238E27FC236}">
                    <a16:creationId xmlns:a16="http://schemas.microsoft.com/office/drawing/2014/main" id="{D99FA474-9B8E-4410-BE05-810648BC0033}"/>
                  </a:ext>
                </a:extLst>
              </p:cNvPr>
              <p:cNvSpPr/>
              <p:nvPr/>
            </p:nvSpPr>
            <p:spPr>
              <a:xfrm>
                <a:off x="1629834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3" name="Oval 126">
                <a:extLst>
                  <a:ext uri="{FF2B5EF4-FFF2-40B4-BE49-F238E27FC236}">
                    <a16:creationId xmlns:a16="http://schemas.microsoft.com/office/drawing/2014/main" id="{4609266A-1F0E-4932-ACF4-FA1302A9945D}"/>
                  </a:ext>
                </a:extLst>
              </p:cNvPr>
              <p:cNvSpPr/>
              <p:nvPr/>
            </p:nvSpPr>
            <p:spPr>
              <a:xfrm>
                <a:off x="1873115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4" name="Oval 127">
                <a:extLst>
                  <a:ext uri="{FF2B5EF4-FFF2-40B4-BE49-F238E27FC236}">
                    <a16:creationId xmlns:a16="http://schemas.microsoft.com/office/drawing/2014/main" id="{DBC096EA-4DC7-45E5-8D7E-140B48936832}"/>
                  </a:ext>
                </a:extLst>
              </p:cNvPr>
              <p:cNvSpPr/>
              <p:nvPr/>
            </p:nvSpPr>
            <p:spPr>
              <a:xfrm>
                <a:off x="2135928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5" name="Oval 128">
                <a:extLst>
                  <a:ext uri="{FF2B5EF4-FFF2-40B4-BE49-F238E27FC236}">
                    <a16:creationId xmlns:a16="http://schemas.microsoft.com/office/drawing/2014/main" id="{EFD28998-3C68-45D3-81BF-3349613D5098}"/>
                  </a:ext>
                </a:extLst>
              </p:cNvPr>
              <p:cNvSpPr/>
              <p:nvPr/>
            </p:nvSpPr>
            <p:spPr>
              <a:xfrm>
                <a:off x="2398741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6" name="Oval 129">
                <a:extLst>
                  <a:ext uri="{FF2B5EF4-FFF2-40B4-BE49-F238E27FC236}">
                    <a16:creationId xmlns:a16="http://schemas.microsoft.com/office/drawing/2014/main" id="{9282A02C-F80A-4170-9DF2-04B20DB4150E}"/>
                  </a:ext>
                </a:extLst>
              </p:cNvPr>
              <p:cNvSpPr/>
              <p:nvPr/>
            </p:nvSpPr>
            <p:spPr>
              <a:xfrm>
                <a:off x="2661554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7" name="Oval 130">
                <a:extLst>
                  <a:ext uri="{FF2B5EF4-FFF2-40B4-BE49-F238E27FC236}">
                    <a16:creationId xmlns:a16="http://schemas.microsoft.com/office/drawing/2014/main" id="{C0160C88-1A4D-43C5-B837-F5D69EBBF25B}"/>
                  </a:ext>
                </a:extLst>
              </p:cNvPr>
              <p:cNvSpPr/>
              <p:nvPr/>
            </p:nvSpPr>
            <p:spPr>
              <a:xfrm>
                <a:off x="2924367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8" name="Oval 131">
                <a:extLst>
                  <a:ext uri="{FF2B5EF4-FFF2-40B4-BE49-F238E27FC236}">
                    <a16:creationId xmlns:a16="http://schemas.microsoft.com/office/drawing/2014/main" id="{7F1CA6D7-A255-4D89-BA30-BF50024D0140}"/>
                  </a:ext>
                </a:extLst>
              </p:cNvPr>
              <p:cNvSpPr/>
              <p:nvPr/>
            </p:nvSpPr>
            <p:spPr>
              <a:xfrm>
                <a:off x="3187180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9" name="Oval 132">
                <a:extLst>
                  <a:ext uri="{FF2B5EF4-FFF2-40B4-BE49-F238E27FC236}">
                    <a16:creationId xmlns:a16="http://schemas.microsoft.com/office/drawing/2014/main" id="{9AD9A36E-F5F4-4D3B-97AD-50F03018AA62}"/>
                  </a:ext>
                </a:extLst>
              </p:cNvPr>
              <p:cNvSpPr/>
              <p:nvPr/>
            </p:nvSpPr>
            <p:spPr>
              <a:xfrm>
                <a:off x="3449991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0" name="Oval 133">
                <a:extLst>
                  <a:ext uri="{FF2B5EF4-FFF2-40B4-BE49-F238E27FC236}">
                    <a16:creationId xmlns:a16="http://schemas.microsoft.com/office/drawing/2014/main" id="{0A9AB9C8-552F-4908-924E-EB3DB538B633}"/>
                  </a:ext>
                </a:extLst>
              </p:cNvPr>
              <p:cNvSpPr/>
              <p:nvPr/>
            </p:nvSpPr>
            <p:spPr>
              <a:xfrm>
                <a:off x="1610302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1" name="Oval 134">
                <a:extLst>
                  <a:ext uri="{FF2B5EF4-FFF2-40B4-BE49-F238E27FC236}">
                    <a16:creationId xmlns:a16="http://schemas.microsoft.com/office/drawing/2014/main" id="{4D17F219-A0CD-41DE-86C2-7C4B52A140B3}"/>
                  </a:ext>
                </a:extLst>
              </p:cNvPr>
              <p:cNvSpPr/>
              <p:nvPr/>
            </p:nvSpPr>
            <p:spPr>
              <a:xfrm>
                <a:off x="1870263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2" name="Oval 135">
                <a:extLst>
                  <a:ext uri="{FF2B5EF4-FFF2-40B4-BE49-F238E27FC236}">
                    <a16:creationId xmlns:a16="http://schemas.microsoft.com/office/drawing/2014/main" id="{146900A5-240F-46F5-87D3-FF743BC036BD}"/>
                  </a:ext>
                </a:extLst>
              </p:cNvPr>
              <p:cNvSpPr/>
              <p:nvPr/>
            </p:nvSpPr>
            <p:spPr>
              <a:xfrm>
                <a:off x="2133076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3" name="Oval 136">
                <a:extLst>
                  <a:ext uri="{FF2B5EF4-FFF2-40B4-BE49-F238E27FC236}">
                    <a16:creationId xmlns:a16="http://schemas.microsoft.com/office/drawing/2014/main" id="{659C2643-4238-431B-912B-FCDC76496AA1}"/>
                  </a:ext>
                </a:extLst>
              </p:cNvPr>
              <p:cNvSpPr/>
              <p:nvPr/>
            </p:nvSpPr>
            <p:spPr>
              <a:xfrm>
                <a:off x="2395889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4" name="Oval 137">
                <a:extLst>
                  <a:ext uri="{FF2B5EF4-FFF2-40B4-BE49-F238E27FC236}">
                    <a16:creationId xmlns:a16="http://schemas.microsoft.com/office/drawing/2014/main" id="{F3CFE7F2-5EE6-4B68-9E45-4967CED59C6E}"/>
                  </a:ext>
                </a:extLst>
              </p:cNvPr>
              <p:cNvSpPr/>
              <p:nvPr/>
            </p:nvSpPr>
            <p:spPr>
              <a:xfrm>
                <a:off x="2658702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5" name="Oval 138">
                <a:extLst>
                  <a:ext uri="{FF2B5EF4-FFF2-40B4-BE49-F238E27FC236}">
                    <a16:creationId xmlns:a16="http://schemas.microsoft.com/office/drawing/2014/main" id="{3DDDE800-8FBE-48AC-9B12-6C0DB7F465A8}"/>
                  </a:ext>
                </a:extLst>
              </p:cNvPr>
              <p:cNvSpPr/>
              <p:nvPr/>
            </p:nvSpPr>
            <p:spPr>
              <a:xfrm>
                <a:off x="2921515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6" name="Oval 139">
                <a:extLst>
                  <a:ext uri="{FF2B5EF4-FFF2-40B4-BE49-F238E27FC236}">
                    <a16:creationId xmlns:a16="http://schemas.microsoft.com/office/drawing/2014/main" id="{E42C0296-B082-4DA1-A49C-62C7A50BA935}"/>
                  </a:ext>
                </a:extLst>
              </p:cNvPr>
              <p:cNvSpPr/>
              <p:nvPr/>
            </p:nvSpPr>
            <p:spPr>
              <a:xfrm>
                <a:off x="3184328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7" name="Oval 140">
                <a:extLst>
                  <a:ext uri="{FF2B5EF4-FFF2-40B4-BE49-F238E27FC236}">
                    <a16:creationId xmlns:a16="http://schemas.microsoft.com/office/drawing/2014/main" id="{915FEAF0-9314-434D-A2D1-7613E12D45DE}"/>
                  </a:ext>
                </a:extLst>
              </p:cNvPr>
              <p:cNvSpPr/>
              <p:nvPr/>
            </p:nvSpPr>
            <p:spPr>
              <a:xfrm>
                <a:off x="3447139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8" name="Oval 141">
                <a:extLst>
                  <a:ext uri="{FF2B5EF4-FFF2-40B4-BE49-F238E27FC236}">
                    <a16:creationId xmlns:a16="http://schemas.microsoft.com/office/drawing/2014/main" id="{C7BBAADF-5A2A-4A9B-B5F1-E19EAF01D57A}"/>
                  </a:ext>
                </a:extLst>
              </p:cNvPr>
              <p:cNvSpPr/>
              <p:nvPr/>
            </p:nvSpPr>
            <p:spPr>
              <a:xfrm>
                <a:off x="1607450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9" name="Oval 142">
                <a:extLst>
                  <a:ext uri="{FF2B5EF4-FFF2-40B4-BE49-F238E27FC236}">
                    <a16:creationId xmlns:a16="http://schemas.microsoft.com/office/drawing/2014/main" id="{02A00B01-1A9C-40AF-84ED-074ABA9CC35E}"/>
                  </a:ext>
                </a:extLst>
              </p:cNvPr>
              <p:cNvSpPr/>
              <p:nvPr/>
            </p:nvSpPr>
            <p:spPr>
              <a:xfrm>
                <a:off x="1865079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0" name="Oval 143">
                <a:extLst>
                  <a:ext uri="{FF2B5EF4-FFF2-40B4-BE49-F238E27FC236}">
                    <a16:creationId xmlns:a16="http://schemas.microsoft.com/office/drawing/2014/main" id="{27E78A3B-6F6C-4CF0-9AD7-C50E750AFDB1}"/>
                  </a:ext>
                </a:extLst>
              </p:cNvPr>
              <p:cNvSpPr/>
              <p:nvPr/>
            </p:nvSpPr>
            <p:spPr>
              <a:xfrm>
                <a:off x="2127892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1" name="Oval 144">
                <a:extLst>
                  <a:ext uri="{FF2B5EF4-FFF2-40B4-BE49-F238E27FC236}">
                    <a16:creationId xmlns:a16="http://schemas.microsoft.com/office/drawing/2014/main" id="{8CE177AE-A2D3-474E-997E-7068A0E7DAD9}"/>
                  </a:ext>
                </a:extLst>
              </p:cNvPr>
              <p:cNvSpPr/>
              <p:nvPr/>
            </p:nvSpPr>
            <p:spPr>
              <a:xfrm>
                <a:off x="2390705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2" name="Oval 145">
                <a:extLst>
                  <a:ext uri="{FF2B5EF4-FFF2-40B4-BE49-F238E27FC236}">
                    <a16:creationId xmlns:a16="http://schemas.microsoft.com/office/drawing/2014/main" id="{4D1B7144-5661-4F23-B051-B8098AF0D875}"/>
                  </a:ext>
                </a:extLst>
              </p:cNvPr>
              <p:cNvSpPr/>
              <p:nvPr/>
            </p:nvSpPr>
            <p:spPr>
              <a:xfrm>
                <a:off x="2653518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3" name="Oval 146">
                <a:extLst>
                  <a:ext uri="{FF2B5EF4-FFF2-40B4-BE49-F238E27FC236}">
                    <a16:creationId xmlns:a16="http://schemas.microsoft.com/office/drawing/2014/main" id="{90F15FCC-3086-4E0E-9445-5CDD113A8608}"/>
                  </a:ext>
                </a:extLst>
              </p:cNvPr>
              <p:cNvSpPr/>
              <p:nvPr/>
            </p:nvSpPr>
            <p:spPr>
              <a:xfrm>
                <a:off x="2916331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4" name="Oval 147">
                <a:extLst>
                  <a:ext uri="{FF2B5EF4-FFF2-40B4-BE49-F238E27FC236}">
                    <a16:creationId xmlns:a16="http://schemas.microsoft.com/office/drawing/2014/main" id="{51E70706-852E-4D3D-8240-51C14F79A5A3}"/>
                  </a:ext>
                </a:extLst>
              </p:cNvPr>
              <p:cNvSpPr/>
              <p:nvPr/>
            </p:nvSpPr>
            <p:spPr>
              <a:xfrm>
                <a:off x="3179144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5" name="Oval 148">
                <a:extLst>
                  <a:ext uri="{FF2B5EF4-FFF2-40B4-BE49-F238E27FC236}">
                    <a16:creationId xmlns:a16="http://schemas.microsoft.com/office/drawing/2014/main" id="{5D1410EE-3983-421B-A57E-EE4B6ACA895E}"/>
                  </a:ext>
                </a:extLst>
              </p:cNvPr>
              <p:cNvSpPr/>
              <p:nvPr/>
            </p:nvSpPr>
            <p:spPr>
              <a:xfrm>
                <a:off x="3441955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06" name="Oval 149">
                <a:extLst>
                  <a:ext uri="{FF2B5EF4-FFF2-40B4-BE49-F238E27FC236}">
                    <a16:creationId xmlns:a16="http://schemas.microsoft.com/office/drawing/2014/main" id="{3C6BD643-E02D-4EEA-81CA-0949C37E0B54}"/>
                  </a:ext>
                </a:extLst>
              </p:cNvPr>
              <p:cNvSpPr/>
              <p:nvPr/>
            </p:nvSpPr>
            <p:spPr>
              <a:xfrm>
                <a:off x="1602266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7" name="Oval 150">
                <a:extLst>
                  <a:ext uri="{FF2B5EF4-FFF2-40B4-BE49-F238E27FC236}">
                    <a16:creationId xmlns:a16="http://schemas.microsoft.com/office/drawing/2014/main" id="{D43209A4-E75B-45C7-A434-84A9926502A1}"/>
                  </a:ext>
                </a:extLst>
              </p:cNvPr>
              <p:cNvSpPr/>
              <p:nvPr/>
            </p:nvSpPr>
            <p:spPr>
              <a:xfrm>
                <a:off x="1871744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8" name="Oval 151">
                <a:extLst>
                  <a:ext uri="{FF2B5EF4-FFF2-40B4-BE49-F238E27FC236}">
                    <a16:creationId xmlns:a16="http://schemas.microsoft.com/office/drawing/2014/main" id="{7ACEEDC4-1978-44B3-8EF7-2E3A40C26AD5}"/>
                  </a:ext>
                </a:extLst>
              </p:cNvPr>
              <p:cNvSpPr/>
              <p:nvPr/>
            </p:nvSpPr>
            <p:spPr>
              <a:xfrm>
                <a:off x="2134557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09" name="Oval 152">
                <a:extLst>
                  <a:ext uri="{FF2B5EF4-FFF2-40B4-BE49-F238E27FC236}">
                    <a16:creationId xmlns:a16="http://schemas.microsoft.com/office/drawing/2014/main" id="{E21DFE87-DA0D-4606-A32A-01E31B64312B}"/>
                  </a:ext>
                </a:extLst>
              </p:cNvPr>
              <p:cNvSpPr/>
              <p:nvPr/>
            </p:nvSpPr>
            <p:spPr>
              <a:xfrm>
                <a:off x="2397370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0" name="Oval 153">
                <a:extLst>
                  <a:ext uri="{FF2B5EF4-FFF2-40B4-BE49-F238E27FC236}">
                    <a16:creationId xmlns:a16="http://schemas.microsoft.com/office/drawing/2014/main" id="{C5722FB6-4B33-44DC-A9EE-2655E68E8AFD}"/>
                  </a:ext>
                </a:extLst>
              </p:cNvPr>
              <p:cNvSpPr/>
              <p:nvPr/>
            </p:nvSpPr>
            <p:spPr>
              <a:xfrm>
                <a:off x="2660183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1" name="Oval 154">
                <a:extLst>
                  <a:ext uri="{FF2B5EF4-FFF2-40B4-BE49-F238E27FC236}">
                    <a16:creationId xmlns:a16="http://schemas.microsoft.com/office/drawing/2014/main" id="{BDBC2025-EA70-4143-92D3-06B18FD41EBA}"/>
                  </a:ext>
                </a:extLst>
              </p:cNvPr>
              <p:cNvSpPr/>
              <p:nvPr/>
            </p:nvSpPr>
            <p:spPr>
              <a:xfrm>
                <a:off x="2922996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2" name="Oval 155">
                <a:extLst>
                  <a:ext uri="{FF2B5EF4-FFF2-40B4-BE49-F238E27FC236}">
                    <a16:creationId xmlns:a16="http://schemas.microsoft.com/office/drawing/2014/main" id="{67648EB4-70E1-47D4-B1A1-99FF2661790D}"/>
                  </a:ext>
                </a:extLst>
              </p:cNvPr>
              <p:cNvSpPr/>
              <p:nvPr/>
            </p:nvSpPr>
            <p:spPr>
              <a:xfrm>
                <a:off x="3185809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3" name="Oval 156">
                <a:extLst>
                  <a:ext uri="{FF2B5EF4-FFF2-40B4-BE49-F238E27FC236}">
                    <a16:creationId xmlns:a16="http://schemas.microsoft.com/office/drawing/2014/main" id="{2E40AFF8-36AC-44CF-9A81-BAF8E104E729}"/>
                  </a:ext>
                </a:extLst>
              </p:cNvPr>
              <p:cNvSpPr/>
              <p:nvPr/>
            </p:nvSpPr>
            <p:spPr>
              <a:xfrm>
                <a:off x="3448620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14" name="Oval 157">
                <a:extLst>
                  <a:ext uri="{FF2B5EF4-FFF2-40B4-BE49-F238E27FC236}">
                    <a16:creationId xmlns:a16="http://schemas.microsoft.com/office/drawing/2014/main" id="{9C0BA330-42C0-4FB7-8362-3964B327B85C}"/>
                  </a:ext>
                </a:extLst>
              </p:cNvPr>
              <p:cNvSpPr/>
              <p:nvPr/>
            </p:nvSpPr>
            <p:spPr>
              <a:xfrm>
                <a:off x="1608931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5" name="Oval 158">
                <a:extLst>
                  <a:ext uri="{FF2B5EF4-FFF2-40B4-BE49-F238E27FC236}">
                    <a16:creationId xmlns:a16="http://schemas.microsoft.com/office/drawing/2014/main" id="{1C20BD90-58B7-43A4-B8B7-1767A54DF40E}"/>
                  </a:ext>
                </a:extLst>
              </p:cNvPr>
              <p:cNvSpPr/>
              <p:nvPr/>
            </p:nvSpPr>
            <p:spPr>
              <a:xfrm>
                <a:off x="1852992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6" name="Oval 159">
                <a:extLst>
                  <a:ext uri="{FF2B5EF4-FFF2-40B4-BE49-F238E27FC236}">
                    <a16:creationId xmlns:a16="http://schemas.microsoft.com/office/drawing/2014/main" id="{2C7307AE-C2A7-4780-8085-563C50C1D605}"/>
                  </a:ext>
                </a:extLst>
              </p:cNvPr>
              <p:cNvSpPr/>
              <p:nvPr/>
            </p:nvSpPr>
            <p:spPr>
              <a:xfrm>
                <a:off x="2115805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7" name="Oval 160">
                <a:extLst>
                  <a:ext uri="{FF2B5EF4-FFF2-40B4-BE49-F238E27FC236}">
                    <a16:creationId xmlns:a16="http://schemas.microsoft.com/office/drawing/2014/main" id="{83FA396D-FEE6-4BF9-9B3D-1DD383025BA5}"/>
                  </a:ext>
                </a:extLst>
              </p:cNvPr>
              <p:cNvSpPr/>
              <p:nvPr/>
            </p:nvSpPr>
            <p:spPr>
              <a:xfrm>
                <a:off x="2378618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8" name="Oval 161">
                <a:extLst>
                  <a:ext uri="{FF2B5EF4-FFF2-40B4-BE49-F238E27FC236}">
                    <a16:creationId xmlns:a16="http://schemas.microsoft.com/office/drawing/2014/main" id="{36D95EE8-3570-4CA4-B604-EC560F83EDC3}"/>
                  </a:ext>
                </a:extLst>
              </p:cNvPr>
              <p:cNvSpPr/>
              <p:nvPr/>
            </p:nvSpPr>
            <p:spPr>
              <a:xfrm>
                <a:off x="2641431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9" name="Oval 162">
                <a:extLst>
                  <a:ext uri="{FF2B5EF4-FFF2-40B4-BE49-F238E27FC236}">
                    <a16:creationId xmlns:a16="http://schemas.microsoft.com/office/drawing/2014/main" id="{1F6E50E5-637A-4966-8379-BD9E98C25A06}"/>
                  </a:ext>
                </a:extLst>
              </p:cNvPr>
              <p:cNvSpPr/>
              <p:nvPr/>
            </p:nvSpPr>
            <p:spPr>
              <a:xfrm>
                <a:off x="2904244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0" name="Oval 163">
                <a:extLst>
                  <a:ext uri="{FF2B5EF4-FFF2-40B4-BE49-F238E27FC236}">
                    <a16:creationId xmlns:a16="http://schemas.microsoft.com/office/drawing/2014/main" id="{14A54684-6DFF-473C-9616-2387896E6E61}"/>
                  </a:ext>
                </a:extLst>
              </p:cNvPr>
              <p:cNvSpPr/>
              <p:nvPr/>
            </p:nvSpPr>
            <p:spPr>
              <a:xfrm>
                <a:off x="3167057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1" name="Oval 164">
                <a:extLst>
                  <a:ext uri="{FF2B5EF4-FFF2-40B4-BE49-F238E27FC236}">
                    <a16:creationId xmlns:a16="http://schemas.microsoft.com/office/drawing/2014/main" id="{05C6A05C-5883-4DB7-ABBE-DF987B682787}"/>
                  </a:ext>
                </a:extLst>
              </p:cNvPr>
              <p:cNvSpPr/>
              <p:nvPr/>
            </p:nvSpPr>
            <p:spPr>
              <a:xfrm>
                <a:off x="3429868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22" name="Oval 165">
                <a:extLst>
                  <a:ext uri="{FF2B5EF4-FFF2-40B4-BE49-F238E27FC236}">
                    <a16:creationId xmlns:a16="http://schemas.microsoft.com/office/drawing/2014/main" id="{0BF600DC-5E95-4D2C-B5DF-58340DD79E68}"/>
                  </a:ext>
                </a:extLst>
              </p:cNvPr>
              <p:cNvSpPr/>
              <p:nvPr/>
            </p:nvSpPr>
            <p:spPr>
              <a:xfrm>
                <a:off x="1590179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3" name="Oval 166">
                <a:extLst>
                  <a:ext uri="{FF2B5EF4-FFF2-40B4-BE49-F238E27FC236}">
                    <a16:creationId xmlns:a16="http://schemas.microsoft.com/office/drawing/2014/main" id="{A5CBA014-E06C-4CA5-8BC9-602F031E595E}"/>
                  </a:ext>
                </a:extLst>
              </p:cNvPr>
              <p:cNvSpPr/>
              <p:nvPr/>
            </p:nvSpPr>
            <p:spPr>
              <a:xfrm>
                <a:off x="1871744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4" name="Oval 167">
                <a:extLst>
                  <a:ext uri="{FF2B5EF4-FFF2-40B4-BE49-F238E27FC236}">
                    <a16:creationId xmlns:a16="http://schemas.microsoft.com/office/drawing/2014/main" id="{F8AEF380-1808-4AAD-9C89-4F950C75DF23}"/>
                  </a:ext>
                </a:extLst>
              </p:cNvPr>
              <p:cNvSpPr/>
              <p:nvPr/>
            </p:nvSpPr>
            <p:spPr>
              <a:xfrm>
                <a:off x="2134557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5" name="Oval 168">
                <a:extLst>
                  <a:ext uri="{FF2B5EF4-FFF2-40B4-BE49-F238E27FC236}">
                    <a16:creationId xmlns:a16="http://schemas.microsoft.com/office/drawing/2014/main" id="{AF376D16-5500-48CE-BC77-0AD77D55F374}"/>
                  </a:ext>
                </a:extLst>
              </p:cNvPr>
              <p:cNvSpPr/>
              <p:nvPr/>
            </p:nvSpPr>
            <p:spPr>
              <a:xfrm>
                <a:off x="2397370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6" name="Oval 169">
                <a:extLst>
                  <a:ext uri="{FF2B5EF4-FFF2-40B4-BE49-F238E27FC236}">
                    <a16:creationId xmlns:a16="http://schemas.microsoft.com/office/drawing/2014/main" id="{CD361ECC-0D7A-46FA-987F-DFC385EE5945}"/>
                  </a:ext>
                </a:extLst>
              </p:cNvPr>
              <p:cNvSpPr/>
              <p:nvPr/>
            </p:nvSpPr>
            <p:spPr>
              <a:xfrm>
                <a:off x="2660183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7" name="Oval 170">
                <a:extLst>
                  <a:ext uri="{FF2B5EF4-FFF2-40B4-BE49-F238E27FC236}">
                    <a16:creationId xmlns:a16="http://schemas.microsoft.com/office/drawing/2014/main" id="{B8220FD3-E876-47B0-BB86-17D0ED565BA5}"/>
                  </a:ext>
                </a:extLst>
              </p:cNvPr>
              <p:cNvSpPr/>
              <p:nvPr/>
            </p:nvSpPr>
            <p:spPr>
              <a:xfrm>
                <a:off x="2922996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8" name="Oval 171">
                <a:extLst>
                  <a:ext uri="{FF2B5EF4-FFF2-40B4-BE49-F238E27FC236}">
                    <a16:creationId xmlns:a16="http://schemas.microsoft.com/office/drawing/2014/main" id="{03E29155-F722-4655-B9B0-D753C2357D96}"/>
                  </a:ext>
                </a:extLst>
              </p:cNvPr>
              <p:cNvSpPr/>
              <p:nvPr/>
            </p:nvSpPr>
            <p:spPr>
              <a:xfrm>
                <a:off x="3185809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9" name="Oval 172">
                <a:extLst>
                  <a:ext uri="{FF2B5EF4-FFF2-40B4-BE49-F238E27FC236}">
                    <a16:creationId xmlns:a16="http://schemas.microsoft.com/office/drawing/2014/main" id="{89731D72-CFE1-4483-8BDE-08F5104746CB}"/>
                  </a:ext>
                </a:extLst>
              </p:cNvPr>
              <p:cNvSpPr/>
              <p:nvPr/>
            </p:nvSpPr>
            <p:spPr>
              <a:xfrm>
                <a:off x="3448620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30" name="Oval 173">
                <a:extLst>
                  <a:ext uri="{FF2B5EF4-FFF2-40B4-BE49-F238E27FC236}">
                    <a16:creationId xmlns:a16="http://schemas.microsoft.com/office/drawing/2014/main" id="{9E7F95AE-24C7-4DFC-B816-F47552CC36AE}"/>
                  </a:ext>
                </a:extLst>
              </p:cNvPr>
              <p:cNvSpPr/>
              <p:nvPr/>
            </p:nvSpPr>
            <p:spPr>
              <a:xfrm>
                <a:off x="1608931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7" name="Group 174">
              <a:extLst>
                <a:ext uri="{FF2B5EF4-FFF2-40B4-BE49-F238E27FC236}">
                  <a16:creationId xmlns:a16="http://schemas.microsoft.com/office/drawing/2014/main" id="{8453DDB9-FACE-47E2-B092-72383BB17054}"/>
                </a:ext>
              </a:extLst>
            </p:cNvPr>
            <p:cNvGrpSpPr/>
            <p:nvPr/>
          </p:nvGrpSpPr>
          <p:grpSpPr>
            <a:xfrm>
              <a:off x="3802800" y="2336798"/>
              <a:ext cx="2136973" cy="2173517"/>
              <a:chOff x="1590179" y="2336798"/>
              <a:chExt cx="2136973" cy="2173517"/>
            </a:xfrm>
          </p:grpSpPr>
          <p:sp>
            <p:nvSpPr>
              <p:cNvPr id="101" name="Oval 175">
                <a:extLst>
                  <a:ext uri="{FF2B5EF4-FFF2-40B4-BE49-F238E27FC236}">
                    <a16:creationId xmlns:a16="http://schemas.microsoft.com/office/drawing/2014/main" id="{B37771A6-42C7-4681-8C3E-50F31734A287}"/>
                  </a:ext>
                </a:extLst>
              </p:cNvPr>
              <p:cNvSpPr/>
              <p:nvPr/>
            </p:nvSpPr>
            <p:spPr>
              <a:xfrm>
                <a:off x="1882965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Oval 176">
                <a:extLst>
                  <a:ext uri="{FF2B5EF4-FFF2-40B4-BE49-F238E27FC236}">
                    <a16:creationId xmlns:a16="http://schemas.microsoft.com/office/drawing/2014/main" id="{3D8491C9-1C21-434E-9902-D6B7C099119B}"/>
                  </a:ext>
                </a:extLst>
              </p:cNvPr>
              <p:cNvSpPr/>
              <p:nvPr/>
            </p:nvSpPr>
            <p:spPr>
              <a:xfrm>
                <a:off x="2145778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Oval 177">
                <a:extLst>
                  <a:ext uri="{FF2B5EF4-FFF2-40B4-BE49-F238E27FC236}">
                    <a16:creationId xmlns:a16="http://schemas.microsoft.com/office/drawing/2014/main" id="{33121DD5-1138-4CA4-9511-84905FD3DB9C}"/>
                  </a:ext>
                </a:extLst>
              </p:cNvPr>
              <p:cNvSpPr/>
              <p:nvPr/>
            </p:nvSpPr>
            <p:spPr>
              <a:xfrm>
                <a:off x="2408591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Oval 178">
                <a:extLst>
                  <a:ext uri="{FF2B5EF4-FFF2-40B4-BE49-F238E27FC236}">
                    <a16:creationId xmlns:a16="http://schemas.microsoft.com/office/drawing/2014/main" id="{8D2765A8-75CF-4053-B442-820B08455607}"/>
                  </a:ext>
                </a:extLst>
              </p:cNvPr>
              <p:cNvSpPr/>
              <p:nvPr/>
            </p:nvSpPr>
            <p:spPr>
              <a:xfrm>
                <a:off x="2671404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Oval 179">
                <a:extLst>
                  <a:ext uri="{FF2B5EF4-FFF2-40B4-BE49-F238E27FC236}">
                    <a16:creationId xmlns:a16="http://schemas.microsoft.com/office/drawing/2014/main" id="{6F97904B-BAAD-4E83-90B5-BA1D6F432F2D}"/>
                  </a:ext>
                </a:extLst>
              </p:cNvPr>
              <p:cNvSpPr/>
              <p:nvPr/>
            </p:nvSpPr>
            <p:spPr>
              <a:xfrm>
                <a:off x="2934217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Oval 180">
                <a:extLst>
                  <a:ext uri="{FF2B5EF4-FFF2-40B4-BE49-F238E27FC236}">
                    <a16:creationId xmlns:a16="http://schemas.microsoft.com/office/drawing/2014/main" id="{142D811F-69BA-43C2-ABCA-3512B9681102}"/>
                  </a:ext>
                </a:extLst>
              </p:cNvPr>
              <p:cNvSpPr/>
              <p:nvPr/>
            </p:nvSpPr>
            <p:spPr>
              <a:xfrm>
                <a:off x="3197030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Oval 181">
                <a:extLst>
                  <a:ext uri="{FF2B5EF4-FFF2-40B4-BE49-F238E27FC236}">
                    <a16:creationId xmlns:a16="http://schemas.microsoft.com/office/drawing/2014/main" id="{C6AAC712-6B09-4837-B500-73F3F8FD2612}"/>
                  </a:ext>
                </a:extLst>
              </p:cNvPr>
              <p:cNvSpPr/>
              <p:nvPr/>
            </p:nvSpPr>
            <p:spPr>
              <a:xfrm>
                <a:off x="3459841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8" name="Oval 182">
                <a:extLst>
                  <a:ext uri="{FF2B5EF4-FFF2-40B4-BE49-F238E27FC236}">
                    <a16:creationId xmlns:a16="http://schemas.microsoft.com/office/drawing/2014/main" id="{39A87221-6A69-41FA-A410-DE33EE766727}"/>
                  </a:ext>
                </a:extLst>
              </p:cNvPr>
              <p:cNvSpPr/>
              <p:nvPr/>
            </p:nvSpPr>
            <p:spPr>
              <a:xfrm>
                <a:off x="1620152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9" name="Rectangle 183">
                <a:extLst>
                  <a:ext uri="{FF2B5EF4-FFF2-40B4-BE49-F238E27FC236}">
                    <a16:creationId xmlns:a16="http://schemas.microsoft.com/office/drawing/2014/main" id="{A2DCBC78-671E-432C-BD54-66AF6BDDEF6D}"/>
                  </a:ext>
                </a:extLst>
              </p:cNvPr>
              <p:cNvSpPr/>
              <p:nvPr/>
            </p:nvSpPr>
            <p:spPr>
              <a:xfrm>
                <a:off x="1605638" y="2336798"/>
                <a:ext cx="2097318" cy="2173517"/>
              </a:xfrm>
              <a:prstGeom prst="rect">
                <a:avLst/>
              </a:prstGeom>
              <a:noFill/>
              <a:ln>
                <a:solidFill>
                  <a:srgbClr val="FFD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0" name="Oval 184">
                <a:extLst>
                  <a:ext uri="{FF2B5EF4-FFF2-40B4-BE49-F238E27FC236}">
                    <a16:creationId xmlns:a16="http://schemas.microsoft.com/office/drawing/2014/main" id="{140496C4-01A0-4D86-B5D1-173132B2B7B3}"/>
                  </a:ext>
                </a:extLst>
              </p:cNvPr>
              <p:cNvSpPr/>
              <p:nvPr/>
            </p:nvSpPr>
            <p:spPr>
              <a:xfrm>
                <a:off x="1892647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1" name="Oval 185">
                <a:extLst>
                  <a:ext uri="{FF2B5EF4-FFF2-40B4-BE49-F238E27FC236}">
                    <a16:creationId xmlns:a16="http://schemas.microsoft.com/office/drawing/2014/main" id="{858A1FAC-1504-4BBD-965C-657404B2F484}"/>
                  </a:ext>
                </a:extLst>
              </p:cNvPr>
              <p:cNvSpPr/>
              <p:nvPr/>
            </p:nvSpPr>
            <p:spPr>
              <a:xfrm>
                <a:off x="2155460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2" name="Oval 186">
                <a:extLst>
                  <a:ext uri="{FF2B5EF4-FFF2-40B4-BE49-F238E27FC236}">
                    <a16:creationId xmlns:a16="http://schemas.microsoft.com/office/drawing/2014/main" id="{2ECFA915-0505-44B4-BDF3-21C31184890A}"/>
                  </a:ext>
                </a:extLst>
              </p:cNvPr>
              <p:cNvSpPr/>
              <p:nvPr/>
            </p:nvSpPr>
            <p:spPr>
              <a:xfrm>
                <a:off x="2418273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3" name="Oval 187">
                <a:extLst>
                  <a:ext uri="{FF2B5EF4-FFF2-40B4-BE49-F238E27FC236}">
                    <a16:creationId xmlns:a16="http://schemas.microsoft.com/office/drawing/2014/main" id="{D68CF18B-70BB-42DE-9200-887095B49137}"/>
                  </a:ext>
                </a:extLst>
              </p:cNvPr>
              <p:cNvSpPr/>
              <p:nvPr/>
            </p:nvSpPr>
            <p:spPr>
              <a:xfrm>
                <a:off x="2681086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4" name="Oval 188">
                <a:extLst>
                  <a:ext uri="{FF2B5EF4-FFF2-40B4-BE49-F238E27FC236}">
                    <a16:creationId xmlns:a16="http://schemas.microsoft.com/office/drawing/2014/main" id="{E1A05316-F4B0-4A0D-9A54-4571D2742552}"/>
                  </a:ext>
                </a:extLst>
              </p:cNvPr>
              <p:cNvSpPr/>
              <p:nvPr/>
            </p:nvSpPr>
            <p:spPr>
              <a:xfrm>
                <a:off x="2943899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5" name="Oval 189">
                <a:extLst>
                  <a:ext uri="{FF2B5EF4-FFF2-40B4-BE49-F238E27FC236}">
                    <a16:creationId xmlns:a16="http://schemas.microsoft.com/office/drawing/2014/main" id="{BA6B9047-9880-4ECC-A6D5-1B0FA04EDBDF}"/>
                  </a:ext>
                </a:extLst>
              </p:cNvPr>
              <p:cNvSpPr/>
              <p:nvPr/>
            </p:nvSpPr>
            <p:spPr>
              <a:xfrm>
                <a:off x="3206712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6" name="Oval 190">
                <a:extLst>
                  <a:ext uri="{FF2B5EF4-FFF2-40B4-BE49-F238E27FC236}">
                    <a16:creationId xmlns:a16="http://schemas.microsoft.com/office/drawing/2014/main" id="{192ABE06-61E3-418F-9991-575A49BBC052}"/>
                  </a:ext>
                </a:extLst>
              </p:cNvPr>
              <p:cNvSpPr/>
              <p:nvPr/>
            </p:nvSpPr>
            <p:spPr>
              <a:xfrm>
                <a:off x="3469523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17" name="Oval 191">
                <a:extLst>
                  <a:ext uri="{FF2B5EF4-FFF2-40B4-BE49-F238E27FC236}">
                    <a16:creationId xmlns:a16="http://schemas.microsoft.com/office/drawing/2014/main" id="{D18C58C5-5F6E-4CB6-94CC-0AA0C552B969}"/>
                  </a:ext>
                </a:extLst>
              </p:cNvPr>
              <p:cNvSpPr/>
              <p:nvPr/>
            </p:nvSpPr>
            <p:spPr>
              <a:xfrm>
                <a:off x="1629834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8" name="Oval 192">
                <a:extLst>
                  <a:ext uri="{FF2B5EF4-FFF2-40B4-BE49-F238E27FC236}">
                    <a16:creationId xmlns:a16="http://schemas.microsoft.com/office/drawing/2014/main" id="{2A0DB97C-D48E-44E3-9DDB-E006BAC8F38B}"/>
                  </a:ext>
                </a:extLst>
              </p:cNvPr>
              <p:cNvSpPr/>
              <p:nvPr/>
            </p:nvSpPr>
            <p:spPr>
              <a:xfrm>
                <a:off x="1873115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9" name="Oval 193">
                <a:extLst>
                  <a:ext uri="{FF2B5EF4-FFF2-40B4-BE49-F238E27FC236}">
                    <a16:creationId xmlns:a16="http://schemas.microsoft.com/office/drawing/2014/main" id="{4B45CB34-0C9A-4B55-9A98-AE1EA4B695FA}"/>
                  </a:ext>
                </a:extLst>
              </p:cNvPr>
              <p:cNvSpPr/>
              <p:nvPr/>
            </p:nvSpPr>
            <p:spPr>
              <a:xfrm>
                <a:off x="2135928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0" name="Oval 194">
                <a:extLst>
                  <a:ext uri="{FF2B5EF4-FFF2-40B4-BE49-F238E27FC236}">
                    <a16:creationId xmlns:a16="http://schemas.microsoft.com/office/drawing/2014/main" id="{7866063B-684C-4F2D-9143-FB62A51E8887}"/>
                  </a:ext>
                </a:extLst>
              </p:cNvPr>
              <p:cNvSpPr/>
              <p:nvPr/>
            </p:nvSpPr>
            <p:spPr>
              <a:xfrm>
                <a:off x="2398741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1" name="Oval 195">
                <a:extLst>
                  <a:ext uri="{FF2B5EF4-FFF2-40B4-BE49-F238E27FC236}">
                    <a16:creationId xmlns:a16="http://schemas.microsoft.com/office/drawing/2014/main" id="{7AB302DE-539A-4224-B730-7FAEC8892CC1}"/>
                  </a:ext>
                </a:extLst>
              </p:cNvPr>
              <p:cNvSpPr/>
              <p:nvPr/>
            </p:nvSpPr>
            <p:spPr>
              <a:xfrm>
                <a:off x="2661554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2" name="Oval 196">
                <a:extLst>
                  <a:ext uri="{FF2B5EF4-FFF2-40B4-BE49-F238E27FC236}">
                    <a16:creationId xmlns:a16="http://schemas.microsoft.com/office/drawing/2014/main" id="{1479D726-3A00-4F40-B049-23220D940C7A}"/>
                  </a:ext>
                </a:extLst>
              </p:cNvPr>
              <p:cNvSpPr/>
              <p:nvPr/>
            </p:nvSpPr>
            <p:spPr>
              <a:xfrm>
                <a:off x="2924367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3" name="Oval 197">
                <a:extLst>
                  <a:ext uri="{FF2B5EF4-FFF2-40B4-BE49-F238E27FC236}">
                    <a16:creationId xmlns:a16="http://schemas.microsoft.com/office/drawing/2014/main" id="{6061EDAF-5F56-4701-8D88-E698B42CF579}"/>
                  </a:ext>
                </a:extLst>
              </p:cNvPr>
              <p:cNvSpPr/>
              <p:nvPr/>
            </p:nvSpPr>
            <p:spPr>
              <a:xfrm>
                <a:off x="3187180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4" name="Oval 198">
                <a:extLst>
                  <a:ext uri="{FF2B5EF4-FFF2-40B4-BE49-F238E27FC236}">
                    <a16:creationId xmlns:a16="http://schemas.microsoft.com/office/drawing/2014/main" id="{198FE33D-756E-4877-8E6C-F74B5BC1E10B}"/>
                  </a:ext>
                </a:extLst>
              </p:cNvPr>
              <p:cNvSpPr/>
              <p:nvPr/>
            </p:nvSpPr>
            <p:spPr>
              <a:xfrm>
                <a:off x="3449991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5" name="Oval 199">
                <a:extLst>
                  <a:ext uri="{FF2B5EF4-FFF2-40B4-BE49-F238E27FC236}">
                    <a16:creationId xmlns:a16="http://schemas.microsoft.com/office/drawing/2014/main" id="{132E3929-5C52-4CF1-BB50-78882CC783E8}"/>
                  </a:ext>
                </a:extLst>
              </p:cNvPr>
              <p:cNvSpPr/>
              <p:nvPr/>
            </p:nvSpPr>
            <p:spPr>
              <a:xfrm>
                <a:off x="1610302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6" name="Oval 200">
                <a:extLst>
                  <a:ext uri="{FF2B5EF4-FFF2-40B4-BE49-F238E27FC236}">
                    <a16:creationId xmlns:a16="http://schemas.microsoft.com/office/drawing/2014/main" id="{A117ABDF-6F54-439D-BE4D-5C32E933AD1F}"/>
                  </a:ext>
                </a:extLst>
              </p:cNvPr>
              <p:cNvSpPr/>
              <p:nvPr/>
            </p:nvSpPr>
            <p:spPr>
              <a:xfrm>
                <a:off x="1870263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7" name="Oval 201">
                <a:extLst>
                  <a:ext uri="{FF2B5EF4-FFF2-40B4-BE49-F238E27FC236}">
                    <a16:creationId xmlns:a16="http://schemas.microsoft.com/office/drawing/2014/main" id="{6859623D-FF5D-425B-A6CB-64154BF62DEF}"/>
                  </a:ext>
                </a:extLst>
              </p:cNvPr>
              <p:cNvSpPr/>
              <p:nvPr/>
            </p:nvSpPr>
            <p:spPr>
              <a:xfrm>
                <a:off x="2133076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Oval 202">
                <a:extLst>
                  <a:ext uri="{FF2B5EF4-FFF2-40B4-BE49-F238E27FC236}">
                    <a16:creationId xmlns:a16="http://schemas.microsoft.com/office/drawing/2014/main" id="{195423DA-F596-45ED-8431-47E713FD5417}"/>
                  </a:ext>
                </a:extLst>
              </p:cNvPr>
              <p:cNvSpPr/>
              <p:nvPr/>
            </p:nvSpPr>
            <p:spPr>
              <a:xfrm>
                <a:off x="2395889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Oval 203">
                <a:extLst>
                  <a:ext uri="{FF2B5EF4-FFF2-40B4-BE49-F238E27FC236}">
                    <a16:creationId xmlns:a16="http://schemas.microsoft.com/office/drawing/2014/main" id="{95464FC7-9A09-44C7-84A7-F77D42490607}"/>
                  </a:ext>
                </a:extLst>
              </p:cNvPr>
              <p:cNvSpPr/>
              <p:nvPr/>
            </p:nvSpPr>
            <p:spPr>
              <a:xfrm>
                <a:off x="2658702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Oval 204">
                <a:extLst>
                  <a:ext uri="{FF2B5EF4-FFF2-40B4-BE49-F238E27FC236}">
                    <a16:creationId xmlns:a16="http://schemas.microsoft.com/office/drawing/2014/main" id="{D4456402-4EBB-4004-B8DC-27F7259AC4CB}"/>
                  </a:ext>
                </a:extLst>
              </p:cNvPr>
              <p:cNvSpPr/>
              <p:nvPr/>
            </p:nvSpPr>
            <p:spPr>
              <a:xfrm>
                <a:off x="2921515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Oval 205">
                <a:extLst>
                  <a:ext uri="{FF2B5EF4-FFF2-40B4-BE49-F238E27FC236}">
                    <a16:creationId xmlns:a16="http://schemas.microsoft.com/office/drawing/2014/main" id="{F4458CF2-CFC4-46F2-AA53-FF499F104CEB}"/>
                  </a:ext>
                </a:extLst>
              </p:cNvPr>
              <p:cNvSpPr/>
              <p:nvPr/>
            </p:nvSpPr>
            <p:spPr>
              <a:xfrm>
                <a:off x="3184328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Oval 206">
                <a:extLst>
                  <a:ext uri="{FF2B5EF4-FFF2-40B4-BE49-F238E27FC236}">
                    <a16:creationId xmlns:a16="http://schemas.microsoft.com/office/drawing/2014/main" id="{7B63846D-5140-4F8B-958F-E6C7103C3F68}"/>
                  </a:ext>
                </a:extLst>
              </p:cNvPr>
              <p:cNvSpPr/>
              <p:nvPr/>
            </p:nvSpPr>
            <p:spPr>
              <a:xfrm>
                <a:off x="3447139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33" name="Oval 207">
                <a:extLst>
                  <a:ext uri="{FF2B5EF4-FFF2-40B4-BE49-F238E27FC236}">
                    <a16:creationId xmlns:a16="http://schemas.microsoft.com/office/drawing/2014/main" id="{967EC09B-AE73-4F9D-9388-5B1B7F3A1AD1}"/>
                  </a:ext>
                </a:extLst>
              </p:cNvPr>
              <p:cNvSpPr/>
              <p:nvPr/>
            </p:nvSpPr>
            <p:spPr>
              <a:xfrm>
                <a:off x="1607450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4" name="Oval 208">
                <a:extLst>
                  <a:ext uri="{FF2B5EF4-FFF2-40B4-BE49-F238E27FC236}">
                    <a16:creationId xmlns:a16="http://schemas.microsoft.com/office/drawing/2014/main" id="{A2D45AC3-801F-432E-98B3-6623D2A4FF96}"/>
                  </a:ext>
                </a:extLst>
              </p:cNvPr>
              <p:cNvSpPr/>
              <p:nvPr/>
            </p:nvSpPr>
            <p:spPr>
              <a:xfrm>
                <a:off x="1865079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5" name="Oval 209">
                <a:extLst>
                  <a:ext uri="{FF2B5EF4-FFF2-40B4-BE49-F238E27FC236}">
                    <a16:creationId xmlns:a16="http://schemas.microsoft.com/office/drawing/2014/main" id="{A53CE615-F745-4262-BB84-5935379AB9DC}"/>
                  </a:ext>
                </a:extLst>
              </p:cNvPr>
              <p:cNvSpPr/>
              <p:nvPr/>
            </p:nvSpPr>
            <p:spPr>
              <a:xfrm>
                <a:off x="2127892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6" name="Oval 210">
                <a:extLst>
                  <a:ext uri="{FF2B5EF4-FFF2-40B4-BE49-F238E27FC236}">
                    <a16:creationId xmlns:a16="http://schemas.microsoft.com/office/drawing/2014/main" id="{DD81AB0A-DA55-4182-AE95-C53442D78F27}"/>
                  </a:ext>
                </a:extLst>
              </p:cNvPr>
              <p:cNvSpPr/>
              <p:nvPr/>
            </p:nvSpPr>
            <p:spPr>
              <a:xfrm>
                <a:off x="2390705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7" name="Oval 211">
                <a:extLst>
                  <a:ext uri="{FF2B5EF4-FFF2-40B4-BE49-F238E27FC236}">
                    <a16:creationId xmlns:a16="http://schemas.microsoft.com/office/drawing/2014/main" id="{4D470612-62D8-4EB9-A3D8-DCAC2D23E3B8}"/>
                  </a:ext>
                </a:extLst>
              </p:cNvPr>
              <p:cNvSpPr/>
              <p:nvPr/>
            </p:nvSpPr>
            <p:spPr>
              <a:xfrm>
                <a:off x="2653518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8" name="Oval 212">
                <a:extLst>
                  <a:ext uri="{FF2B5EF4-FFF2-40B4-BE49-F238E27FC236}">
                    <a16:creationId xmlns:a16="http://schemas.microsoft.com/office/drawing/2014/main" id="{80EC0459-6486-46AD-BBDB-0D56C2C7EE11}"/>
                  </a:ext>
                </a:extLst>
              </p:cNvPr>
              <p:cNvSpPr/>
              <p:nvPr/>
            </p:nvSpPr>
            <p:spPr>
              <a:xfrm>
                <a:off x="2916331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9" name="Oval 213">
                <a:extLst>
                  <a:ext uri="{FF2B5EF4-FFF2-40B4-BE49-F238E27FC236}">
                    <a16:creationId xmlns:a16="http://schemas.microsoft.com/office/drawing/2014/main" id="{913C0C03-B34D-406F-B4BB-BC424EFB44CF}"/>
                  </a:ext>
                </a:extLst>
              </p:cNvPr>
              <p:cNvSpPr/>
              <p:nvPr/>
            </p:nvSpPr>
            <p:spPr>
              <a:xfrm>
                <a:off x="3179144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0" name="Oval 214">
                <a:extLst>
                  <a:ext uri="{FF2B5EF4-FFF2-40B4-BE49-F238E27FC236}">
                    <a16:creationId xmlns:a16="http://schemas.microsoft.com/office/drawing/2014/main" id="{C47DB0FB-557A-426C-8994-7CF1E636B63B}"/>
                  </a:ext>
                </a:extLst>
              </p:cNvPr>
              <p:cNvSpPr/>
              <p:nvPr/>
            </p:nvSpPr>
            <p:spPr>
              <a:xfrm>
                <a:off x="3441955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1" name="Oval 215">
                <a:extLst>
                  <a:ext uri="{FF2B5EF4-FFF2-40B4-BE49-F238E27FC236}">
                    <a16:creationId xmlns:a16="http://schemas.microsoft.com/office/drawing/2014/main" id="{A914F169-F59A-4F43-B9CC-02D329516034}"/>
                  </a:ext>
                </a:extLst>
              </p:cNvPr>
              <p:cNvSpPr/>
              <p:nvPr/>
            </p:nvSpPr>
            <p:spPr>
              <a:xfrm>
                <a:off x="1602266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2" name="Oval 216">
                <a:extLst>
                  <a:ext uri="{FF2B5EF4-FFF2-40B4-BE49-F238E27FC236}">
                    <a16:creationId xmlns:a16="http://schemas.microsoft.com/office/drawing/2014/main" id="{55AFCBE3-7B3D-41D7-8ED7-7C5F581025A0}"/>
                  </a:ext>
                </a:extLst>
              </p:cNvPr>
              <p:cNvSpPr/>
              <p:nvPr/>
            </p:nvSpPr>
            <p:spPr>
              <a:xfrm>
                <a:off x="1871744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3" name="Oval 217">
                <a:extLst>
                  <a:ext uri="{FF2B5EF4-FFF2-40B4-BE49-F238E27FC236}">
                    <a16:creationId xmlns:a16="http://schemas.microsoft.com/office/drawing/2014/main" id="{2508E017-DAD5-411F-9C1D-59FF6D19A1C1}"/>
                  </a:ext>
                </a:extLst>
              </p:cNvPr>
              <p:cNvSpPr/>
              <p:nvPr/>
            </p:nvSpPr>
            <p:spPr>
              <a:xfrm>
                <a:off x="2134557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4" name="Oval 218">
                <a:extLst>
                  <a:ext uri="{FF2B5EF4-FFF2-40B4-BE49-F238E27FC236}">
                    <a16:creationId xmlns:a16="http://schemas.microsoft.com/office/drawing/2014/main" id="{A13BB051-E394-41C1-9A68-D2971EAB8CE9}"/>
                  </a:ext>
                </a:extLst>
              </p:cNvPr>
              <p:cNvSpPr/>
              <p:nvPr/>
            </p:nvSpPr>
            <p:spPr>
              <a:xfrm>
                <a:off x="2397370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5" name="Oval 219">
                <a:extLst>
                  <a:ext uri="{FF2B5EF4-FFF2-40B4-BE49-F238E27FC236}">
                    <a16:creationId xmlns:a16="http://schemas.microsoft.com/office/drawing/2014/main" id="{AD174812-CDA8-4381-8302-2AE188665826}"/>
                  </a:ext>
                </a:extLst>
              </p:cNvPr>
              <p:cNvSpPr/>
              <p:nvPr/>
            </p:nvSpPr>
            <p:spPr>
              <a:xfrm>
                <a:off x="2660183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6" name="Oval 220">
                <a:extLst>
                  <a:ext uri="{FF2B5EF4-FFF2-40B4-BE49-F238E27FC236}">
                    <a16:creationId xmlns:a16="http://schemas.microsoft.com/office/drawing/2014/main" id="{CA816093-6A97-4AE4-A4F1-8DD77709AA88}"/>
                  </a:ext>
                </a:extLst>
              </p:cNvPr>
              <p:cNvSpPr/>
              <p:nvPr/>
            </p:nvSpPr>
            <p:spPr>
              <a:xfrm>
                <a:off x="2922996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7" name="Oval 221">
                <a:extLst>
                  <a:ext uri="{FF2B5EF4-FFF2-40B4-BE49-F238E27FC236}">
                    <a16:creationId xmlns:a16="http://schemas.microsoft.com/office/drawing/2014/main" id="{028ECA41-300A-40C7-954A-53283E5FAF88}"/>
                  </a:ext>
                </a:extLst>
              </p:cNvPr>
              <p:cNvSpPr/>
              <p:nvPr/>
            </p:nvSpPr>
            <p:spPr>
              <a:xfrm>
                <a:off x="3185809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Oval 222">
                <a:extLst>
                  <a:ext uri="{FF2B5EF4-FFF2-40B4-BE49-F238E27FC236}">
                    <a16:creationId xmlns:a16="http://schemas.microsoft.com/office/drawing/2014/main" id="{4EE9D4EE-955B-45C8-A4D6-ED8E42BE7805}"/>
                  </a:ext>
                </a:extLst>
              </p:cNvPr>
              <p:cNvSpPr/>
              <p:nvPr/>
            </p:nvSpPr>
            <p:spPr>
              <a:xfrm>
                <a:off x="3448620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9" name="Oval 223">
                <a:extLst>
                  <a:ext uri="{FF2B5EF4-FFF2-40B4-BE49-F238E27FC236}">
                    <a16:creationId xmlns:a16="http://schemas.microsoft.com/office/drawing/2014/main" id="{80B5C099-D573-4353-80AC-F903B647E985}"/>
                  </a:ext>
                </a:extLst>
              </p:cNvPr>
              <p:cNvSpPr/>
              <p:nvPr/>
            </p:nvSpPr>
            <p:spPr>
              <a:xfrm>
                <a:off x="1608931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0" name="Oval 224">
                <a:extLst>
                  <a:ext uri="{FF2B5EF4-FFF2-40B4-BE49-F238E27FC236}">
                    <a16:creationId xmlns:a16="http://schemas.microsoft.com/office/drawing/2014/main" id="{32DDC765-5E40-4F3E-AAD7-C2FF76688122}"/>
                  </a:ext>
                </a:extLst>
              </p:cNvPr>
              <p:cNvSpPr/>
              <p:nvPr/>
            </p:nvSpPr>
            <p:spPr>
              <a:xfrm>
                <a:off x="1852992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1" name="Oval 225">
                <a:extLst>
                  <a:ext uri="{FF2B5EF4-FFF2-40B4-BE49-F238E27FC236}">
                    <a16:creationId xmlns:a16="http://schemas.microsoft.com/office/drawing/2014/main" id="{37363A93-54D9-4655-B390-234E7F012640}"/>
                  </a:ext>
                </a:extLst>
              </p:cNvPr>
              <p:cNvSpPr/>
              <p:nvPr/>
            </p:nvSpPr>
            <p:spPr>
              <a:xfrm>
                <a:off x="2115805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2" name="Oval 226">
                <a:extLst>
                  <a:ext uri="{FF2B5EF4-FFF2-40B4-BE49-F238E27FC236}">
                    <a16:creationId xmlns:a16="http://schemas.microsoft.com/office/drawing/2014/main" id="{19F9BE56-51A6-4978-B668-BD6FC753C5E7}"/>
                  </a:ext>
                </a:extLst>
              </p:cNvPr>
              <p:cNvSpPr/>
              <p:nvPr/>
            </p:nvSpPr>
            <p:spPr>
              <a:xfrm>
                <a:off x="2378618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Oval 227">
                <a:extLst>
                  <a:ext uri="{FF2B5EF4-FFF2-40B4-BE49-F238E27FC236}">
                    <a16:creationId xmlns:a16="http://schemas.microsoft.com/office/drawing/2014/main" id="{A017E11B-8AEE-4F21-A543-225196C90DD4}"/>
                  </a:ext>
                </a:extLst>
              </p:cNvPr>
              <p:cNvSpPr/>
              <p:nvPr/>
            </p:nvSpPr>
            <p:spPr>
              <a:xfrm>
                <a:off x="2641431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4" name="Oval 228">
                <a:extLst>
                  <a:ext uri="{FF2B5EF4-FFF2-40B4-BE49-F238E27FC236}">
                    <a16:creationId xmlns:a16="http://schemas.microsoft.com/office/drawing/2014/main" id="{866653AD-BED6-4EE3-95F8-2672BDF723AB}"/>
                  </a:ext>
                </a:extLst>
              </p:cNvPr>
              <p:cNvSpPr/>
              <p:nvPr/>
            </p:nvSpPr>
            <p:spPr>
              <a:xfrm>
                <a:off x="2904244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5" name="Oval 229">
                <a:extLst>
                  <a:ext uri="{FF2B5EF4-FFF2-40B4-BE49-F238E27FC236}">
                    <a16:creationId xmlns:a16="http://schemas.microsoft.com/office/drawing/2014/main" id="{65A8D2A8-32BC-4C4A-BA9D-12F726C5200B}"/>
                  </a:ext>
                </a:extLst>
              </p:cNvPr>
              <p:cNvSpPr/>
              <p:nvPr/>
            </p:nvSpPr>
            <p:spPr>
              <a:xfrm>
                <a:off x="3167057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6" name="Oval 230">
                <a:extLst>
                  <a:ext uri="{FF2B5EF4-FFF2-40B4-BE49-F238E27FC236}">
                    <a16:creationId xmlns:a16="http://schemas.microsoft.com/office/drawing/2014/main" id="{0989E92F-4E7D-493A-A5FC-97868D363717}"/>
                  </a:ext>
                </a:extLst>
              </p:cNvPr>
              <p:cNvSpPr/>
              <p:nvPr/>
            </p:nvSpPr>
            <p:spPr>
              <a:xfrm>
                <a:off x="3429868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57" name="Oval 231">
                <a:extLst>
                  <a:ext uri="{FF2B5EF4-FFF2-40B4-BE49-F238E27FC236}">
                    <a16:creationId xmlns:a16="http://schemas.microsoft.com/office/drawing/2014/main" id="{2D97CA72-532D-4A7C-A005-193ADB1FD819}"/>
                  </a:ext>
                </a:extLst>
              </p:cNvPr>
              <p:cNvSpPr/>
              <p:nvPr/>
            </p:nvSpPr>
            <p:spPr>
              <a:xfrm>
                <a:off x="1590179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8" name="Oval 232">
                <a:extLst>
                  <a:ext uri="{FF2B5EF4-FFF2-40B4-BE49-F238E27FC236}">
                    <a16:creationId xmlns:a16="http://schemas.microsoft.com/office/drawing/2014/main" id="{E973965C-6327-4DC0-A1C9-0B69122F544C}"/>
                  </a:ext>
                </a:extLst>
              </p:cNvPr>
              <p:cNvSpPr/>
              <p:nvPr/>
            </p:nvSpPr>
            <p:spPr>
              <a:xfrm>
                <a:off x="1871744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9" name="Oval 233">
                <a:extLst>
                  <a:ext uri="{FF2B5EF4-FFF2-40B4-BE49-F238E27FC236}">
                    <a16:creationId xmlns:a16="http://schemas.microsoft.com/office/drawing/2014/main" id="{15A75057-1638-4034-A5B0-062028A2F5AD}"/>
                  </a:ext>
                </a:extLst>
              </p:cNvPr>
              <p:cNvSpPr/>
              <p:nvPr/>
            </p:nvSpPr>
            <p:spPr>
              <a:xfrm>
                <a:off x="2134557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0" name="Oval 234">
                <a:extLst>
                  <a:ext uri="{FF2B5EF4-FFF2-40B4-BE49-F238E27FC236}">
                    <a16:creationId xmlns:a16="http://schemas.microsoft.com/office/drawing/2014/main" id="{D44CFC83-87B7-47DD-B15F-94CD52DF2714}"/>
                  </a:ext>
                </a:extLst>
              </p:cNvPr>
              <p:cNvSpPr/>
              <p:nvPr/>
            </p:nvSpPr>
            <p:spPr>
              <a:xfrm>
                <a:off x="2397370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1" name="Oval 235">
                <a:extLst>
                  <a:ext uri="{FF2B5EF4-FFF2-40B4-BE49-F238E27FC236}">
                    <a16:creationId xmlns:a16="http://schemas.microsoft.com/office/drawing/2014/main" id="{DCBCA6CE-BDAB-492E-846A-014588163E22}"/>
                  </a:ext>
                </a:extLst>
              </p:cNvPr>
              <p:cNvSpPr/>
              <p:nvPr/>
            </p:nvSpPr>
            <p:spPr>
              <a:xfrm>
                <a:off x="2660183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2" name="Oval 236">
                <a:extLst>
                  <a:ext uri="{FF2B5EF4-FFF2-40B4-BE49-F238E27FC236}">
                    <a16:creationId xmlns:a16="http://schemas.microsoft.com/office/drawing/2014/main" id="{F3D3D7A9-6630-432D-A186-7C024303C543}"/>
                  </a:ext>
                </a:extLst>
              </p:cNvPr>
              <p:cNvSpPr/>
              <p:nvPr/>
            </p:nvSpPr>
            <p:spPr>
              <a:xfrm>
                <a:off x="2922996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3" name="Oval 237">
                <a:extLst>
                  <a:ext uri="{FF2B5EF4-FFF2-40B4-BE49-F238E27FC236}">
                    <a16:creationId xmlns:a16="http://schemas.microsoft.com/office/drawing/2014/main" id="{2748ED70-D357-46DD-8540-57E65570BAC1}"/>
                  </a:ext>
                </a:extLst>
              </p:cNvPr>
              <p:cNvSpPr/>
              <p:nvPr/>
            </p:nvSpPr>
            <p:spPr>
              <a:xfrm>
                <a:off x="3185809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4" name="Oval 238">
                <a:extLst>
                  <a:ext uri="{FF2B5EF4-FFF2-40B4-BE49-F238E27FC236}">
                    <a16:creationId xmlns:a16="http://schemas.microsoft.com/office/drawing/2014/main" id="{F4771B74-C354-4C4A-86D9-5C88A440A9C6}"/>
                  </a:ext>
                </a:extLst>
              </p:cNvPr>
              <p:cNvSpPr/>
              <p:nvPr/>
            </p:nvSpPr>
            <p:spPr>
              <a:xfrm>
                <a:off x="3448620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65" name="Oval 239">
                <a:extLst>
                  <a:ext uri="{FF2B5EF4-FFF2-40B4-BE49-F238E27FC236}">
                    <a16:creationId xmlns:a16="http://schemas.microsoft.com/office/drawing/2014/main" id="{466B4E43-52B2-467C-A3BB-E254E59A3989}"/>
                  </a:ext>
                </a:extLst>
              </p:cNvPr>
              <p:cNvSpPr/>
              <p:nvPr/>
            </p:nvSpPr>
            <p:spPr>
              <a:xfrm>
                <a:off x="1608931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8" name="Group 240">
              <a:extLst>
                <a:ext uri="{FF2B5EF4-FFF2-40B4-BE49-F238E27FC236}">
                  <a16:creationId xmlns:a16="http://schemas.microsoft.com/office/drawing/2014/main" id="{05D175B5-53ED-43DC-95C0-82E5A6A14C63}"/>
                </a:ext>
              </a:extLst>
            </p:cNvPr>
            <p:cNvGrpSpPr/>
            <p:nvPr/>
          </p:nvGrpSpPr>
          <p:grpSpPr>
            <a:xfrm>
              <a:off x="8228041" y="2336798"/>
              <a:ext cx="2127291" cy="2173517"/>
              <a:chOff x="1590179" y="2336798"/>
              <a:chExt cx="2127291" cy="2173517"/>
            </a:xfrm>
          </p:grpSpPr>
          <p:sp>
            <p:nvSpPr>
              <p:cNvPr id="36" name="Oval 241">
                <a:extLst>
                  <a:ext uri="{FF2B5EF4-FFF2-40B4-BE49-F238E27FC236}">
                    <a16:creationId xmlns:a16="http://schemas.microsoft.com/office/drawing/2014/main" id="{82A69472-25D5-4E8A-BD0F-94B464DF0390}"/>
                  </a:ext>
                </a:extLst>
              </p:cNvPr>
              <p:cNvSpPr/>
              <p:nvPr/>
            </p:nvSpPr>
            <p:spPr>
              <a:xfrm>
                <a:off x="1882965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" name="Oval 242">
                <a:extLst>
                  <a:ext uri="{FF2B5EF4-FFF2-40B4-BE49-F238E27FC236}">
                    <a16:creationId xmlns:a16="http://schemas.microsoft.com/office/drawing/2014/main" id="{CF239F93-3F63-4877-B3F6-9CDA9AD1A773}"/>
                  </a:ext>
                </a:extLst>
              </p:cNvPr>
              <p:cNvSpPr/>
              <p:nvPr/>
            </p:nvSpPr>
            <p:spPr>
              <a:xfrm>
                <a:off x="2145778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" name="Oval 243">
                <a:extLst>
                  <a:ext uri="{FF2B5EF4-FFF2-40B4-BE49-F238E27FC236}">
                    <a16:creationId xmlns:a16="http://schemas.microsoft.com/office/drawing/2014/main" id="{E850D022-745A-4A6E-A5F4-1F65362DB20B}"/>
                  </a:ext>
                </a:extLst>
              </p:cNvPr>
              <p:cNvSpPr/>
              <p:nvPr/>
            </p:nvSpPr>
            <p:spPr>
              <a:xfrm>
                <a:off x="2408591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9" name="Oval 244">
                <a:extLst>
                  <a:ext uri="{FF2B5EF4-FFF2-40B4-BE49-F238E27FC236}">
                    <a16:creationId xmlns:a16="http://schemas.microsoft.com/office/drawing/2014/main" id="{B17FF451-61F6-4E5E-A18F-951FD2D35EAB}"/>
                  </a:ext>
                </a:extLst>
              </p:cNvPr>
              <p:cNvSpPr/>
              <p:nvPr/>
            </p:nvSpPr>
            <p:spPr>
              <a:xfrm>
                <a:off x="2671404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" name="Oval 245">
                <a:extLst>
                  <a:ext uri="{FF2B5EF4-FFF2-40B4-BE49-F238E27FC236}">
                    <a16:creationId xmlns:a16="http://schemas.microsoft.com/office/drawing/2014/main" id="{F2CA656A-3895-45A2-B282-8A673E1F4E1B}"/>
                  </a:ext>
                </a:extLst>
              </p:cNvPr>
              <p:cNvSpPr/>
              <p:nvPr/>
            </p:nvSpPr>
            <p:spPr>
              <a:xfrm>
                <a:off x="2934217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1" name="Oval 246">
                <a:extLst>
                  <a:ext uri="{FF2B5EF4-FFF2-40B4-BE49-F238E27FC236}">
                    <a16:creationId xmlns:a16="http://schemas.microsoft.com/office/drawing/2014/main" id="{22E7B3D9-384A-4184-8D32-F5D4C83D560A}"/>
                  </a:ext>
                </a:extLst>
              </p:cNvPr>
              <p:cNvSpPr/>
              <p:nvPr/>
            </p:nvSpPr>
            <p:spPr>
              <a:xfrm>
                <a:off x="3197030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2" name="Oval 247">
                <a:extLst>
                  <a:ext uri="{FF2B5EF4-FFF2-40B4-BE49-F238E27FC236}">
                    <a16:creationId xmlns:a16="http://schemas.microsoft.com/office/drawing/2014/main" id="{4C3A5C42-CBDB-437E-97D5-5EC02BCB5B61}"/>
                  </a:ext>
                </a:extLst>
              </p:cNvPr>
              <p:cNvSpPr/>
              <p:nvPr/>
            </p:nvSpPr>
            <p:spPr>
              <a:xfrm>
                <a:off x="3459841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3" name="Oval 248">
                <a:extLst>
                  <a:ext uri="{FF2B5EF4-FFF2-40B4-BE49-F238E27FC236}">
                    <a16:creationId xmlns:a16="http://schemas.microsoft.com/office/drawing/2014/main" id="{24902C3B-FBD5-443F-BC00-2240F134B02E}"/>
                  </a:ext>
                </a:extLst>
              </p:cNvPr>
              <p:cNvSpPr/>
              <p:nvPr/>
            </p:nvSpPr>
            <p:spPr>
              <a:xfrm>
                <a:off x="1620152" y="23367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Rectangle 249">
                <a:extLst>
                  <a:ext uri="{FF2B5EF4-FFF2-40B4-BE49-F238E27FC236}">
                    <a16:creationId xmlns:a16="http://schemas.microsoft.com/office/drawing/2014/main" id="{E58E1E43-8A82-4E20-A3B3-7C1B1DC4ED9D}"/>
                  </a:ext>
                </a:extLst>
              </p:cNvPr>
              <p:cNvSpPr/>
              <p:nvPr/>
            </p:nvSpPr>
            <p:spPr>
              <a:xfrm>
                <a:off x="1605638" y="2336798"/>
                <a:ext cx="2097318" cy="2173517"/>
              </a:xfrm>
              <a:prstGeom prst="rect">
                <a:avLst/>
              </a:prstGeom>
              <a:noFill/>
              <a:ln>
                <a:solidFill>
                  <a:srgbClr val="FFD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Oval 250">
                <a:extLst>
                  <a:ext uri="{FF2B5EF4-FFF2-40B4-BE49-F238E27FC236}">
                    <a16:creationId xmlns:a16="http://schemas.microsoft.com/office/drawing/2014/main" id="{C3BC4A96-3773-4D15-8E50-7000514BA946}"/>
                  </a:ext>
                </a:extLst>
              </p:cNvPr>
              <p:cNvSpPr/>
              <p:nvPr/>
            </p:nvSpPr>
            <p:spPr>
              <a:xfrm>
                <a:off x="1892647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Oval 251">
                <a:extLst>
                  <a:ext uri="{FF2B5EF4-FFF2-40B4-BE49-F238E27FC236}">
                    <a16:creationId xmlns:a16="http://schemas.microsoft.com/office/drawing/2014/main" id="{9B1E1BA5-6516-4535-B048-8B79E188C0EA}"/>
                  </a:ext>
                </a:extLst>
              </p:cNvPr>
              <p:cNvSpPr/>
              <p:nvPr/>
            </p:nvSpPr>
            <p:spPr>
              <a:xfrm>
                <a:off x="2155460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Oval 252">
                <a:extLst>
                  <a:ext uri="{FF2B5EF4-FFF2-40B4-BE49-F238E27FC236}">
                    <a16:creationId xmlns:a16="http://schemas.microsoft.com/office/drawing/2014/main" id="{54F917D9-E659-4C40-8EBD-3015837C07A9}"/>
                  </a:ext>
                </a:extLst>
              </p:cNvPr>
              <p:cNvSpPr/>
              <p:nvPr/>
            </p:nvSpPr>
            <p:spPr>
              <a:xfrm>
                <a:off x="2418273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8" name="Oval 253">
                <a:extLst>
                  <a:ext uri="{FF2B5EF4-FFF2-40B4-BE49-F238E27FC236}">
                    <a16:creationId xmlns:a16="http://schemas.microsoft.com/office/drawing/2014/main" id="{D096A57E-31B1-4358-9AD8-3A752002738B}"/>
                  </a:ext>
                </a:extLst>
              </p:cNvPr>
              <p:cNvSpPr/>
              <p:nvPr/>
            </p:nvSpPr>
            <p:spPr>
              <a:xfrm>
                <a:off x="2681086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9" name="Oval 254">
                <a:extLst>
                  <a:ext uri="{FF2B5EF4-FFF2-40B4-BE49-F238E27FC236}">
                    <a16:creationId xmlns:a16="http://schemas.microsoft.com/office/drawing/2014/main" id="{5C471770-DBA2-404E-BCF6-911BCBB46B85}"/>
                  </a:ext>
                </a:extLst>
              </p:cNvPr>
              <p:cNvSpPr/>
              <p:nvPr/>
            </p:nvSpPr>
            <p:spPr>
              <a:xfrm>
                <a:off x="2943899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Oval 255">
                <a:extLst>
                  <a:ext uri="{FF2B5EF4-FFF2-40B4-BE49-F238E27FC236}">
                    <a16:creationId xmlns:a16="http://schemas.microsoft.com/office/drawing/2014/main" id="{8F437E8D-CF7E-4BBF-BE3B-075011F9CA01}"/>
                  </a:ext>
                </a:extLst>
              </p:cNvPr>
              <p:cNvSpPr/>
              <p:nvPr/>
            </p:nvSpPr>
            <p:spPr>
              <a:xfrm>
                <a:off x="3206712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Oval 256">
                <a:extLst>
                  <a:ext uri="{FF2B5EF4-FFF2-40B4-BE49-F238E27FC236}">
                    <a16:creationId xmlns:a16="http://schemas.microsoft.com/office/drawing/2014/main" id="{59F0DC4B-FA3B-49A1-A816-86482180BCB7}"/>
                  </a:ext>
                </a:extLst>
              </p:cNvPr>
              <p:cNvSpPr/>
              <p:nvPr/>
            </p:nvSpPr>
            <p:spPr>
              <a:xfrm>
                <a:off x="3451594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2" name="Oval 257">
                <a:extLst>
                  <a:ext uri="{FF2B5EF4-FFF2-40B4-BE49-F238E27FC236}">
                    <a16:creationId xmlns:a16="http://schemas.microsoft.com/office/drawing/2014/main" id="{233CBF88-F46D-488A-A476-F25EF23DEF4E}"/>
                  </a:ext>
                </a:extLst>
              </p:cNvPr>
              <p:cNvSpPr/>
              <p:nvPr/>
            </p:nvSpPr>
            <p:spPr>
              <a:xfrm>
                <a:off x="1629834" y="2612567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Oval 258">
                <a:extLst>
                  <a:ext uri="{FF2B5EF4-FFF2-40B4-BE49-F238E27FC236}">
                    <a16:creationId xmlns:a16="http://schemas.microsoft.com/office/drawing/2014/main" id="{3BCBB44A-8C2C-4DDF-BEE7-0E35CC99A343}"/>
                  </a:ext>
                </a:extLst>
              </p:cNvPr>
              <p:cNvSpPr/>
              <p:nvPr/>
            </p:nvSpPr>
            <p:spPr>
              <a:xfrm>
                <a:off x="1873115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4" name="Oval 259">
                <a:extLst>
                  <a:ext uri="{FF2B5EF4-FFF2-40B4-BE49-F238E27FC236}">
                    <a16:creationId xmlns:a16="http://schemas.microsoft.com/office/drawing/2014/main" id="{0107BBCE-991E-4FB3-A7F3-31E2B38C7EF9}"/>
                  </a:ext>
                </a:extLst>
              </p:cNvPr>
              <p:cNvSpPr/>
              <p:nvPr/>
            </p:nvSpPr>
            <p:spPr>
              <a:xfrm>
                <a:off x="2135928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5" name="Oval 260">
                <a:extLst>
                  <a:ext uri="{FF2B5EF4-FFF2-40B4-BE49-F238E27FC236}">
                    <a16:creationId xmlns:a16="http://schemas.microsoft.com/office/drawing/2014/main" id="{0E5A957E-AF0C-4EC0-8B9E-37E01F87153E}"/>
                  </a:ext>
                </a:extLst>
              </p:cNvPr>
              <p:cNvSpPr/>
              <p:nvPr/>
            </p:nvSpPr>
            <p:spPr>
              <a:xfrm>
                <a:off x="2398741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6" name="Oval 261">
                <a:extLst>
                  <a:ext uri="{FF2B5EF4-FFF2-40B4-BE49-F238E27FC236}">
                    <a16:creationId xmlns:a16="http://schemas.microsoft.com/office/drawing/2014/main" id="{71BF4509-AAEC-439C-9C6B-86CCE62C120A}"/>
                  </a:ext>
                </a:extLst>
              </p:cNvPr>
              <p:cNvSpPr/>
              <p:nvPr/>
            </p:nvSpPr>
            <p:spPr>
              <a:xfrm>
                <a:off x="2661554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Oval 262">
                <a:extLst>
                  <a:ext uri="{FF2B5EF4-FFF2-40B4-BE49-F238E27FC236}">
                    <a16:creationId xmlns:a16="http://schemas.microsoft.com/office/drawing/2014/main" id="{A39D81D9-4167-4E57-996A-E1C0CE41D008}"/>
                  </a:ext>
                </a:extLst>
              </p:cNvPr>
              <p:cNvSpPr/>
              <p:nvPr/>
            </p:nvSpPr>
            <p:spPr>
              <a:xfrm>
                <a:off x="2924367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8" name="Oval 263">
                <a:extLst>
                  <a:ext uri="{FF2B5EF4-FFF2-40B4-BE49-F238E27FC236}">
                    <a16:creationId xmlns:a16="http://schemas.microsoft.com/office/drawing/2014/main" id="{B65CD351-4D83-44AA-B345-50E3A5997F8C}"/>
                  </a:ext>
                </a:extLst>
              </p:cNvPr>
              <p:cNvSpPr/>
              <p:nvPr/>
            </p:nvSpPr>
            <p:spPr>
              <a:xfrm>
                <a:off x="3187180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9" name="Oval 264">
                <a:extLst>
                  <a:ext uri="{FF2B5EF4-FFF2-40B4-BE49-F238E27FC236}">
                    <a16:creationId xmlns:a16="http://schemas.microsoft.com/office/drawing/2014/main" id="{DA8AF852-D6D6-401D-9065-93902A8AE0AD}"/>
                  </a:ext>
                </a:extLst>
              </p:cNvPr>
              <p:cNvSpPr/>
              <p:nvPr/>
            </p:nvSpPr>
            <p:spPr>
              <a:xfrm>
                <a:off x="3449991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0" name="Oval 265">
                <a:extLst>
                  <a:ext uri="{FF2B5EF4-FFF2-40B4-BE49-F238E27FC236}">
                    <a16:creationId xmlns:a16="http://schemas.microsoft.com/office/drawing/2014/main" id="{CC479C6F-CCE9-4E52-AE97-CF341B7780F4}"/>
                  </a:ext>
                </a:extLst>
              </p:cNvPr>
              <p:cNvSpPr/>
              <p:nvPr/>
            </p:nvSpPr>
            <p:spPr>
              <a:xfrm>
                <a:off x="1610302" y="2888336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1" name="Oval 266">
                <a:extLst>
                  <a:ext uri="{FF2B5EF4-FFF2-40B4-BE49-F238E27FC236}">
                    <a16:creationId xmlns:a16="http://schemas.microsoft.com/office/drawing/2014/main" id="{261C637F-778B-4F68-BA18-9C158355AFC0}"/>
                  </a:ext>
                </a:extLst>
              </p:cNvPr>
              <p:cNvSpPr/>
              <p:nvPr/>
            </p:nvSpPr>
            <p:spPr>
              <a:xfrm>
                <a:off x="1870263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2" name="Oval 267">
                <a:extLst>
                  <a:ext uri="{FF2B5EF4-FFF2-40B4-BE49-F238E27FC236}">
                    <a16:creationId xmlns:a16="http://schemas.microsoft.com/office/drawing/2014/main" id="{F571605C-409D-4102-B7E0-600D6867E4F9}"/>
                  </a:ext>
                </a:extLst>
              </p:cNvPr>
              <p:cNvSpPr/>
              <p:nvPr/>
            </p:nvSpPr>
            <p:spPr>
              <a:xfrm>
                <a:off x="2133076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3" name="Oval 268">
                <a:extLst>
                  <a:ext uri="{FF2B5EF4-FFF2-40B4-BE49-F238E27FC236}">
                    <a16:creationId xmlns:a16="http://schemas.microsoft.com/office/drawing/2014/main" id="{76DC7A26-0469-4B6F-9665-D95089148774}"/>
                  </a:ext>
                </a:extLst>
              </p:cNvPr>
              <p:cNvSpPr/>
              <p:nvPr/>
            </p:nvSpPr>
            <p:spPr>
              <a:xfrm>
                <a:off x="2395889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4" name="Oval 269">
                <a:extLst>
                  <a:ext uri="{FF2B5EF4-FFF2-40B4-BE49-F238E27FC236}">
                    <a16:creationId xmlns:a16="http://schemas.microsoft.com/office/drawing/2014/main" id="{7C00F3A1-2AFF-4F67-A722-77BE1249CBCA}"/>
                  </a:ext>
                </a:extLst>
              </p:cNvPr>
              <p:cNvSpPr/>
              <p:nvPr/>
            </p:nvSpPr>
            <p:spPr>
              <a:xfrm>
                <a:off x="2658702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5" name="Oval 270">
                <a:extLst>
                  <a:ext uri="{FF2B5EF4-FFF2-40B4-BE49-F238E27FC236}">
                    <a16:creationId xmlns:a16="http://schemas.microsoft.com/office/drawing/2014/main" id="{C4D616FB-9A74-46C5-95B8-6D23F43525A5}"/>
                  </a:ext>
                </a:extLst>
              </p:cNvPr>
              <p:cNvSpPr/>
              <p:nvPr/>
            </p:nvSpPr>
            <p:spPr>
              <a:xfrm>
                <a:off x="2921515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6" name="Oval 271">
                <a:extLst>
                  <a:ext uri="{FF2B5EF4-FFF2-40B4-BE49-F238E27FC236}">
                    <a16:creationId xmlns:a16="http://schemas.microsoft.com/office/drawing/2014/main" id="{1DE65730-F3DA-41FF-B77A-A5AF25B248A7}"/>
                  </a:ext>
                </a:extLst>
              </p:cNvPr>
              <p:cNvSpPr/>
              <p:nvPr/>
            </p:nvSpPr>
            <p:spPr>
              <a:xfrm>
                <a:off x="3184328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7" name="Oval 272">
                <a:extLst>
                  <a:ext uri="{FF2B5EF4-FFF2-40B4-BE49-F238E27FC236}">
                    <a16:creationId xmlns:a16="http://schemas.microsoft.com/office/drawing/2014/main" id="{9C48E690-829F-4B88-B4EF-BFB896AF0D73}"/>
                  </a:ext>
                </a:extLst>
              </p:cNvPr>
              <p:cNvSpPr/>
              <p:nvPr/>
            </p:nvSpPr>
            <p:spPr>
              <a:xfrm>
                <a:off x="3447139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8" name="Oval 273">
                <a:extLst>
                  <a:ext uri="{FF2B5EF4-FFF2-40B4-BE49-F238E27FC236}">
                    <a16:creationId xmlns:a16="http://schemas.microsoft.com/office/drawing/2014/main" id="{C477AA83-E8A4-46D2-B87E-2E402611D574}"/>
                  </a:ext>
                </a:extLst>
              </p:cNvPr>
              <p:cNvSpPr/>
              <p:nvPr/>
            </p:nvSpPr>
            <p:spPr>
              <a:xfrm>
                <a:off x="1607450" y="316409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69" name="Oval 274">
                <a:extLst>
                  <a:ext uri="{FF2B5EF4-FFF2-40B4-BE49-F238E27FC236}">
                    <a16:creationId xmlns:a16="http://schemas.microsoft.com/office/drawing/2014/main" id="{CE9FF062-89FC-4BBE-9BDA-B4B483BDA788}"/>
                  </a:ext>
                </a:extLst>
              </p:cNvPr>
              <p:cNvSpPr/>
              <p:nvPr/>
            </p:nvSpPr>
            <p:spPr>
              <a:xfrm>
                <a:off x="1865079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0" name="Oval 275">
                <a:extLst>
                  <a:ext uri="{FF2B5EF4-FFF2-40B4-BE49-F238E27FC236}">
                    <a16:creationId xmlns:a16="http://schemas.microsoft.com/office/drawing/2014/main" id="{D8BB10FE-79ED-45F4-92D6-C35775EFD26E}"/>
                  </a:ext>
                </a:extLst>
              </p:cNvPr>
              <p:cNvSpPr/>
              <p:nvPr/>
            </p:nvSpPr>
            <p:spPr>
              <a:xfrm>
                <a:off x="2127892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1" name="Oval 276">
                <a:extLst>
                  <a:ext uri="{FF2B5EF4-FFF2-40B4-BE49-F238E27FC236}">
                    <a16:creationId xmlns:a16="http://schemas.microsoft.com/office/drawing/2014/main" id="{48F53086-F39C-4889-A95C-5B7C9878C26A}"/>
                  </a:ext>
                </a:extLst>
              </p:cNvPr>
              <p:cNvSpPr/>
              <p:nvPr/>
            </p:nvSpPr>
            <p:spPr>
              <a:xfrm>
                <a:off x="2390705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:a16="http://schemas.microsoft.com/office/drawing/2014/main" id="{3AA9B8F2-7090-48E5-B704-C31DDC2B27B1}"/>
                  </a:ext>
                </a:extLst>
              </p:cNvPr>
              <p:cNvSpPr/>
              <p:nvPr/>
            </p:nvSpPr>
            <p:spPr>
              <a:xfrm>
                <a:off x="2653518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3" name="Oval 278">
                <a:extLst>
                  <a:ext uri="{FF2B5EF4-FFF2-40B4-BE49-F238E27FC236}">
                    <a16:creationId xmlns:a16="http://schemas.microsoft.com/office/drawing/2014/main" id="{7B356E86-9CF6-4C43-AC8C-F6DE37DF7137}"/>
                  </a:ext>
                </a:extLst>
              </p:cNvPr>
              <p:cNvSpPr/>
              <p:nvPr/>
            </p:nvSpPr>
            <p:spPr>
              <a:xfrm>
                <a:off x="2916331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4" name="Oval 279">
                <a:extLst>
                  <a:ext uri="{FF2B5EF4-FFF2-40B4-BE49-F238E27FC236}">
                    <a16:creationId xmlns:a16="http://schemas.microsoft.com/office/drawing/2014/main" id="{B7DF3F50-A36B-4128-9B66-4E38CAD937A7}"/>
                  </a:ext>
                </a:extLst>
              </p:cNvPr>
              <p:cNvSpPr/>
              <p:nvPr/>
            </p:nvSpPr>
            <p:spPr>
              <a:xfrm>
                <a:off x="3179144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Oval 280">
                <a:extLst>
                  <a:ext uri="{FF2B5EF4-FFF2-40B4-BE49-F238E27FC236}">
                    <a16:creationId xmlns:a16="http://schemas.microsoft.com/office/drawing/2014/main" id="{81C8B896-985A-4356-856E-1E109D8419CC}"/>
                  </a:ext>
                </a:extLst>
              </p:cNvPr>
              <p:cNvSpPr/>
              <p:nvPr/>
            </p:nvSpPr>
            <p:spPr>
              <a:xfrm>
                <a:off x="3441955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76" name="Oval 281">
                <a:extLst>
                  <a:ext uri="{FF2B5EF4-FFF2-40B4-BE49-F238E27FC236}">
                    <a16:creationId xmlns:a16="http://schemas.microsoft.com/office/drawing/2014/main" id="{9A8EF554-A424-4B78-98EC-32FBAF9D58A0}"/>
                  </a:ext>
                </a:extLst>
              </p:cNvPr>
              <p:cNvSpPr/>
              <p:nvPr/>
            </p:nvSpPr>
            <p:spPr>
              <a:xfrm>
                <a:off x="1602266" y="3447151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Oval 282">
                <a:extLst>
                  <a:ext uri="{FF2B5EF4-FFF2-40B4-BE49-F238E27FC236}">
                    <a16:creationId xmlns:a16="http://schemas.microsoft.com/office/drawing/2014/main" id="{0B2089CF-AFE5-48A3-8FFE-EAB54FE640F8}"/>
                  </a:ext>
                </a:extLst>
              </p:cNvPr>
              <p:cNvSpPr/>
              <p:nvPr/>
            </p:nvSpPr>
            <p:spPr>
              <a:xfrm>
                <a:off x="1871744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8" name="Oval 283">
                <a:extLst>
                  <a:ext uri="{FF2B5EF4-FFF2-40B4-BE49-F238E27FC236}">
                    <a16:creationId xmlns:a16="http://schemas.microsoft.com/office/drawing/2014/main" id="{BDECD285-2C58-4EE8-8CDD-DACB068A2708}"/>
                  </a:ext>
                </a:extLst>
              </p:cNvPr>
              <p:cNvSpPr/>
              <p:nvPr/>
            </p:nvSpPr>
            <p:spPr>
              <a:xfrm>
                <a:off x="2134557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9" name="Oval 284">
                <a:extLst>
                  <a:ext uri="{FF2B5EF4-FFF2-40B4-BE49-F238E27FC236}">
                    <a16:creationId xmlns:a16="http://schemas.microsoft.com/office/drawing/2014/main" id="{6314B133-13C8-4FEC-89DC-DE2924A170EB}"/>
                  </a:ext>
                </a:extLst>
              </p:cNvPr>
              <p:cNvSpPr/>
              <p:nvPr/>
            </p:nvSpPr>
            <p:spPr>
              <a:xfrm>
                <a:off x="2397370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0" name="Oval 285">
                <a:extLst>
                  <a:ext uri="{FF2B5EF4-FFF2-40B4-BE49-F238E27FC236}">
                    <a16:creationId xmlns:a16="http://schemas.microsoft.com/office/drawing/2014/main" id="{D9AA4351-E661-4CFB-9713-68772E7C6EF3}"/>
                  </a:ext>
                </a:extLst>
              </p:cNvPr>
              <p:cNvSpPr/>
              <p:nvPr/>
            </p:nvSpPr>
            <p:spPr>
              <a:xfrm>
                <a:off x="2660183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1" name="Oval 286">
                <a:extLst>
                  <a:ext uri="{FF2B5EF4-FFF2-40B4-BE49-F238E27FC236}">
                    <a16:creationId xmlns:a16="http://schemas.microsoft.com/office/drawing/2014/main" id="{BC90CA41-BD4E-412B-B16E-7661B3164C78}"/>
                  </a:ext>
                </a:extLst>
              </p:cNvPr>
              <p:cNvSpPr/>
              <p:nvPr/>
            </p:nvSpPr>
            <p:spPr>
              <a:xfrm>
                <a:off x="2922996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2" name="Oval 287">
                <a:extLst>
                  <a:ext uri="{FF2B5EF4-FFF2-40B4-BE49-F238E27FC236}">
                    <a16:creationId xmlns:a16="http://schemas.microsoft.com/office/drawing/2014/main" id="{46800969-39E9-48C0-B798-2F6CB2C32CCF}"/>
                  </a:ext>
                </a:extLst>
              </p:cNvPr>
              <p:cNvSpPr/>
              <p:nvPr/>
            </p:nvSpPr>
            <p:spPr>
              <a:xfrm>
                <a:off x="3185809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3" name="Oval 288">
                <a:extLst>
                  <a:ext uri="{FF2B5EF4-FFF2-40B4-BE49-F238E27FC236}">
                    <a16:creationId xmlns:a16="http://schemas.microsoft.com/office/drawing/2014/main" id="{D048168C-D12E-4943-81B4-66C891E9BD2C}"/>
                  </a:ext>
                </a:extLst>
              </p:cNvPr>
              <p:cNvSpPr/>
              <p:nvPr/>
            </p:nvSpPr>
            <p:spPr>
              <a:xfrm>
                <a:off x="3448620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4" name="Oval 289">
                <a:extLst>
                  <a:ext uri="{FF2B5EF4-FFF2-40B4-BE49-F238E27FC236}">
                    <a16:creationId xmlns:a16="http://schemas.microsoft.com/office/drawing/2014/main" id="{71A2B247-FE73-4E32-9CFA-14174835A1B8}"/>
                  </a:ext>
                </a:extLst>
              </p:cNvPr>
              <p:cNvSpPr/>
              <p:nvPr/>
            </p:nvSpPr>
            <p:spPr>
              <a:xfrm>
                <a:off x="1608931" y="3722920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Oval 290">
                <a:extLst>
                  <a:ext uri="{FF2B5EF4-FFF2-40B4-BE49-F238E27FC236}">
                    <a16:creationId xmlns:a16="http://schemas.microsoft.com/office/drawing/2014/main" id="{5F897265-A530-4565-A331-B5DED48DE9A0}"/>
                  </a:ext>
                </a:extLst>
              </p:cNvPr>
              <p:cNvSpPr/>
              <p:nvPr/>
            </p:nvSpPr>
            <p:spPr>
              <a:xfrm>
                <a:off x="1852992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Oval 291">
                <a:extLst>
                  <a:ext uri="{FF2B5EF4-FFF2-40B4-BE49-F238E27FC236}">
                    <a16:creationId xmlns:a16="http://schemas.microsoft.com/office/drawing/2014/main" id="{70628D04-2157-4FE1-88A5-3FE0A1214619}"/>
                  </a:ext>
                </a:extLst>
              </p:cNvPr>
              <p:cNvSpPr/>
              <p:nvPr/>
            </p:nvSpPr>
            <p:spPr>
              <a:xfrm>
                <a:off x="2115805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Oval 292">
                <a:extLst>
                  <a:ext uri="{FF2B5EF4-FFF2-40B4-BE49-F238E27FC236}">
                    <a16:creationId xmlns:a16="http://schemas.microsoft.com/office/drawing/2014/main" id="{EB024593-38E0-4809-8C04-5920092F9B9E}"/>
                  </a:ext>
                </a:extLst>
              </p:cNvPr>
              <p:cNvSpPr/>
              <p:nvPr/>
            </p:nvSpPr>
            <p:spPr>
              <a:xfrm>
                <a:off x="2378618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8" name="Oval 293">
                <a:extLst>
                  <a:ext uri="{FF2B5EF4-FFF2-40B4-BE49-F238E27FC236}">
                    <a16:creationId xmlns:a16="http://schemas.microsoft.com/office/drawing/2014/main" id="{7B85E6E0-3567-4179-989F-39A2CC70E275}"/>
                  </a:ext>
                </a:extLst>
              </p:cNvPr>
              <p:cNvSpPr/>
              <p:nvPr/>
            </p:nvSpPr>
            <p:spPr>
              <a:xfrm>
                <a:off x="2641431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9" name="Oval 294">
                <a:extLst>
                  <a:ext uri="{FF2B5EF4-FFF2-40B4-BE49-F238E27FC236}">
                    <a16:creationId xmlns:a16="http://schemas.microsoft.com/office/drawing/2014/main" id="{2D9DC08F-8348-4240-8B7B-2C3392679B97}"/>
                  </a:ext>
                </a:extLst>
              </p:cNvPr>
              <p:cNvSpPr/>
              <p:nvPr/>
            </p:nvSpPr>
            <p:spPr>
              <a:xfrm>
                <a:off x="2904244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0" name="Oval 295">
                <a:extLst>
                  <a:ext uri="{FF2B5EF4-FFF2-40B4-BE49-F238E27FC236}">
                    <a16:creationId xmlns:a16="http://schemas.microsoft.com/office/drawing/2014/main" id="{7DAEB61B-0353-4253-8CFC-8ED0ABF62549}"/>
                  </a:ext>
                </a:extLst>
              </p:cNvPr>
              <p:cNvSpPr/>
              <p:nvPr/>
            </p:nvSpPr>
            <p:spPr>
              <a:xfrm>
                <a:off x="3167057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Oval 296">
                <a:extLst>
                  <a:ext uri="{FF2B5EF4-FFF2-40B4-BE49-F238E27FC236}">
                    <a16:creationId xmlns:a16="http://schemas.microsoft.com/office/drawing/2014/main" id="{32718DE5-6793-48DB-8503-BA27C57413EF}"/>
                  </a:ext>
                </a:extLst>
              </p:cNvPr>
              <p:cNvSpPr/>
              <p:nvPr/>
            </p:nvSpPr>
            <p:spPr>
              <a:xfrm>
                <a:off x="3429868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92" name="Oval 297">
                <a:extLst>
                  <a:ext uri="{FF2B5EF4-FFF2-40B4-BE49-F238E27FC236}">
                    <a16:creationId xmlns:a16="http://schemas.microsoft.com/office/drawing/2014/main" id="{DC049DC3-0A5D-4954-8CA8-9C15FF9C18AA}"/>
                  </a:ext>
                </a:extLst>
              </p:cNvPr>
              <p:cNvSpPr/>
              <p:nvPr/>
            </p:nvSpPr>
            <p:spPr>
              <a:xfrm>
                <a:off x="1590179" y="3998684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Oval 298">
                <a:extLst>
                  <a:ext uri="{FF2B5EF4-FFF2-40B4-BE49-F238E27FC236}">
                    <a16:creationId xmlns:a16="http://schemas.microsoft.com/office/drawing/2014/main" id="{74627DD7-8985-42EB-A3D5-33B228C9C132}"/>
                  </a:ext>
                </a:extLst>
              </p:cNvPr>
              <p:cNvSpPr/>
              <p:nvPr/>
            </p:nvSpPr>
            <p:spPr>
              <a:xfrm>
                <a:off x="1871744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Oval 299">
                <a:extLst>
                  <a:ext uri="{FF2B5EF4-FFF2-40B4-BE49-F238E27FC236}">
                    <a16:creationId xmlns:a16="http://schemas.microsoft.com/office/drawing/2014/main" id="{8FDFC64B-29E4-48D1-8859-C9C971441719}"/>
                  </a:ext>
                </a:extLst>
              </p:cNvPr>
              <p:cNvSpPr/>
              <p:nvPr/>
            </p:nvSpPr>
            <p:spPr>
              <a:xfrm>
                <a:off x="2134557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Oval 300">
                <a:extLst>
                  <a:ext uri="{FF2B5EF4-FFF2-40B4-BE49-F238E27FC236}">
                    <a16:creationId xmlns:a16="http://schemas.microsoft.com/office/drawing/2014/main" id="{26EE0FAC-8611-4BD3-B520-F371F98B7AC6}"/>
                  </a:ext>
                </a:extLst>
              </p:cNvPr>
              <p:cNvSpPr/>
              <p:nvPr/>
            </p:nvSpPr>
            <p:spPr>
              <a:xfrm>
                <a:off x="2397370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Oval 301">
                <a:extLst>
                  <a:ext uri="{FF2B5EF4-FFF2-40B4-BE49-F238E27FC236}">
                    <a16:creationId xmlns:a16="http://schemas.microsoft.com/office/drawing/2014/main" id="{001752A5-69A9-46B0-A7DC-8C7CC243ABC6}"/>
                  </a:ext>
                </a:extLst>
              </p:cNvPr>
              <p:cNvSpPr/>
              <p:nvPr/>
            </p:nvSpPr>
            <p:spPr>
              <a:xfrm>
                <a:off x="2660183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Oval 302">
                <a:extLst>
                  <a:ext uri="{FF2B5EF4-FFF2-40B4-BE49-F238E27FC236}">
                    <a16:creationId xmlns:a16="http://schemas.microsoft.com/office/drawing/2014/main" id="{52C6D316-0D25-4857-8F78-9680FE3B0253}"/>
                  </a:ext>
                </a:extLst>
              </p:cNvPr>
              <p:cNvSpPr/>
              <p:nvPr/>
            </p:nvSpPr>
            <p:spPr>
              <a:xfrm>
                <a:off x="2922996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Oval 303">
                <a:extLst>
                  <a:ext uri="{FF2B5EF4-FFF2-40B4-BE49-F238E27FC236}">
                    <a16:creationId xmlns:a16="http://schemas.microsoft.com/office/drawing/2014/main" id="{6907B55F-C3F1-4DDD-90B1-10C053184337}"/>
                  </a:ext>
                </a:extLst>
              </p:cNvPr>
              <p:cNvSpPr/>
              <p:nvPr/>
            </p:nvSpPr>
            <p:spPr>
              <a:xfrm>
                <a:off x="3185809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Oval 304">
                <a:extLst>
                  <a:ext uri="{FF2B5EF4-FFF2-40B4-BE49-F238E27FC236}">
                    <a16:creationId xmlns:a16="http://schemas.microsoft.com/office/drawing/2014/main" id="{C142EE08-6A99-478E-A29C-1B23FF3472D6}"/>
                  </a:ext>
                </a:extLst>
              </p:cNvPr>
              <p:cNvSpPr/>
              <p:nvPr/>
            </p:nvSpPr>
            <p:spPr>
              <a:xfrm>
                <a:off x="3448620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0" name="Oval 305">
                <a:extLst>
                  <a:ext uri="{FF2B5EF4-FFF2-40B4-BE49-F238E27FC236}">
                    <a16:creationId xmlns:a16="http://schemas.microsoft.com/office/drawing/2014/main" id="{89DAA17E-517A-4806-8FA3-DB2A651705BD}"/>
                  </a:ext>
                </a:extLst>
              </p:cNvPr>
              <p:cNvSpPr/>
              <p:nvPr/>
            </p:nvSpPr>
            <p:spPr>
              <a:xfrm>
                <a:off x="1608931" y="4249058"/>
                <a:ext cx="257629" cy="261257"/>
              </a:xfrm>
              <a:prstGeom prst="ellipse">
                <a:avLst/>
              </a:prstGeom>
              <a:solidFill>
                <a:srgbClr val="FFD966">
                  <a:alpha val="7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9" name="Rounded Rectangle 107">
              <a:extLst>
                <a:ext uri="{FF2B5EF4-FFF2-40B4-BE49-F238E27FC236}">
                  <a16:creationId xmlns:a16="http://schemas.microsoft.com/office/drawing/2014/main" id="{5A5FA521-9C71-4D7F-A5EF-30C3CD84BF29}"/>
                </a:ext>
              </a:extLst>
            </p:cNvPr>
            <p:cNvSpPr/>
            <p:nvPr/>
          </p:nvSpPr>
          <p:spPr>
            <a:xfrm>
              <a:off x="3759199" y="1901372"/>
              <a:ext cx="4426857" cy="3091543"/>
            </a:xfrm>
            <a:prstGeom prst="roundRect">
              <a:avLst/>
            </a:prstGeom>
            <a:solidFill>
              <a:srgbClr val="FFD966">
                <a:alpha val="25098"/>
              </a:srgbClr>
            </a:solidFill>
            <a:ln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Triangle 58367">
              <a:extLst>
                <a:ext uri="{FF2B5EF4-FFF2-40B4-BE49-F238E27FC236}">
                  <a16:creationId xmlns:a16="http://schemas.microsoft.com/office/drawing/2014/main" id="{4CEA5361-C9DF-4702-A60C-46CE730E23D6}"/>
                </a:ext>
              </a:extLst>
            </p:cNvPr>
            <p:cNvSpPr/>
            <p:nvPr/>
          </p:nvSpPr>
          <p:spPr>
            <a:xfrm rot="5400000">
              <a:off x="4367061" y="-1056373"/>
              <a:ext cx="3487270" cy="9007032"/>
            </a:xfrm>
            <a:prstGeom prst="triangle">
              <a:avLst>
                <a:gd name="adj" fmla="val 47944"/>
              </a:avLst>
            </a:prstGeom>
            <a:solidFill>
              <a:srgbClr val="FFE699">
                <a:alpha val="20000"/>
              </a:srgbClr>
            </a:solidFill>
            <a:ln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58368">
              <a:extLst>
                <a:ext uri="{FF2B5EF4-FFF2-40B4-BE49-F238E27FC236}">
                  <a16:creationId xmlns:a16="http://schemas.microsoft.com/office/drawing/2014/main" id="{9D1FEFAF-F757-431A-9AE7-247E16AF109B}"/>
                </a:ext>
              </a:extLst>
            </p:cNvPr>
            <p:cNvSpPr/>
            <p:nvPr/>
          </p:nvSpPr>
          <p:spPr>
            <a:xfrm>
              <a:off x="124178" y="2356426"/>
              <a:ext cx="1483001" cy="3327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</a:pPr>
              <a:r>
                <a:rPr lang="bo-CN" sz="1050" dirty="0">
                  <a:solidFill>
                    <a:srgbClr val="E7E6E6">
                      <a:lumMod val="50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པར་སྐྲུན་</a:t>
              </a:r>
              <a:endParaRPr lang="en-US" sz="1050" dirty="0">
                <a:solidFill>
                  <a:srgbClr val="E7E6E6">
                    <a:lumMod val="50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 algn="r">
                <a:lnSpc>
                  <a:spcPct val="150000"/>
                </a:lnSpc>
              </a:pPr>
              <a:r>
                <a:rPr lang="bo-CN" sz="1050" dirty="0">
                  <a:solidFill>
                    <a:srgbClr val="E7E6E6">
                      <a:lumMod val="50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ཚོང་འབྲེལ་</a:t>
              </a:r>
              <a:endParaRPr lang="en-US" sz="1050" dirty="0">
                <a:solidFill>
                  <a:srgbClr val="E7E6E6">
                    <a:lumMod val="50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 algn="r">
                <a:lnSpc>
                  <a:spcPct val="150000"/>
                </a:lnSpc>
              </a:pPr>
              <a:r>
                <a:rPr lang="bo-CN" sz="1050" dirty="0">
                  <a:solidFill>
                    <a:srgbClr val="E7E6E6">
                      <a:lumMod val="50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སྦྱིན་བདག</a:t>
              </a:r>
              <a:endParaRPr lang="en-US" sz="1050" dirty="0">
                <a:solidFill>
                  <a:srgbClr val="E7E6E6">
                    <a:lumMod val="50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 algn="r">
                <a:lnSpc>
                  <a:spcPct val="150000"/>
                </a:lnSpc>
              </a:pPr>
              <a:r>
                <a:rPr lang="bo-CN" sz="1050" dirty="0">
                  <a:solidFill>
                    <a:srgbClr val="E7E6E6">
                      <a:lumMod val="50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གློག་བརྙན</a:t>
              </a:r>
              <a:endParaRPr lang="en-US" sz="1050" dirty="0">
                <a:solidFill>
                  <a:srgbClr val="E7E6E6">
                    <a:lumMod val="50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 algn="r">
                <a:lnSpc>
                  <a:spcPct val="150000"/>
                </a:lnSpc>
              </a:pPr>
              <a:r>
                <a:rPr lang="bo-CN" sz="1050" dirty="0">
                  <a:solidFill>
                    <a:srgbClr val="E7E6E6">
                      <a:lumMod val="50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ཡོངས་འབྲེལ་འཆར་སྒོ</a:t>
              </a:r>
              <a:endParaRPr lang="en-US" sz="1050" dirty="0">
                <a:solidFill>
                  <a:srgbClr val="E7E6E6">
                    <a:lumMod val="50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 algn="r">
                <a:lnSpc>
                  <a:spcPct val="150000"/>
                </a:lnSpc>
              </a:pPr>
              <a:r>
                <a:rPr lang="bo-CN" sz="1050" dirty="0">
                  <a:solidFill>
                    <a:srgbClr val="E7E6E6">
                      <a:lumMod val="50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འགྲུལ་འཕྲིན་</a:t>
              </a:r>
              <a:endParaRPr lang="en-US" sz="1050" dirty="0">
                <a:solidFill>
                  <a:srgbClr val="E7E6E6">
                    <a:lumMod val="50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 algn="r">
                <a:lnSpc>
                  <a:spcPct val="150000"/>
                </a:lnSpc>
              </a:pPr>
              <a:r>
                <a:rPr lang="bo-CN" sz="1050" dirty="0">
                  <a:solidFill>
                    <a:srgbClr val="E7E6E6">
                      <a:lumMod val="50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མི་སྡེ་བརྡ་བརྒྱུད</a:t>
              </a:r>
              <a:endParaRPr lang="en-US" sz="1050" dirty="0">
                <a:solidFill>
                  <a:srgbClr val="E7E6E6">
                    <a:lumMod val="50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 algn="r">
                <a:lnSpc>
                  <a:spcPct val="150000"/>
                </a:lnSpc>
              </a:pPr>
              <a:r>
                <a:rPr lang="bo-CN" sz="1050" dirty="0">
                  <a:solidFill>
                    <a:srgbClr val="E7E6E6">
                      <a:lumMod val="50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གློག་རིམ</a:t>
              </a:r>
              <a:endParaRPr lang="en-US" sz="1050" dirty="0">
                <a:solidFill>
                  <a:srgbClr val="E7E6E6">
                    <a:lumMod val="50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 algn="r">
                <a:lnSpc>
                  <a:spcPct val="150000"/>
                </a:lnSpc>
              </a:pPr>
              <a:r>
                <a:rPr lang="bo-CN" sz="1050" dirty="0">
                  <a:solidFill>
                    <a:srgbClr val="E7E6E6">
                      <a:lumMod val="50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ལས་རིམ</a:t>
              </a:r>
              <a:endParaRPr lang="en-US" sz="1050" dirty="0">
                <a:solidFill>
                  <a:srgbClr val="E7E6E6">
                    <a:lumMod val="50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 algn="r">
                <a:lnSpc>
                  <a:spcPct val="150000"/>
                </a:lnSpc>
              </a:pPr>
              <a:r>
                <a:rPr lang="bo-CN" sz="1050" dirty="0">
                  <a:solidFill>
                    <a:srgbClr val="E7E6E6">
                      <a:lumMod val="50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མཐུན་ལམ་</a:t>
              </a:r>
              <a:endParaRPr lang="en-US" sz="1050" dirty="0">
                <a:solidFill>
                  <a:srgbClr val="E7E6E6">
                    <a:lumMod val="50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2" name="TextBox 309">
              <a:extLst>
                <a:ext uri="{FF2B5EF4-FFF2-40B4-BE49-F238E27FC236}">
                  <a16:creationId xmlns:a16="http://schemas.microsoft.com/office/drawing/2014/main" id="{EEA031BB-86EC-4AD1-B741-76B4C06421AF}"/>
                </a:ext>
              </a:extLst>
            </p:cNvPr>
            <p:cNvSpPr txBox="1"/>
            <p:nvPr/>
          </p:nvSpPr>
          <p:spPr>
            <a:xfrm>
              <a:off x="95774" y="1632447"/>
              <a:ext cx="1490151" cy="9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900" b="1" dirty="0">
                  <a:solidFill>
                    <a:schemeClr val="accent1">
                      <a:lumMod val="7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ཚོང་འབྲེལ་དང་ཚོང་མགྲོན་པ་མཉམ་འབྲེལ་གྱི་གྲལ་གཏོགས།</a:t>
              </a:r>
              <a:endParaRPr lang="en-US" sz="900" b="1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3" name="TextBox 310">
              <a:extLst>
                <a:ext uri="{FF2B5EF4-FFF2-40B4-BE49-F238E27FC236}">
                  <a16:creationId xmlns:a16="http://schemas.microsoft.com/office/drawing/2014/main" id="{4A8B5A2D-B9F4-481F-8756-13B596DCE8C7}"/>
                </a:ext>
              </a:extLst>
            </p:cNvPr>
            <p:cNvSpPr txBox="1"/>
            <p:nvPr/>
          </p:nvSpPr>
          <p:spPr>
            <a:xfrm>
              <a:off x="4530442" y="1504824"/>
              <a:ext cx="23814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o-CN" sz="1350" b="1" dirty="0">
                  <a:solidFill>
                    <a:schemeClr val="accent1">
                      <a:lumMod val="7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ཉམས་མྱོང་</a:t>
              </a:r>
              <a:r>
                <a:rPr lang="en-US" sz="1350" b="1" dirty="0">
                  <a:solidFill>
                    <a:schemeClr val="accent1">
                      <a:lumMod val="7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+ </a:t>
              </a:r>
              <a:r>
                <a:rPr lang="bo-CN" sz="1350" b="1" dirty="0">
                  <a:solidFill>
                    <a:schemeClr val="accent1">
                      <a:lumMod val="7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གྲལ་གཏོགས</a:t>
              </a:r>
              <a:endParaRPr lang="en-US" sz="1350" b="1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4" name="TextBox 311">
              <a:extLst>
                <a:ext uri="{FF2B5EF4-FFF2-40B4-BE49-F238E27FC236}">
                  <a16:creationId xmlns:a16="http://schemas.microsoft.com/office/drawing/2014/main" id="{97C7D5DA-9C1E-40FE-9141-4D9230B98229}"/>
                </a:ext>
              </a:extLst>
            </p:cNvPr>
            <p:cNvSpPr txBox="1"/>
            <p:nvPr/>
          </p:nvSpPr>
          <p:spPr>
            <a:xfrm>
              <a:off x="2020351" y="1983299"/>
              <a:ext cx="797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o-CN" sz="1200" dirty="0">
                  <a:solidFill>
                    <a:schemeClr val="bg2">
                      <a:lumMod val="50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བཀུག་ནི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5" name="TextBox 312">
              <a:extLst>
                <a:ext uri="{FF2B5EF4-FFF2-40B4-BE49-F238E27FC236}">
                  <a16:creationId xmlns:a16="http://schemas.microsoft.com/office/drawing/2014/main" id="{290F9D7C-34AC-4538-A5A0-68D7CDF42944}"/>
                </a:ext>
              </a:extLst>
            </p:cNvPr>
            <p:cNvSpPr txBox="1"/>
            <p:nvPr/>
          </p:nvSpPr>
          <p:spPr>
            <a:xfrm>
              <a:off x="4327067" y="1983299"/>
              <a:ext cx="1222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o-CN" sz="1200" dirty="0">
                  <a:solidFill>
                    <a:schemeClr val="bg2">
                      <a:lumMod val="50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བརྡ་དོན་སྤེལ་ནི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6" name="TextBox 313">
              <a:extLst>
                <a:ext uri="{FF2B5EF4-FFF2-40B4-BE49-F238E27FC236}">
                  <a16:creationId xmlns:a16="http://schemas.microsoft.com/office/drawing/2014/main" id="{0E48FD21-3D66-40E5-8CFE-1BEB569D6FAB}"/>
                </a:ext>
              </a:extLst>
            </p:cNvPr>
            <p:cNvSpPr txBox="1"/>
            <p:nvPr/>
          </p:nvSpPr>
          <p:spPr>
            <a:xfrm>
              <a:off x="6569724" y="1983299"/>
              <a:ext cx="1513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o-CN" sz="1200" dirty="0">
                  <a:solidFill>
                    <a:schemeClr val="bg2">
                      <a:lumMod val="50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སྤྲོ་བ་བསྐྱེད་བཅུག་ནི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7" name="TextBox 314">
              <a:extLst>
                <a:ext uri="{FF2B5EF4-FFF2-40B4-BE49-F238E27FC236}">
                  <a16:creationId xmlns:a16="http://schemas.microsoft.com/office/drawing/2014/main" id="{BFC4AA35-03C1-4606-BCB2-C0A95E23BFEB}"/>
                </a:ext>
              </a:extLst>
            </p:cNvPr>
            <p:cNvSpPr txBox="1"/>
            <p:nvPr/>
          </p:nvSpPr>
          <p:spPr>
            <a:xfrm>
              <a:off x="8718066" y="1983299"/>
              <a:ext cx="1086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o-CN" sz="1200" dirty="0">
                  <a:solidFill>
                    <a:schemeClr val="bg2">
                      <a:lumMod val="50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གྲལ་གཏོགས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8" name="TextBox 315">
              <a:extLst>
                <a:ext uri="{FF2B5EF4-FFF2-40B4-BE49-F238E27FC236}">
                  <a16:creationId xmlns:a16="http://schemas.microsoft.com/office/drawing/2014/main" id="{955B45C7-59E8-4A19-AFAD-B372B81C42AD}"/>
                </a:ext>
              </a:extLst>
            </p:cNvPr>
            <p:cNvSpPr txBox="1"/>
            <p:nvPr/>
          </p:nvSpPr>
          <p:spPr>
            <a:xfrm>
              <a:off x="5808041" y="2000304"/>
              <a:ext cx="38087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9" name="TextBox 317">
              <a:extLst>
                <a:ext uri="{FF2B5EF4-FFF2-40B4-BE49-F238E27FC236}">
                  <a16:creationId xmlns:a16="http://schemas.microsoft.com/office/drawing/2014/main" id="{24B58E0C-413E-4F26-8A25-5EB51C347FA7}"/>
                </a:ext>
              </a:extLst>
            </p:cNvPr>
            <p:cNvSpPr txBox="1"/>
            <p:nvPr/>
          </p:nvSpPr>
          <p:spPr>
            <a:xfrm>
              <a:off x="1817194" y="3127277"/>
              <a:ext cx="12251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o-CN" sz="1350" dirty="0">
                  <a:solidFill>
                    <a:schemeClr val="bg2">
                      <a:lumMod val="50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མི་ངོ་མ་ཤེསཔ</a:t>
              </a:r>
              <a:endParaRPr lang="en-US" sz="135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0" name="TextBox 318">
              <a:extLst>
                <a:ext uri="{FF2B5EF4-FFF2-40B4-BE49-F238E27FC236}">
                  <a16:creationId xmlns:a16="http://schemas.microsoft.com/office/drawing/2014/main" id="{F43F39D4-9043-4EC2-9823-B398701CF897}"/>
                </a:ext>
              </a:extLst>
            </p:cNvPr>
            <p:cNvSpPr txBox="1"/>
            <p:nvPr/>
          </p:nvSpPr>
          <p:spPr>
            <a:xfrm>
              <a:off x="4968451" y="3127277"/>
              <a:ext cx="169319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o-CN" sz="1350" dirty="0">
                  <a:solidFill>
                    <a:schemeClr val="bg2">
                      <a:lumMod val="50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རྒྱུ་ཆས་ཡོདཔ་བཟོ་ནི</a:t>
              </a:r>
              <a:endParaRPr lang="en-US" sz="135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1" name="TextBox 319">
              <a:extLst>
                <a:ext uri="{FF2B5EF4-FFF2-40B4-BE49-F238E27FC236}">
                  <a16:creationId xmlns:a16="http://schemas.microsoft.com/office/drawing/2014/main" id="{1F4EC30B-A699-4960-A29E-AFE70B437389}"/>
                </a:ext>
              </a:extLst>
            </p:cNvPr>
            <p:cNvSpPr txBox="1"/>
            <p:nvPr/>
          </p:nvSpPr>
          <p:spPr>
            <a:xfrm>
              <a:off x="8526041" y="3079208"/>
              <a:ext cx="137687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o-CN" sz="1350" dirty="0">
                  <a:solidFill>
                    <a:schemeClr val="bg2">
                      <a:lumMod val="50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མི་སྡེའི་འཐུས་མི</a:t>
              </a:r>
              <a:endParaRPr lang="en-US" sz="135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32" name="Straight Connector 58372">
              <a:extLst>
                <a:ext uri="{FF2B5EF4-FFF2-40B4-BE49-F238E27FC236}">
                  <a16:creationId xmlns:a16="http://schemas.microsoft.com/office/drawing/2014/main" id="{F94B3975-D793-4F4B-BAAE-A0C6513CF9FB}"/>
                </a:ext>
              </a:extLst>
            </p:cNvPr>
            <p:cNvCxnSpPr/>
            <p:nvPr/>
          </p:nvCxnSpPr>
          <p:spPr>
            <a:xfrm>
              <a:off x="1661715" y="5342969"/>
              <a:ext cx="8629767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58373">
              <a:extLst>
                <a:ext uri="{FF2B5EF4-FFF2-40B4-BE49-F238E27FC236}">
                  <a16:creationId xmlns:a16="http://schemas.microsoft.com/office/drawing/2014/main" id="{8E3CF673-3D8D-4A44-AF10-92D690AF79AB}"/>
                </a:ext>
              </a:extLst>
            </p:cNvPr>
            <p:cNvSpPr/>
            <p:nvPr/>
          </p:nvSpPr>
          <p:spPr>
            <a:xfrm>
              <a:off x="3542357" y="5456404"/>
              <a:ext cx="462449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z-BT" sz="1500" b="1" dirty="0">
                  <a:solidFill>
                    <a:schemeClr val="accent1">
                      <a:lumMod val="7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འཕྲོ་མཐུད་དེ་ར་ གྲལ་གཏོགས་འབད་ཡོདཔ</a:t>
              </a:r>
              <a:endParaRPr lang="en-US" sz="1500" b="1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4" name="TextBox 323">
              <a:extLst>
                <a:ext uri="{FF2B5EF4-FFF2-40B4-BE49-F238E27FC236}">
                  <a16:creationId xmlns:a16="http://schemas.microsoft.com/office/drawing/2014/main" id="{01D02B2E-ECD5-408C-8029-07D39397E443}"/>
                </a:ext>
              </a:extLst>
            </p:cNvPr>
            <p:cNvSpPr txBox="1"/>
            <p:nvPr/>
          </p:nvSpPr>
          <p:spPr>
            <a:xfrm>
              <a:off x="3935379" y="4565553"/>
              <a:ext cx="3125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o-CN" sz="1200" dirty="0">
                  <a:solidFill>
                    <a:schemeClr val="bg2">
                      <a:lumMod val="50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གྲལ་གཏོགས་ལུ་ བརྩི་ཐམོང་ཚུ་རིམ་བསྒྲིག་ནི</a:t>
              </a:r>
              <a:endParaRPr lang="en-US" sz="120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5" name="Rectangle 58374">
              <a:extLst>
                <a:ext uri="{FF2B5EF4-FFF2-40B4-BE49-F238E27FC236}">
                  <a16:creationId xmlns:a16="http://schemas.microsoft.com/office/drawing/2014/main" id="{90B3D247-E369-4A12-B470-BBB66CEF2B4C}"/>
                </a:ext>
              </a:extLst>
            </p:cNvPr>
            <p:cNvSpPr/>
            <p:nvPr/>
          </p:nvSpPr>
          <p:spPr>
            <a:xfrm>
              <a:off x="10582328" y="2398610"/>
              <a:ext cx="1404933" cy="23583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050" b="1" dirty="0">
                  <a:solidFill>
                    <a:schemeClr val="accent1">
                      <a:lumMod val="7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མཐུན་ལམ་ལེགས་ཤོམ་འགྱོཝ་ད་ལུ་ ཚོང་འབྲེལ་མརརཕམ་འགྱོ་མི་འདི་གིས་ འགྲུལ་གཡོགཔ་ལུ་གྱུརཝ་ཨིན།</a:t>
              </a:r>
              <a:endParaRPr lang="en-US" sz="1050" b="1" dirty="0">
                <a:solidFill>
                  <a:schemeClr val="accent1">
                    <a:lumMod val="7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086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 མཐུན་ལམ་ནང་ལུ་ ག་ཅི་འདི་བརྩི་འཇོག་འབད་དགོཔ་ཡོདཔ་ཨིན།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B1E441D-AC09-45C7-93F5-B84D7A52ABE2}"/>
              </a:ext>
            </a:extLst>
          </p:cNvPr>
          <p:cNvSpPr txBox="1"/>
          <p:nvPr/>
        </p:nvSpPr>
        <p:spPr>
          <a:xfrm>
            <a:off x="560332" y="2537219"/>
            <a:ext cx="7886700" cy="3197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ཚོང་ལཱའི་ཡོན་ཏན་ལྟེ་བ་གིས་ ཚོང་མགྲོན་པ་དང་ མི་ངོམ་སོ་སོ་ཚུ་དང་ མཐུན་ལམ་ག་བཟུམ་དགོཔ་ཨིན་ན་ ཁ་གསལ་བཟོ་དགོཔ་ཨིན།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ཚོང་འབྲེལ་གྱི་ཁེ་ཕན་ལུ་ ཕན་ཐོགས་བྱུང་ནིའི་དོན་ལུ་ མཐུན་ལམ་འདི་ ཁྱོད་རའི་རྒྱུན་ལམ་དང་ ཚོང་འབྲེལ་གྱི་རྒྱུན་ལམ་ཐོག་ལས་བཟོ་སྟེ་ཡོདཔ་ཨིན།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 ཚོང་མགྲོན་པའི་མཐུན་ལམ་ག་བཟུམ་དགོཔ་ཨིན་ན་འདི་གིས་ ཁྱོད་རའི་ལྟེ་བ་ལུ་ སྤྱིར་བཏང་ལུ་ ཚོང་མགྲོན་པ་ཚུ་གིས་ ཉམས་མྱོང་ག་དེ་སྦེ་མྱོངམ་ཨིན་ན་ལུ་ ཤན་ཞུགས་་སྦོམ་རང་ཡོདཔ་ཨིན།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སྤྱིར་བཏང་གི་རྒྱུ་ཁོངས་ཡོད་མེད་དང་འཁྲིལ་ ཚོང་མགྲོན་པའི་མཐུན་ལམ་འདི་ཡང་ འདི་དང་འཁྲིལཝ་ཨིན།</a:t>
            </a: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41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ཚོང་མགྲོན་པའི་མཐུན་ལམ་དོན་ལུ་སེམས་ཤུགས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F4610605-8C0C-48B3-A2C0-A40C006A3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2859510"/>
              </p:ext>
            </p:extLst>
          </p:nvPr>
        </p:nvGraphicFramePr>
        <p:xfrm>
          <a:off x="804041" y="21550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028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90E8C80-A1E9-4FEE-B8F7-0EE2FFADF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005" y="1215924"/>
            <a:ext cx="1866900" cy="16859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7B55AE7-D483-436D-BBB2-F28A009273FA}"/>
              </a:ext>
            </a:extLst>
          </p:cNvPr>
          <p:cNvSpPr txBox="1"/>
          <p:nvPr/>
        </p:nvSpPr>
        <p:spPr>
          <a:xfrm>
            <a:off x="444510" y="3058144"/>
            <a:ext cx="839469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ཚོང་མགྲོན་པ་ག་དེམ་ཅིག་ཐོབ་ཡོདཔ་ཨིན་ན་འདི་ ཁྲོམ་ཁར་ ཐོན་སྐྱེད་ཀྱི་གདམ་ཁ་ མ་ལང་ལངམ་སྦེ་ཡོད་དེ་འབད་རུང་ ཁྱོད་རའ་ཐོན་སྐྱེད་འདི་ཉོ་དགོ་པའི་ སྐུལ་མ་འབད་ནི།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ཟད་འགྲོ་མངམ་འགྱོ་བའི་བྱ་རིམ</a:t>
            </a:r>
            <a:r>
              <a:rPr lang="en-US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– 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དེ་འབདཝ་ལས་ བརྒྱུད་ལམ་དང་ ཐབས་ལམ་ ངེས་བདེན་འདི་གདམ་ཁ་རྐྱབ་དགོ།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 </a:t>
            </a: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ཁྱོད་རའི་ཚོང་ལཱའི་ཡོན་ཏན་ལྟེ་བའི་དོན་ལུ་ </a:t>
            </a: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མཐར་འཁྱོལ་ཅན་གྱི་ཚོང་མགྲོན་པ་ཚུ་ཐོབ་ནིའི་གདམ་ཁ</a:t>
            </a:r>
            <a:r>
              <a:rPr lang="de-A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མི་སྡེ་བརྡ་བརྒྱུད་ཀྱི་ཚོང་འབྲེལ</a:t>
            </a: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གློག་འཕྲིན་གྱི་ཚོང་འབྲེལ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ཁྱོད་རའི་གཙུག་ལག་སློབ་སྡེའི་ཡོངས་འབྲེལ་འཆར་སྒོ་དང་གཅིག་ཁར་ འཚོལ་ནིའི་འཕྲུལ་འཁོར་ལེགས་ཤོམ་བཙུགས་ནི།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ཡོངས་འབྲེལ་འཆར་སྒོ་དང་ མི་སྡེ་བརྡ་བརྒྱུད་ཀྱི་ནང་ལུ་ སྒྱུར་སོར་ཚད་གཞི་ལེགས་ཤོམ་བཙུགས་ནི</a:t>
            </a: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Textfeld 7">
            <a:extLst>
              <a:ext uri="{FF2B5EF4-FFF2-40B4-BE49-F238E27FC236}">
                <a16:creationId xmlns:a16="http://schemas.microsoft.com/office/drawing/2014/main" id="{DE4B7C05-6F5D-4544-80C3-4AE191C051F7}"/>
              </a:ext>
            </a:extLst>
          </p:cNvPr>
          <p:cNvSpPr txBox="1"/>
          <p:nvPr/>
        </p:nvSpPr>
        <p:spPr>
          <a:xfrm>
            <a:off x="3657599" y="1944046"/>
            <a:ext cx="1492469" cy="80021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ཚོང་མགྲོན་པ་ཐོབ་ནི།</a:t>
            </a:r>
          </a:p>
          <a:p>
            <a:pPr>
              <a:lnSpc>
                <a:spcPct val="150000"/>
              </a:lnSpc>
            </a:pPr>
            <a:endParaRPr lang="dz-B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99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1F06937-CBC4-4960-B4F5-7A9F03374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032" y="313980"/>
            <a:ext cx="1790700" cy="1924050"/>
          </a:xfrm>
          <a:prstGeom prst="rect">
            <a:avLst/>
          </a:prstGeom>
        </p:spPr>
      </p:pic>
      <p:sp>
        <p:nvSpPr>
          <p:cNvPr id="5" name="Textfeld 7">
            <a:extLst>
              <a:ext uri="{FF2B5EF4-FFF2-40B4-BE49-F238E27FC236}">
                <a16:creationId xmlns:a16="http://schemas.microsoft.com/office/drawing/2014/main" id="{4476ED80-FF7A-4967-9429-3313BBAA4822}"/>
              </a:ext>
            </a:extLst>
          </p:cNvPr>
          <p:cNvSpPr txBox="1"/>
          <p:nvPr/>
        </p:nvSpPr>
        <p:spPr>
          <a:xfrm>
            <a:off x="3715263" y="1024763"/>
            <a:ext cx="1492469" cy="116955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ཚོང་མགྲོན་པ་རང་བཞག་སྦེ་ལུས་མི་</a:t>
            </a: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B55AE7-D483-436D-BBB2-F28A009273FA}"/>
              </a:ext>
            </a:extLst>
          </p:cNvPr>
          <p:cNvSpPr txBox="1"/>
          <p:nvPr/>
        </p:nvSpPr>
        <p:spPr>
          <a:xfrm>
            <a:off x="344663" y="2419814"/>
            <a:ext cx="853657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ཚོང་མགྲོན་པ་རང་བཞག་སྦེ་ལུས་མི་ཟེར་མི་འདི་ ཚོང་སྡེ་གིས་ ཁོང་རའི་ཚོང་མགྲོན་པ་དང་བཟོ་མི་ ཡུན་རིང་གི་མཐུན་ལམ་ལུ་སླབ་ཨིན། ཚོང་མགྲོན་པ་ཚུ་གིས་ ཚོང་སྡེ་ནང་ལུ་ ལོག་ཅི་ལོག་ཅི་འོང་མི་འདི་གིས་ ཚོང་སྡེ་གིས་ ཐོན་སྐྱེད་ཚོང་འབྲེལ་ལེགས་ཤོམ་སྦེ་ འཐབ་ཚུགསཔ་མ་ཚད་ ཚོང་མགྲོན་པ་མངམ་འོང་ནི་ལུ་ཡང་ ཆ་རོགས་འབདཝ་ཨིན།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ཁྱོད་ཀྱི་ཚོང་ལཱའི་ཡོན་ཏན་ལྟེ་བའི་དོན་ལུ་ </a:t>
            </a:r>
            <a:r>
              <a:rPr lang="bo-CN" sz="16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ཐབས་བྱུས་དག་པ་ཅིག</a:t>
            </a:r>
            <a:r>
              <a:rPr lang="de-A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རྒྱབ་སྐྱོར་འབད་ནི</a:t>
            </a: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མི་སྡེའི་བདེན་ཁུངས་ཚུ་ལག་ལེན་འཐབ་ནི</a:t>
            </a: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ཁོང་གིས་ཉན་དགོ་མནོ་མི་ཚིག་ཚུ་ ལག་ལེན་འཐབ་ནི</a:t>
            </a: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མི་མཐུད་པ་དང་ སྟབས་མ་བདེཝ་ཚུ་མར་ཕབ་འབད་ནི</a:t>
            </a: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རང་དོན་བཟོ་ནི</a:t>
            </a:r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13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F7B55AE7-D483-436D-BBB2-F28A009273FA}"/>
              </a:ext>
            </a:extLst>
          </p:cNvPr>
          <p:cNvSpPr txBox="1"/>
          <p:nvPr/>
        </p:nvSpPr>
        <p:spPr>
          <a:xfrm>
            <a:off x="539104" y="2519662"/>
            <a:ext cx="7683190" cy="4212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b="0" i="0" dirty="0"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ཚོང་མགྲོན་པ་ཚུ་ ཁྱོད་རའི་ཐོན་སྐྱེད་/ཞབས་ཏོག་ཚུ་ མངམ་སྦེ་ཉོ་དགོཔ/སྤྱོད་དགོ་པའི་ བདེན་འཛིན་རེ་བཅུག་དགོ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ཐོན་སྐྱེད/ཞབས་ཏོག་ མངམ་སྦེ་ལག་ལེན་འཐབ་ནི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ལཱ་གཡོགཔ་ཚུ་རྩིས་ཏེ་ ཚོང་མགྲོན་པ་ཚུ་ལུ་ སྤྲོ་འཐུས་ག་དེ་སྦེ་བྱིན་ནི་ཨིན་ནའི་ མནོ་བསམ་བཏང་།</a:t>
            </a:r>
            <a:endParaRPr lang="en-US" b="0" i="0" dirty="0">
              <a:effectLst/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 ཚོང་ལཱའི་ཡོན་ཏན་ལྟེ་བ་གི་སྐོར་ལས་ མནོ་བསམ་བཏང་ནི་བཙུགསཔ་ད་ འ་ནཱི་འདི: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འབྲེལ་མཐུད་ཀྱི་ལས་རིམ་འགོ་འདྲེན་འཐབ་ནི་དང་ བསླབ་སྟོན་བྱིན་ནིའི་ཚོགས་ཐུན་འདི་འོང་།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སློབ་ཕྲུག་དང་ལཱ་གཡོགཔ་ཚུ་གིས་ ཁྱོད་རའི་ཚོང་ལཱའི་ཡོན་ཏན་ལྟེ་བ་འདི་ སྦྱོང་བརྡར་བྱིན་ནི་ལུ་ རྒྱབ་སྣོན་འབད་བ་ཅིན་ ཁོང་ཚུ་ལུ་ སྤྲོ་འཐུས་བྱིན་ནི།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5606D03-735A-424A-8C6B-B3EE7ACFA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737" y="1052977"/>
            <a:ext cx="1914525" cy="1362075"/>
          </a:xfrm>
          <a:prstGeom prst="rect">
            <a:avLst/>
          </a:prstGeom>
        </p:spPr>
      </p:pic>
      <p:sp>
        <p:nvSpPr>
          <p:cNvPr id="4" name="Textfeld 7">
            <a:extLst>
              <a:ext uri="{FF2B5EF4-FFF2-40B4-BE49-F238E27FC236}">
                <a16:creationId xmlns:a16="http://schemas.microsoft.com/office/drawing/2014/main" id="{CCB14323-AA80-492F-93A5-A10CB400EC60}"/>
              </a:ext>
            </a:extLst>
          </p:cNvPr>
          <p:cNvSpPr txBox="1"/>
          <p:nvPr/>
        </p:nvSpPr>
        <p:spPr>
          <a:xfrm>
            <a:off x="3878173" y="1513494"/>
            <a:ext cx="1492469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ཚོང་བསྒྱུར་རྒྱ་སྐྱེད</a:t>
            </a:r>
            <a:r>
              <a:rPr lang="dz-BT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lvl="0"/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lvl="0"/>
            <a:endParaRPr lang="de-AT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21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7A61F1-6017-450D-BD86-4B5CFF3B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692" y="2428888"/>
            <a:ext cx="7054540" cy="200022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ཚོང་མགྲོན་པའི་མཐུན་ལམ་དང་ ཐབས་བྱུས་ཅན་གྱི་ཚོང་འབྲེལ་གྱི་འཆར་གཞི་དང་ རྒྱུན་ལམ།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43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2239D-CA9C-4E56-8EFD-174BAF97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ཚོང་མགྲོན་པ་ཡངནི་ མི་ངོམ་མ་འདྲཝ་ཚུ་དང་འབྲེལ་བ།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6FA2AD-06DD-43A5-99DF-B6C5B5C9B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437" y="2861287"/>
            <a:ext cx="7612673" cy="330828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ཁྱོད་རའི་ཚོང་མགྲོན་པ་དང་གཅིག་ཁར་ཡདོ་པའི་མཐུན་ལམ་འདི་ ཚོང་མགྲོན་པ་དང་ མི་ངོམ་ཚུ་གི་ ཁྱད་ཆོས་དང་ རེ་འདོད་གཅིག་ཁར་ འབྲེལ་བ་ཡོདཔ་སྦེ་བཟོ་དགོ</a:t>
            </a:r>
            <a:endParaRPr lang="de-DE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bo-CN" sz="18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འ་ནཱི་འབྲེལ་བ་འདི་ག་དེ་སྦེ་འཚོལ་ནི་སྨོ</a:t>
            </a:r>
            <a:r>
              <a:rPr lang="de-DE" sz="1800" i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ཁོང་ལུ་དྲི་དགོ</a:t>
            </a:r>
            <a:r>
              <a:rPr lang="de-DE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;) 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བརྟག་ཞིབ་འགོ་འདྲེན་འཐབ་ནི། དྲི་བ་དྲིས་ལན་འབད་ནི། མི་ངོམ་སྦེ་བློ་སླབ་ནི།</a:t>
            </a:r>
            <a:endParaRPr lang="de-DE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642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7A61F1-6017-450D-BD86-4B5CFF3B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18" y="2777369"/>
            <a:ext cx="7886700" cy="2028806"/>
          </a:xfrm>
        </p:spPr>
        <p:txBody>
          <a:bodyPr>
            <a:normAutofit/>
          </a:bodyPr>
          <a:lstStyle/>
          <a:p>
            <a:pPr algn="ctr"/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ཚོང་འབྲེལ་ཐབས་བྱུས་ཀྱི་འཆར་གཞི་དང་ རྒྱུན་ལམ</a:t>
            </a:r>
            <a:endParaRPr lang="de-AT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40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ཚོང་འབྲེལ་ཐབས་བྱུས་ཀྱི་འཆར་གཞི་བརྩམ་ནི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56030438-F9AE-40C4-A1F6-0A251C446AC7}"/>
              </a:ext>
            </a:extLst>
          </p:cNvPr>
          <p:cNvSpPr txBox="1"/>
          <p:nvPr/>
        </p:nvSpPr>
        <p:spPr>
          <a:xfrm>
            <a:off x="706725" y="2522436"/>
            <a:ext cx="2940366" cy="3889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o-CN" sz="1600" b="0" i="0" dirty="0"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འཆར་གཞི་ཟེར་མི་འདི་ སྔ་གོང་ལས་ ག་ཅི་འབད་ནི། ག་དེ་སྦེ་འབད་ནི་ཨིན་ན། ནམ་འབད་ནི་ཨིན་ན་དང་ ག་གིས་འབད་ནི་ཨིན་ན་ཚུ་ཨིན། འཆར་གཞི་འདི་ དམིགས་དོན་གྲུབ་ནིའི་དོན་ལུ་ ཁུངས་ལྡན་གྱི་ཐབས་ལམ་ཨིན།</a:t>
            </a:r>
            <a:endParaRPr lang="en-US" sz="1600" b="0" i="0" dirty="0">
              <a:effectLst/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en-US" sz="1600" b="0" i="0" dirty="0">
              <a:effectLst/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འ་ནཱི་གིས་ ག་ཏེ་ལས་ཨིན་ན་དང་ ག་ཏེ་འགྱོ་ནི་ཨིན་ནའི་བར་ན་ ས་སྟོང་མེདཔ་བཟོཝ་ཨིན།</a:t>
            </a:r>
            <a:endParaRPr lang="en-US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2E16E05B-0879-47BC-86A9-4EB0DE715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9" y="2584546"/>
            <a:ext cx="560765" cy="560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58AE9D-2030-4D06-AC4E-817A2E5AB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23" y="1271752"/>
            <a:ext cx="7348422" cy="51950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7B4B73-F90F-4B7F-BFDE-AED508C0587F}"/>
              </a:ext>
            </a:extLst>
          </p:cNvPr>
          <p:cNvSpPr txBox="1"/>
          <p:nvPr/>
        </p:nvSpPr>
        <p:spPr>
          <a:xfrm>
            <a:off x="4563542" y="5136125"/>
            <a:ext cx="125172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o-CN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ཐབས་བྱུས་བཟོ་ནི- ཁྱོད་འགྱོ་ས་ལུ་ག་དེ་སྦེ་ལྷོད་ནི་སྨོ?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6ABD34-2906-43E1-B1C7-5994C8D0FD9B}"/>
              </a:ext>
            </a:extLst>
          </p:cNvPr>
          <p:cNvSpPr txBox="1"/>
          <p:nvPr/>
        </p:nvSpPr>
        <p:spPr>
          <a:xfrm>
            <a:off x="3767940" y="3079799"/>
            <a:ext cx="145752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o-CN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དང་ལེན་བརྩམས་ནི- ཕར་ལྷོད་ནིའི་དོན་ལུ་ ག་ཅི་འབད་དགོཔ་སྨོ?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D6DA2-F9A5-43BD-8B0F-81927C699D40}"/>
              </a:ext>
            </a:extLst>
          </p:cNvPr>
          <p:cNvSpPr txBox="1"/>
          <p:nvPr/>
        </p:nvSpPr>
        <p:spPr>
          <a:xfrm>
            <a:off x="5554320" y="1862955"/>
            <a:ext cx="145752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o-CN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ལྟ་རྟོག་དང་དབྱེ་ཞིབ- </a:t>
            </a:r>
            <a:endParaRPr lang="en-US" sz="12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ཁྱོད་ད་རེས་ག་ཏེ་ཡོད?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FA0AAB-76B4-4D25-BADA-20209586F342}"/>
              </a:ext>
            </a:extLst>
          </p:cNvPr>
          <p:cNvSpPr txBox="1"/>
          <p:nvPr/>
        </p:nvSpPr>
        <p:spPr>
          <a:xfrm>
            <a:off x="7326973" y="3125080"/>
            <a:ext cx="1555006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o-CN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ཕྱོགས་གཟུང་ནི- </a:t>
            </a:r>
            <a:endParaRPr lang="en-US" sz="12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bo-CN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ཁྱོད་ནཱ་ལས་ག་ཏེ་འགྱོ་ནི་སྨོ?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88FFC-F40D-4135-898D-BEDEFBD9CCB2}"/>
              </a:ext>
            </a:extLst>
          </p:cNvPr>
          <p:cNvSpPr txBox="1"/>
          <p:nvPr/>
        </p:nvSpPr>
        <p:spPr>
          <a:xfrm>
            <a:off x="6731715" y="5013033"/>
            <a:ext cx="1311701" cy="1177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o-CN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དམིགས་པ་བསྐྱེད་ནི- ཁྱོད་འགྱོ་ས་ལུ་ལྷོདཔ་ཨིན་ཟེར་ ག་དེ་སྦེ་ཤེས་ནི་སྨོ?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9C9A7E-F017-4895-B029-1B904BB26799}"/>
              </a:ext>
            </a:extLst>
          </p:cNvPr>
          <p:cNvSpPr txBox="1"/>
          <p:nvPr/>
        </p:nvSpPr>
        <p:spPr>
          <a:xfrm>
            <a:off x="5254073" y="3591731"/>
            <a:ext cx="189912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ཐབས་བྱུས་ཅན་གྱི་འཆར་གཞི་བཟོ་ནིའི་བྱ་རིམ།</a:t>
            </a:r>
          </a:p>
        </p:txBody>
      </p:sp>
    </p:spTree>
    <p:extLst>
      <p:ext uri="{BB962C8B-B14F-4D97-AF65-F5344CB8AC3E}">
        <p14:creationId xmlns:p14="http://schemas.microsoft.com/office/powerpoint/2010/main" val="3074847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52" y="1389950"/>
            <a:ext cx="7886700" cy="79337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bo-CN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ཚོང་འབྲེལ་གྱི་ཐབས་བྱུས</a:t>
            </a:r>
            <a:r>
              <a:rPr lang="de-DE" sz="20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– </a:t>
            </a:r>
            <a:br>
              <a:rPr lang="de-DE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དམགས་གཏད་བསྐྱེད་ཡོད་པའི་སྡེ་ཚན/ ཁེ་གྱོང་ཡོད་མི་མང་ཆེ་བ་ག་ཨིན་ན་ཤེས་དགོ</a:t>
            </a:r>
            <a:endParaRPr lang="de-AT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AA60E0F6-ADA0-45BD-98E2-0B6A3AA61A76}"/>
              </a:ext>
            </a:extLst>
          </p:cNvPr>
          <p:cNvGrpSpPr/>
          <p:nvPr/>
        </p:nvGrpSpPr>
        <p:grpSpPr>
          <a:xfrm>
            <a:off x="347655" y="2376447"/>
            <a:ext cx="4108419" cy="1520284"/>
            <a:chOff x="478408" y="897579"/>
            <a:chExt cx="5477892" cy="2027045"/>
          </a:xfrm>
        </p:grpSpPr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47850332-E829-4F18-B6D0-A85D16B927AA}"/>
                </a:ext>
              </a:extLst>
            </p:cNvPr>
            <p:cNvSpPr/>
            <p:nvPr/>
          </p:nvSpPr>
          <p:spPr bwMode="auto">
            <a:xfrm>
              <a:off x="479867" y="907592"/>
              <a:ext cx="5473804" cy="406566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</a:endParaRPr>
            </a:p>
          </p:txBody>
        </p: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4C7372F6-B31F-4515-8C7D-281586F80720}"/>
                </a:ext>
              </a:extLst>
            </p:cNvPr>
            <p:cNvSpPr txBox="1"/>
            <p:nvPr/>
          </p:nvSpPr>
          <p:spPr>
            <a:xfrm>
              <a:off x="1514064" y="938048"/>
              <a:ext cx="3244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bo-CN" sz="12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དམགས་གཏད་བསྐྱེད་ཡོད་པའི་སྡེ་ཚན </a:t>
              </a:r>
              <a:endParaRPr lang="de-AT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9" name="Rectangle 15">
              <a:extLst>
                <a:ext uri="{FF2B5EF4-FFF2-40B4-BE49-F238E27FC236}">
                  <a16:creationId xmlns:a16="http://schemas.microsoft.com/office/drawing/2014/main" id="{DE299AF5-1F06-4D74-AC24-64B5F2C1E23B}"/>
                </a:ext>
              </a:extLst>
            </p:cNvPr>
            <p:cNvSpPr/>
            <p:nvPr/>
          </p:nvSpPr>
          <p:spPr bwMode="auto">
            <a:xfrm>
              <a:off x="478408" y="897579"/>
              <a:ext cx="5477892" cy="1980240"/>
            </a:xfrm>
            <a:prstGeom prst="rect">
              <a:avLst/>
            </a:prstGeom>
            <a:noFill/>
            <a:ln w="19050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</a:endParaRPr>
            </a:p>
          </p:txBody>
        </p:sp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0BFB8790-A323-4176-B36C-120B00AFF982}"/>
                </a:ext>
              </a:extLst>
            </p:cNvPr>
            <p:cNvSpPr txBox="1"/>
            <p:nvPr/>
          </p:nvSpPr>
          <p:spPr>
            <a:xfrm>
              <a:off x="774700" y="1407770"/>
              <a:ext cx="4864100" cy="1065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ལས་ཚོགས་ཀྱིས་བྱིན་ནི་ཟེར་གྲོས་ཐག་བཅད་མི་ནང་ལུ་ མི་ངོམ་སྡེ་ཚན་ཅིག་གིས་ ཐུན་མོང་གི་དགོས་མཁོ་དང་ཁྱད་ཆོས་ཚུ་འབག་སྟེ་ཡོདཔ། འ་ནཱི་མི་ངོམ་མང་ཤོས་ཅིག་རང་ ཞབས་ཏོག་/ཐོན་སྐྱེད་སྤྱོད་མི་ཚུ་ཨིན། </a:t>
              </a:r>
              <a:endParaRPr lang="en-US" altLang="en-US" sz="105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6911BAC8-1F86-4E5E-8D10-A6E9267005F2}"/>
                </a:ext>
              </a:extLst>
            </p:cNvPr>
            <p:cNvSpPr txBox="1"/>
            <p:nvPr/>
          </p:nvSpPr>
          <p:spPr>
            <a:xfrm>
              <a:off x="3608436" y="2514255"/>
              <a:ext cx="2300203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i="1" dirty="0">
                  <a:solidFill>
                    <a:schemeClr val="bg2">
                      <a:lumMod val="50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- </a:t>
              </a:r>
              <a:r>
                <a:rPr lang="bo-CN" sz="8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ཕི་ལིཔ་ ཀོཊ་ཏར་དང་ ག་རི་ ཨམ་ཨིས་ཀྲོང་།</a:t>
              </a:r>
            </a:p>
            <a:p>
              <a:endParaRPr lang="en-US" sz="600" i="1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12" name="Group 1">
            <a:extLst>
              <a:ext uri="{FF2B5EF4-FFF2-40B4-BE49-F238E27FC236}">
                <a16:creationId xmlns:a16="http://schemas.microsoft.com/office/drawing/2014/main" id="{D42FBFCE-F634-403B-9926-867CAB5A0552}"/>
              </a:ext>
            </a:extLst>
          </p:cNvPr>
          <p:cNvGrpSpPr/>
          <p:nvPr/>
        </p:nvGrpSpPr>
        <p:grpSpPr>
          <a:xfrm>
            <a:off x="4664531" y="2376447"/>
            <a:ext cx="5079667" cy="1593564"/>
            <a:chOff x="6234241" y="897579"/>
            <a:chExt cx="6772889" cy="2124752"/>
          </a:xfrm>
        </p:grpSpPr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FE658E2E-B42A-4A4D-9490-D7D5A5B1D90C}"/>
                </a:ext>
              </a:extLst>
            </p:cNvPr>
            <p:cNvSpPr/>
            <p:nvPr/>
          </p:nvSpPr>
          <p:spPr bwMode="auto">
            <a:xfrm>
              <a:off x="6234241" y="907592"/>
              <a:ext cx="5488326" cy="406566"/>
            </a:xfrm>
            <a:prstGeom prst="rect">
              <a:avLst/>
            </a:prstGeom>
            <a:solidFill>
              <a:srgbClr val="32BAEA"/>
            </a:solidFill>
            <a:ln w="9525" cap="flat" cmpd="sng" algn="ctr">
              <a:solidFill>
                <a:srgbClr val="32BAE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</a:endParaRP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F1FE3AEB-40B3-4831-BDCB-7307F477D675}"/>
                </a:ext>
              </a:extLst>
            </p:cNvPr>
            <p:cNvSpPr txBox="1"/>
            <p:nvPr/>
          </p:nvSpPr>
          <p:spPr>
            <a:xfrm>
              <a:off x="7180136" y="922606"/>
              <a:ext cx="3731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bo-CN" sz="12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དམགས་གཏད་བསྐྱེད་ཡོད་པའི་ཁེ་གྱོང་ཡོད་མི།</a:t>
              </a:r>
              <a:endParaRPr lang="de-AT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5502F8F2-AB30-4B6C-AA84-993479CB01E3}"/>
                </a:ext>
              </a:extLst>
            </p:cNvPr>
            <p:cNvSpPr/>
            <p:nvPr/>
          </p:nvSpPr>
          <p:spPr bwMode="auto">
            <a:xfrm>
              <a:off x="6234241" y="897579"/>
              <a:ext cx="5477892" cy="1980240"/>
            </a:xfrm>
            <a:prstGeom prst="rect">
              <a:avLst/>
            </a:prstGeom>
            <a:noFill/>
            <a:ln w="19050" cap="flat" cmpd="sng" algn="ctr">
              <a:solidFill>
                <a:srgbClr val="32BAE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</a:endParaRPr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D204A47E-C9FA-40D8-8F5F-69008A7C4A39}"/>
                </a:ext>
              </a:extLst>
            </p:cNvPr>
            <p:cNvSpPr/>
            <p:nvPr/>
          </p:nvSpPr>
          <p:spPr>
            <a:xfrm>
              <a:off x="6249961" y="1310323"/>
              <a:ext cx="5261355" cy="17120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ཐོན་རྣམ་གྱི་བརྡ འཕྲིན་ལུ་ ལེགས་ཤོམ་སྦེ་ལན་འཇལ་ཚུགས་པའི་ ནུས་པ་སྦོམ་ཡོད་མི་སྡེ་ཚན། ཚོང་འབྲེལ་གྱི་བརྡ་དོན་དང་ཡང་ཅིན་ བརྡ་འཕྲིན་ཚུ་ ཕན་ནུས་ཅན་ཡོདཔ་ལས་ རེ་རེ་བཞིན་གྱིས་ ལྷག་མི་དང་བལྟ་མི་ག་བཟུམ་དགོཔ་ཨིན་ན་ དམིགས་གཏད་བསྐྱེདཔ་ཨིན། འ་ནཱི་རེ་རེ་བཞིན་གྱིས་ བརྡ་འཕྲིན་གྱི་དམིགས་གཏད་བསྐྱེད་ཡོད་པའི་སྡེ་ཚན་འདི་བཟོཝ་ཨིན།</a:t>
              </a:r>
            </a:p>
            <a:p>
              <a:pPr>
                <a:lnSpc>
                  <a:spcPct val="150000"/>
                </a:lnSpc>
              </a:pPr>
              <a:endParaRPr lang="en-US" altLang="en-US" sz="105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7" name="TextBox 22">
              <a:extLst>
                <a:ext uri="{FF2B5EF4-FFF2-40B4-BE49-F238E27FC236}">
                  <a16:creationId xmlns:a16="http://schemas.microsoft.com/office/drawing/2014/main" id="{6082008D-0F2C-4B63-A234-CEF79743A999}"/>
                </a:ext>
              </a:extLst>
            </p:cNvPr>
            <p:cNvSpPr txBox="1"/>
            <p:nvPr/>
          </p:nvSpPr>
          <p:spPr>
            <a:xfrm>
              <a:off x="10417132" y="2625088"/>
              <a:ext cx="25899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- </a:t>
              </a:r>
              <a:r>
                <a:rPr lang="bo-CN" sz="6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ཀྲོམ་དྲན་ཀེན</a:t>
              </a:r>
              <a:endParaRPr lang="en-US" sz="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9E40102D-CA27-4A3A-98A0-29DFAF357D1A}"/>
              </a:ext>
            </a:extLst>
          </p:cNvPr>
          <p:cNvGrpSpPr/>
          <p:nvPr/>
        </p:nvGrpSpPr>
        <p:grpSpPr>
          <a:xfrm>
            <a:off x="849526" y="4018598"/>
            <a:ext cx="8116711" cy="2229962"/>
            <a:chOff x="1375729" y="2884157"/>
            <a:chExt cx="9337991" cy="2229962"/>
          </a:xfrm>
        </p:grpSpPr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56030438-F9AE-40C4-A1F6-0A251C446AC7}"/>
                </a:ext>
              </a:extLst>
            </p:cNvPr>
            <p:cNvSpPr txBox="1"/>
            <p:nvPr/>
          </p:nvSpPr>
          <p:spPr>
            <a:xfrm>
              <a:off x="1375729" y="2884157"/>
              <a:ext cx="9337991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ཁྱོད་ཀྱི་དམིགས་གཏད་བསྐྱེད་ཡོད་པའི་སྡེ་ཚན་ངོ་མ་འདི་ག་སྨོ? ཁྱོད་ཀྱིས་དམིགས་གཏད་བསྐྱེད་ཡོད་པའི་སྡེ་ཚན་འདི་ མི་དམངས་གེ་ར་མེན་ཟེར་ཤེས་དགོཔ་དང་ འ་ནཱི་ དམིགས་གཏད་བསྐྱེད་ཡོད་པའི་སྡེ་ཚན་འདི་ ག་དེ་དྲག་དྲ་ དམིགས་བསལ་ཅན་སྦེ་བཟོ་བ་ཅིན་ འདི་ལེགས་ཤོམ་ཨིན། ཁྱོད་ཀྱིས་ཐབས་བྱུས་འདི་བཟོ་བའི་སྐབས་ལུ་ ཁྱོད་རའི་དམིགས་གཏད་བསྐྱེད་ཡོད་པའི་སྡེ་ཚན་ནང་ལུ་ མི་ངོམ་དྲག་ཤོས་ཅིག་མནོ་བསམ་བཏང་ཞིམན་ལས་བཟོ་དགོ།</a:t>
              </a: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607B691E-BA25-472A-93D8-A15C53434F66}"/>
                </a:ext>
              </a:extLst>
            </p:cNvPr>
            <p:cNvSpPr/>
            <p:nvPr/>
          </p:nvSpPr>
          <p:spPr>
            <a:xfrm>
              <a:off x="1375729" y="3936874"/>
              <a:ext cx="9235440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ཁྱོད་རའི་དམིགས་གཏད་བསྐྱེད་ཡོད་པའི་སྡེ་ཚན་ཚུ་དང་འབྲེལ་བ་འཐབ་ནིའི་དོན་ལུ་ ཁྱོད་ཀྱིས་ ཁོང་ཚུ་གི་སྐོར་ལས་ ག་ཅི་ཤེས་མིའི་སྐོར་ལས་མནོ་བསམ་བཏང་</a:t>
              </a:r>
              <a:r>
                <a:rPr lang="en-US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</a:t>
              </a:r>
            </a:p>
            <a:p>
              <a:pPr marL="742950" lvl="1" indent="-285750">
                <a:lnSpc>
                  <a:spcPct val="150000"/>
                </a:lnSpc>
                <a:buClr>
                  <a:srgbClr val="189BB5"/>
                </a:buClr>
                <a:buFont typeface="Arial" panose="020B0604020202020204" pitchFamily="34" charset="0"/>
                <a:buChar char="•"/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ཁོང་ཚུ་མི་ཚེའི་རིམ་པ་ག་བཟུམ་ནང་ཡོདཔ་སྨོ</a:t>
              </a:r>
              <a:r>
                <a:rPr lang="en-US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?</a:t>
              </a:r>
            </a:p>
            <a:p>
              <a:pPr marL="742950" lvl="1" indent="-285750">
                <a:lnSpc>
                  <a:spcPct val="150000"/>
                </a:lnSpc>
                <a:buClr>
                  <a:srgbClr val="189BB5"/>
                </a:buClr>
                <a:buFont typeface="Arial" panose="020B0604020202020204" pitchFamily="34" charset="0"/>
                <a:buChar char="•"/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ཁྱོད་ཀྱིས་ཤེས་མི་ཚུ་ ཁོང་གཚུ་གིས་བདག་འཛིན་འབད་ནིའི་དོན་ལུ ཁོང་ཚུ་ལུ་ ག་ཅི་གིས་སེམས་ཤུགས་བྱིནམ་ཨིན་ན</a:t>
              </a:r>
              <a:r>
                <a:rPr lang="en-US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?</a:t>
              </a:r>
            </a:p>
            <a:p>
              <a:pPr marL="742950" lvl="1" indent="-285750">
                <a:lnSpc>
                  <a:spcPct val="150000"/>
                </a:lnSpc>
                <a:buClr>
                  <a:srgbClr val="189BB5"/>
                </a:buClr>
                <a:buFont typeface="Arial" panose="020B0604020202020204" pitchFamily="34" charset="0"/>
                <a:buChar char="•"/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ཁོང་ཚུ་གིས་ ཁྱོད་ཀྱི་ལཱ་གི་སྐོར་ལས་ ཧེ་མ་ལས་ ག་ཅི་ཤེས</a:t>
              </a:r>
              <a:r>
                <a:rPr lang="en-US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?</a:t>
              </a:r>
            </a:p>
          </p:txBody>
        </p:sp>
      </p:grpSp>
      <p:pic>
        <p:nvPicPr>
          <p:cNvPr id="23" name="Grafik 22">
            <a:extLst>
              <a:ext uri="{FF2B5EF4-FFF2-40B4-BE49-F238E27FC236}">
                <a16:creationId xmlns:a16="http://schemas.microsoft.com/office/drawing/2014/main" id="{2E16E05B-0879-47BC-86A9-4EB0DE715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9" y="4093179"/>
            <a:ext cx="560765" cy="56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83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336" y="774200"/>
            <a:ext cx="5688064" cy="7933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ཁེ་གྱོང་ཡོད་མི་མང་ཆེ་བ་ཅིག་/དམིགས་གཏད་བསྐྱེད་ཡོད་པའི་སྡེ་ཚན་ཚུ་ ཤེས་ཡོན་སྦོམ་སྦྱང་ཡོདཔ།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27" name="Group 8">
            <a:extLst>
              <a:ext uri="{FF2B5EF4-FFF2-40B4-BE49-F238E27FC236}">
                <a16:creationId xmlns:a16="http://schemas.microsoft.com/office/drawing/2014/main" id="{4E854AF9-E384-4BB5-AEFD-5FCE2246E7BD}"/>
              </a:ext>
            </a:extLst>
          </p:cNvPr>
          <p:cNvGrpSpPr/>
          <p:nvPr/>
        </p:nvGrpSpPr>
        <p:grpSpPr>
          <a:xfrm>
            <a:off x="6503345" y="1952283"/>
            <a:ext cx="1778640" cy="4500137"/>
            <a:chOff x="7182222" y="953746"/>
            <a:chExt cx="2008015" cy="5040654"/>
          </a:xfrm>
          <a:solidFill>
            <a:srgbClr val="189BB5"/>
          </a:solidFill>
        </p:grpSpPr>
        <p:sp>
          <p:nvSpPr>
            <p:cNvPr id="28" name="Rectangle 16">
              <a:extLst>
                <a:ext uri="{FF2B5EF4-FFF2-40B4-BE49-F238E27FC236}">
                  <a16:creationId xmlns:a16="http://schemas.microsoft.com/office/drawing/2014/main" id="{F9D2971A-D1C5-469B-9F0A-DF9B54FFCFBE}"/>
                </a:ext>
              </a:extLst>
            </p:cNvPr>
            <p:cNvSpPr/>
            <p:nvPr/>
          </p:nvSpPr>
          <p:spPr bwMode="auto">
            <a:xfrm>
              <a:off x="7182222" y="3437100"/>
              <a:ext cx="2008014" cy="25573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9" name="TextBox 35">
              <a:extLst>
                <a:ext uri="{FF2B5EF4-FFF2-40B4-BE49-F238E27FC236}">
                  <a16:creationId xmlns:a16="http://schemas.microsoft.com/office/drawing/2014/main" id="{1413ABA4-66DF-4C63-8EC5-45652B42A0B9}"/>
                </a:ext>
              </a:extLst>
            </p:cNvPr>
            <p:cNvSpPr txBox="1"/>
            <p:nvPr/>
          </p:nvSpPr>
          <p:spPr>
            <a:xfrm>
              <a:off x="7231818" y="4094712"/>
              <a:ext cx="1902297" cy="797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4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ཚོང་དཔོན། ས་གནས་གོང་འཕེལ་ཚོགས་པ</a:t>
              </a:r>
              <a:r>
                <a:rPr lang="en-US" sz="14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…</a:t>
              </a:r>
            </a:p>
          </p:txBody>
        </p:sp>
        <p:pic>
          <p:nvPicPr>
            <p:cNvPr id="30" name="Picture 4" descr="Image result for careers asia">
              <a:extLst>
                <a:ext uri="{FF2B5EF4-FFF2-40B4-BE49-F238E27FC236}">
                  <a16:creationId xmlns:a16="http://schemas.microsoft.com/office/drawing/2014/main" id="{FD17D22C-199F-4DC3-93F6-A0884BBF0B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6" r="42897" b="327"/>
            <a:stretch/>
          </p:blipFill>
          <p:spPr bwMode="auto">
            <a:xfrm>
              <a:off x="7186171" y="953746"/>
              <a:ext cx="2004066" cy="2467153"/>
            </a:xfrm>
            <a:prstGeom prst="rect">
              <a:avLst/>
            </a:prstGeom>
            <a:grpFill/>
          </p:spPr>
        </p:pic>
        <p:pic>
          <p:nvPicPr>
            <p:cNvPr id="31" name="Picture 50">
              <a:extLst>
                <a:ext uri="{FF2B5EF4-FFF2-40B4-BE49-F238E27FC236}">
                  <a16:creationId xmlns:a16="http://schemas.microsoft.com/office/drawing/2014/main" id="{2AA5281D-3384-4F31-8696-473EECA6A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09868" y="3047263"/>
              <a:ext cx="788032" cy="788032"/>
            </a:xfrm>
            <a:prstGeom prst="ellipse">
              <a:avLst/>
            </a:prstGeom>
            <a:grpFill/>
          </p:spPr>
        </p:pic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623D1161-AA7E-464F-A2C7-3703F2E5F703}"/>
              </a:ext>
            </a:extLst>
          </p:cNvPr>
          <p:cNvGrpSpPr/>
          <p:nvPr/>
        </p:nvGrpSpPr>
        <p:grpSpPr>
          <a:xfrm>
            <a:off x="2560426" y="1976996"/>
            <a:ext cx="1850273" cy="4475424"/>
            <a:chOff x="2886704" y="953746"/>
            <a:chExt cx="2008014" cy="5040654"/>
          </a:xfrm>
        </p:grpSpPr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D3496DD1-1F39-4B5A-B079-2C062993FBA8}"/>
                </a:ext>
              </a:extLst>
            </p:cNvPr>
            <p:cNvSpPr/>
            <p:nvPr/>
          </p:nvSpPr>
          <p:spPr bwMode="auto">
            <a:xfrm>
              <a:off x="2886704" y="3437100"/>
              <a:ext cx="2008014" cy="2557300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4" name="TextBox 28">
              <a:extLst>
                <a:ext uri="{FF2B5EF4-FFF2-40B4-BE49-F238E27FC236}">
                  <a16:creationId xmlns:a16="http://schemas.microsoft.com/office/drawing/2014/main" id="{985B8A5B-9345-4EE5-B104-1EB2A6AE2383}"/>
                </a:ext>
              </a:extLst>
            </p:cNvPr>
            <p:cNvSpPr txBox="1"/>
            <p:nvPr/>
          </p:nvSpPr>
          <p:spPr>
            <a:xfrm>
              <a:off x="2956515" y="4094712"/>
              <a:ext cx="1902297" cy="1529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4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ཚོང་འབྲེལ་གོང་འཕེལ་དང་ཤེས་ཡོན་ལུ་ གཙོ་བོ་བསྟེན་མི་ ཤེས་ཡོན་གྱི་ལས་གཡོགཔ།</a:t>
              </a:r>
              <a:endParaRPr lang="en-US" sz="14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35" name="Picture 2" descr="Image result for career asia professor">
              <a:extLst>
                <a:ext uri="{FF2B5EF4-FFF2-40B4-BE49-F238E27FC236}">
                  <a16:creationId xmlns:a16="http://schemas.microsoft.com/office/drawing/2014/main" id="{92CA90BE-4E43-4742-81FD-CAD39A91D3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" t="1" r="45580" b="-530"/>
            <a:stretch/>
          </p:blipFill>
          <p:spPr bwMode="auto">
            <a:xfrm>
              <a:off x="2886704" y="953746"/>
              <a:ext cx="1997084" cy="2467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8" descr="Image result for book icon orange">
              <a:extLst>
                <a:ext uri="{FF2B5EF4-FFF2-40B4-BE49-F238E27FC236}">
                  <a16:creationId xmlns:a16="http://schemas.microsoft.com/office/drawing/2014/main" id="{26BFFEBF-D8B5-4699-AF74-950A490A2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501" y="3037662"/>
              <a:ext cx="797633" cy="797633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1">
            <a:extLst>
              <a:ext uri="{FF2B5EF4-FFF2-40B4-BE49-F238E27FC236}">
                <a16:creationId xmlns:a16="http://schemas.microsoft.com/office/drawing/2014/main" id="{D6450363-97BA-4A0C-88EA-8F2018B8BD63}"/>
              </a:ext>
            </a:extLst>
          </p:cNvPr>
          <p:cNvGrpSpPr/>
          <p:nvPr/>
        </p:nvGrpSpPr>
        <p:grpSpPr>
          <a:xfrm>
            <a:off x="614558" y="1963435"/>
            <a:ext cx="1854783" cy="4488985"/>
            <a:chOff x="721149" y="957722"/>
            <a:chExt cx="2012907" cy="5036678"/>
          </a:xfrm>
        </p:grpSpPr>
        <p:sp>
          <p:nvSpPr>
            <p:cNvPr id="38" name="Rectangle 12">
              <a:extLst>
                <a:ext uri="{FF2B5EF4-FFF2-40B4-BE49-F238E27FC236}">
                  <a16:creationId xmlns:a16="http://schemas.microsoft.com/office/drawing/2014/main" id="{2EBAB475-5B1E-4697-9E0F-4498C9833E49}"/>
                </a:ext>
              </a:extLst>
            </p:cNvPr>
            <p:cNvSpPr/>
            <p:nvPr/>
          </p:nvSpPr>
          <p:spPr bwMode="auto">
            <a:xfrm>
              <a:off x="721150" y="3437100"/>
              <a:ext cx="2008014" cy="2557300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9" name="TextBox 13">
              <a:extLst>
                <a:ext uri="{FF2B5EF4-FFF2-40B4-BE49-F238E27FC236}">
                  <a16:creationId xmlns:a16="http://schemas.microsoft.com/office/drawing/2014/main" id="{1BB96053-013C-4E96-AD47-55125EBAB567}"/>
                </a:ext>
              </a:extLst>
            </p:cNvPr>
            <p:cNvSpPr txBox="1"/>
            <p:nvPr/>
          </p:nvSpPr>
          <p:spPr>
            <a:xfrm>
              <a:off x="797704" y="4094713"/>
              <a:ext cx="1902297" cy="1523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4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ཨེཆི་ཨི་ཨའི་གི་འགོ་དཔོན་དང་ ཚངོ་འབྲེལ་དང་ཚོང་འབྲེལ་ཤེས་ཡོན་གྱི་འཚིན་སྐྱོང་པ་ཚུ</a:t>
              </a:r>
              <a:endParaRPr lang="en-US" sz="14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40" name="Picture 4" descr="Image result for professor asian institute management administration">
              <a:extLst>
                <a:ext uri="{FF2B5EF4-FFF2-40B4-BE49-F238E27FC236}">
                  <a16:creationId xmlns:a16="http://schemas.microsoft.com/office/drawing/2014/main" id="{B350772F-2B5D-4104-B47C-497EDCEC6A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3" r="7748"/>
            <a:stretch/>
          </p:blipFill>
          <p:spPr bwMode="auto">
            <a:xfrm>
              <a:off x="721149" y="957722"/>
              <a:ext cx="2012907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53">
              <a:extLst>
                <a:ext uri="{FF2B5EF4-FFF2-40B4-BE49-F238E27FC236}">
                  <a16:creationId xmlns:a16="http://schemas.microsoft.com/office/drawing/2014/main" id="{26EADCB0-90B6-403D-8A5F-91C88C64DFE5}"/>
                </a:ext>
              </a:extLst>
            </p:cNvPr>
            <p:cNvGrpSpPr/>
            <p:nvPr/>
          </p:nvGrpSpPr>
          <p:grpSpPr>
            <a:xfrm>
              <a:off x="1337205" y="3037662"/>
              <a:ext cx="804874" cy="797633"/>
              <a:chOff x="1337205" y="3037662"/>
              <a:chExt cx="804874" cy="797633"/>
            </a:xfrm>
          </p:grpSpPr>
          <p:sp>
            <p:nvSpPr>
              <p:cNvPr id="42" name="Oval 4">
                <a:extLst>
                  <a:ext uri="{FF2B5EF4-FFF2-40B4-BE49-F238E27FC236}">
                    <a16:creationId xmlns:a16="http://schemas.microsoft.com/office/drawing/2014/main" id="{58864607-C7C8-4CF2-9B27-D613C3280300}"/>
                  </a:ext>
                </a:extLst>
              </p:cNvPr>
              <p:cNvSpPr/>
              <p:nvPr/>
            </p:nvSpPr>
            <p:spPr>
              <a:xfrm>
                <a:off x="1337205" y="3037662"/>
                <a:ext cx="804874" cy="7976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pic>
            <p:nvPicPr>
              <p:cNvPr id="43" name="Picture 22" descr="Image result for university icon orange">
                <a:extLst>
                  <a:ext uri="{FF2B5EF4-FFF2-40B4-BE49-F238E27FC236}">
                    <a16:creationId xmlns:a16="http://schemas.microsoft.com/office/drawing/2014/main" id="{BA02E942-8A8E-417F-8518-64A7CA3C6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6067" y="3156317"/>
                <a:ext cx="487202" cy="487202"/>
              </a:xfrm>
              <a:prstGeom prst="rect">
                <a:avLst/>
              </a:prstGeom>
              <a:solidFill>
                <a:srgbClr val="FFFFFF"/>
              </a:solidFill>
            </p:spPr>
          </p:pic>
        </p:grp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A29B27A4-E52A-420A-B714-85993643DC09}"/>
              </a:ext>
            </a:extLst>
          </p:cNvPr>
          <p:cNvGrpSpPr/>
          <p:nvPr/>
        </p:nvGrpSpPr>
        <p:grpSpPr>
          <a:xfrm>
            <a:off x="4501784" y="1963435"/>
            <a:ext cx="1840202" cy="4488985"/>
            <a:chOff x="5032488" y="953747"/>
            <a:chExt cx="2008014" cy="5040653"/>
          </a:xfrm>
        </p:grpSpPr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5BD3C3CB-44C0-43C0-84D0-B1EE4B0460FF}"/>
                </a:ext>
              </a:extLst>
            </p:cNvPr>
            <p:cNvSpPr/>
            <p:nvPr/>
          </p:nvSpPr>
          <p:spPr bwMode="auto">
            <a:xfrm>
              <a:off x="5032488" y="3437100"/>
              <a:ext cx="2008014" cy="2557300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46" name="TextBox 34">
              <a:extLst>
                <a:ext uri="{FF2B5EF4-FFF2-40B4-BE49-F238E27FC236}">
                  <a16:creationId xmlns:a16="http://schemas.microsoft.com/office/drawing/2014/main" id="{3EC33AFE-5E63-4DD9-847B-B43B405EA003}"/>
                </a:ext>
              </a:extLst>
            </p:cNvPr>
            <p:cNvSpPr txBox="1"/>
            <p:nvPr/>
          </p:nvSpPr>
          <p:spPr>
            <a:xfrm>
              <a:off x="5093133" y="4094712"/>
              <a:ext cx="1902297" cy="1524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4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ཚོང་འབྲེལ་གྱི་ལས་རིམ་དང་ཤེས་ཡོན་ལུ་སྤྲོ་བ་ཡོད་པའི་ སླཽབ་ཕྲུག་དང་སླཽབ་ཕྲུག་གི་ཚོེགས་པ།</a:t>
              </a:r>
              <a:endParaRPr lang="en-US" sz="14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47" name="Picture 2" descr="Related image">
              <a:extLst>
                <a:ext uri="{FF2B5EF4-FFF2-40B4-BE49-F238E27FC236}">
                  <a16:creationId xmlns:a16="http://schemas.microsoft.com/office/drawing/2014/main" id="{0F5FB87B-8115-4BE4-BD6F-C404E7323A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98" r="14187" b="4571"/>
            <a:stretch/>
          </p:blipFill>
          <p:spPr bwMode="auto">
            <a:xfrm>
              <a:off x="5036437" y="953747"/>
              <a:ext cx="2004065" cy="2454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oup 54">
              <a:extLst>
                <a:ext uri="{FF2B5EF4-FFF2-40B4-BE49-F238E27FC236}">
                  <a16:creationId xmlns:a16="http://schemas.microsoft.com/office/drawing/2014/main" id="{1B968A73-AA2E-4F5C-AF8D-0EECEE2086DC}"/>
                </a:ext>
              </a:extLst>
            </p:cNvPr>
            <p:cNvGrpSpPr/>
            <p:nvPr/>
          </p:nvGrpSpPr>
          <p:grpSpPr>
            <a:xfrm>
              <a:off x="5642711" y="3037662"/>
              <a:ext cx="804874" cy="797633"/>
              <a:chOff x="5642711" y="3037662"/>
              <a:chExt cx="804874" cy="797633"/>
            </a:xfrm>
          </p:grpSpPr>
          <p:sp>
            <p:nvSpPr>
              <p:cNvPr id="49" name="Oval 64">
                <a:extLst>
                  <a:ext uri="{FF2B5EF4-FFF2-40B4-BE49-F238E27FC236}">
                    <a16:creationId xmlns:a16="http://schemas.microsoft.com/office/drawing/2014/main" id="{9A6BD765-26FF-48DB-A644-E8FB15150941}"/>
                  </a:ext>
                </a:extLst>
              </p:cNvPr>
              <p:cNvSpPr/>
              <p:nvPr/>
            </p:nvSpPr>
            <p:spPr>
              <a:xfrm>
                <a:off x="5642711" y="3037662"/>
                <a:ext cx="804874" cy="7976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pic>
            <p:nvPicPr>
              <p:cNvPr id="50" name="Picture 24" descr="Image result for graduation icon orange">
                <a:extLst>
                  <a:ext uri="{FF2B5EF4-FFF2-40B4-BE49-F238E27FC236}">
                    <a16:creationId xmlns:a16="http://schemas.microsoft.com/office/drawing/2014/main" id="{3FC785F7-5289-4F09-A43B-237216E7A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50" b="13578"/>
              <a:stretch/>
            </p:blipFill>
            <p:spPr bwMode="auto">
              <a:xfrm>
                <a:off x="5762312" y="3200399"/>
                <a:ext cx="589583" cy="4567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05515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900" y="705405"/>
            <a:ext cx="5522397" cy="7933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ཚོང་རིག་ཡོན་ཏན་ལྟེ་བའི་དོན་ལུ་ སླ་བསྲེ་ཡོད་པའི་ཚོང་འབྲེལ་བཟོ་ནིའི་དོན་ལུ་ ལམ་སྟོན་གྱི་དྲི་བ་ཚུ</a:t>
            </a:r>
            <a:endParaRPr lang="de-AT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51" name="Group 11">
            <a:extLst>
              <a:ext uri="{FF2B5EF4-FFF2-40B4-BE49-F238E27FC236}">
                <a16:creationId xmlns:a16="http://schemas.microsoft.com/office/drawing/2014/main" id="{F2D7E75B-9D87-4B9E-9586-9C0B8DD458D0}"/>
              </a:ext>
            </a:extLst>
          </p:cNvPr>
          <p:cNvGrpSpPr/>
          <p:nvPr/>
        </p:nvGrpSpPr>
        <p:grpSpPr>
          <a:xfrm>
            <a:off x="319963" y="4074669"/>
            <a:ext cx="8209180" cy="998355"/>
            <a:chOff x="567298" y="3677043"/>
            <a:chExt cx="11096678" cy="998355"/>
          </a:xfrm>
        </p:grpSpPr>
        <p:sp>
          <p:nvSpPr>
            <p:cNvPr id="52" name="Rounded Rectangle 8">
              <a:extLst>
                <a:ext uri="{FF2B5EF4-FFF2-40B4-BE49-F238E27FC236}">
                  <a16:creationId xmlns:a16="http://schemas.microsoft.com/office/drawing/2014/main" id="{99E3FEB6-A066-410B-BD23-F52E64432CA4}"/>
                </a:ext>
              </a:extLst>
            </p:cNvPr>
            <p:cNvSpPr/>
            <p:nvPr/>
          </p:nvSpPr>
          <p:spPr>
            <a:xfrm>
              <a:off x="1435099" y="3677043"/>
              <a:ext cx="10228877" cy="998355"/>
            </a:xfrm>
            <a:prstGeom prst="roundRect">
              <a:avLst/>
            </a:prstGeom>
            <a:solidFill>
              <a:srgbClr val="AC8FEE">
                <a:alpha val="29804"/>
              </a:srgbClr>
            </a:solidFill>
            <a:ln w="28575">
              <a:solidFill>
                <a:srgbClr val="AC8FEE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bo-CN" sz="1200" b="1" dirty="0">
                  <a:solidFill>
                    <a:srgbClr val="8137BA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ས་སྒོ</a:t>
              </a:r>
              <a:r>
                <a:rPr lang="en-US" sz="1200" b="1" dirty="0">
                  <a:solidFill>
                    <a:srgbClr val="8137BA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:</a:t>
              </a:r>
              <a:r>
                <a:rPr lang="en-US" sz="12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 </a:t>
              </a:r>
              <a:r>
                <a:rPr lang="bo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ཁྱོད་ཡངནི་ ཁྱོད་རའི་ལས་འགུལ་འབད་རུང་ ཁེ་གྱོང་ཡོད་མི་གིས་ གཏེ་ལུ་འཚོལ་འཐོབ་འོང་? ས་ཁོངས་འདི་ནང་ ཁྱོད་རའི་ཁེ་གྱོང་ཡོད་མི་ཚུ་གི་ བློ་རྒྱུས་མདོར་བསྡུས་འདི་གཤོང་འོང་ག? རྒྱུན་ལམ་ངོ་མ་བཀྲམ་སྤེལ་འབད་མི་འདི་ ཁྱོད་ཀྱིས་ ག་དེ་སྦེ་ཐོབ་འོང? གྲོགས་རམ་བཅོག་ར་འཐདཔ་འབད་མི་ ལས་ཚོགས་དང་ཚོང་སྡེ་གཞན་ཚུ་ ག་ཅི་འབདཝ་མས? འདི་ལས་བརྟེན་ཏེ་ མཉམ་འབྲེལ་འབད་ནི་ཡངནི་ སོ་སོ་སྦེ་འབད་ནིའི་སྐོར་ལས་ ག་ཅི་ལྷབ་ཚུགས་པས?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</a:t>
              </a:r>
            </a:p>
          </p:txBody>
        </p:sp>
        <p:pic>
          <p:nvPicPr>
            <p:cNvPr id="53" name="Picture 10">
              <a:extLst>
                <a:ext uri="{FF2B5EF4-FFF2-40B4-BE49-F238E27FC236}">
                  <a16:creationId xmlns:a16="http://schemas.microsoft.com/office/drawing/2014/main" id="{1B8FDC64-3999-4E2A-AA33-4471470F9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7030A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567298" y="3945718"/>
              <a:ext cx="827469" cy="541804"/>
            </a:xfrm>
            <a:prstGeom prst="rect">
              <a:avLst/>
            </a:prstGeom>
          </p:spPr>
        </p:pic>
      </p:grpSp>
      <p:grpSp>
        <p:nvGrpSpPr>
          <p:cNvPr id="54" name="Group 6">
            <a:extLst>
              <a:ext uri="{FF2B5EF4-FFF2-40B4-BE49-F238E27FC236}">
                <a16:creationId xmlns:a16="http://schemas.microsoft.com/office/drawing/2014/main" id="{027347C9-C94B-4037-ACFA-79290CA7833E}"/>
              </a:ext>
            </a:extLst>
          </p:cNvPr>
          <p:cNvGrpSpPr/>
          <p:nvPr/>
        </p:nvGrpSpPr>
        <p:grpSpPr>
          <a:xfrm>
            <a:off x="179413" y="2851725"/>
            <a:ext cx="8349730" cy="998355"/>
            <a:chOff x="426748" y="2454099"/>
            <a:chExt cx="11286666" cy="998355"/>
          </a:xfrm>
        </p:grpSpPr>
        <p:sp>
          <p:nvSpPr>
            <p:cNvPr id="55" name="Rounded Rectangle 7">
              <a:extLst>
                <a:ext uri="{FF2B5EF4-FFF2-40B4-BE49-F238E27FC236}">
                  <a16:creationId xmlns:a16="http://schemas.microsoft.com/office/drawing/2014/main" id="{22A5F68A-92AA-463F-939E-DDA37D3FDCC2}"/>
                </a:ext>
              </a:extLst>
            </p:cNvPr>
            <p:cNvSpPr/>
            <p:nvPr/>
          </p:nvSpPr>
          <p:spPr>
            <a:xfrm>
              <a:off x="1505835" y="2454099"/>
              <a:ext cx="10207579" cy="99835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29804"/>
              </a:schemeClr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bo-CN" sz="1200" b="1" dirty="0">
                  <a:solidFill>
                    <a:schemeClr val="accent5">
                      <a:lumMod val="7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གོང་ཚད</a:t>
              </a:r>
              <a:r>
                <a:rPr lang="en-US" sz="1200" b="1" dirty="0">
                  <a:solidFill>
                    <a:schemeClr val="accent5">
                      <a:lumMod val="7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:</a:t>
              </a:r>
              <a:r>
                <a:rPr lang="en-US" sz="12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</a:t>
              </a:r>
              <a:r>
                <a:rPr lang="bo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ཁེ་ཕན་སྤྱོད་མི་གྲོགས་རམ་འབད་མི་ཚུ་ལུ་ ཁྱོད་ཀྱི་ལས་འགུལ་འདི་ ཁེ་ཕན་ག་དེ་སྦེ་ཡོདཔ་སྨོ? ཁྱོད་ཀྱིས་ གྲོགས་རམ་འབད་མི་ཚུ་ མ་དངུལ་རྒྱབ་སྐྱོར་ག་དེམ་ཅིག་འབད་ཟེར་སླབ་འོང་? འ་ནཱི་མ་དངུལ་གྱིས་ ལས་འགུལ་གྱི་ཟད་སོང་ཡང་ ཁྱབ་འོང་ག? མ་དངུལ་འདི་མངམ་སྦེ་ལེན་ནིའི་དོན་ལུ ཁྱོད་ཀྱིས་ཧ་གོ་ཡོད་པའི་ ཨེས་ཨར་ཨོ་ཨའེ་འདི་ ག་དེ་སྦེ་ ཡར་སེང་བཏང་ནི་སྨོ?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56" name="Picture 2" descr="Related image">
              <a:extLst>
                <a:ext uri="{FF2B5EF4-FFF2-40B4-BE49-F238E27FC236}">
                  <a16:creationId xmlns:a16="http://schemas.microsoft.com/office/drawing/2014/main" id="{F082DB1F-55A8-49F8-B4E7-62F1F1DBC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48" y="2548561"/>
              <a:ext cx="1199515" cy="79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12">
            <a:extLst>
              <a:ext uri="{FF2B5EF4-FFF2-40B4-BE49-F238E27FC236}">
                <a16:creationId xmlns:a16="http://schemas.microsoft.com/office/drawing/2014/main" id="{28D6900C-8A83-40AC-9D9C-05596FAF7927}"/>
              </a:ext>
            </a:extLst>
          </p:cNvPr>
          <p:cNvGrpSpPr/>
          <p:nvPr/>
        </p:nvGrpSpPr>
        <p:grpSpPr>
          <a:xfrm>
            <a:off x="317030" y="5250317"/>
            <a:ext cx="8212113" cy="998355"/>
            <a:chOff x="556174" y="4852691"/>
            <a:chExt cx="10810852" cy="998355"/>
          </a:xfrm>
        </p:grpSpPr>
        <p:sp>
          <p:nvSpPr>
            <p:cNvPr id="58" name="Rounded Rectangle 9">
              <a:extLst>
                <a:ext uri="{FF2B5EF4-FFF2-40B4-BE49-F238E27FC236}">
                  <a16:creationId xmlns:a16="http://schemas.microsoft.com/office/drawing/2014/main" id="{479A92EE-10E8-4212-A9C2-271E2541F342}"/>
                </a:ext>
              </a:extLst>
            </p:cNvPr>
            <p:cNvSpPr/>
            <p:nvPr/>
          </p:nvSpPr>
          <p:spPr>
            <a:xfrm>
              <a:off x="1448325" y="4852691"/>
              <a:ext cx="9918701" cy="998355"/>
            </a:xfrm>
            <a:prstGeom prst="roundRect">
              <a:avLst/>
            </a:prstGeom>
            <a:solidFill>
              <a:srgbClr val="FFC000">
                <a:alpha val="29804"/>
              </a:srgbClr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bo-CN" sz="1200" b="1" dirty="0">
                  <a:solidFill>
                    <a:schemeClr val="accent2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ཡར་སེང</a:t>
              </a:r>
              <a:r>
                <a:rPr lang="en-US" sz="1200" b="1" dirty="0">
                  <a:solidFill>
                    <a:schemeClr val="accent2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: </a:t>
              </a:r>
              <a:r>
                <a:rPr lang="bo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ཁྱོད་ཀྱི་དམིགས་གཏད་བསྐྱེད་ཡོད་པའི་སྡེ་ཚན་ལུ་ག་ཅི་སླབ་འོང་? བརྡ་འཕྲིན་ག་བཟུམ་སླབ་པ་ཅིན་ ཤེསཔ་འགྱོ་འོང? ཁྱོད་ཀྱིས་ ཁོང་ཚུ་ ག་ཏེ་ལུ་ ནམ་འཕྱད་འོང་? ཁྱོད་ཀྱིས་ ཁོང་ལུ་ བརྡ་འཕྲིན་རེ་རེ་བཞིན་དུ་ ག་དེ་སྦེ་སྤྲོད་འོང?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59" name="Picture 22" descr="Image result for megaphone icon orange">
              <a:extLst>
                <a:ext uri="{FF2B5EF4-FFF2-40B4-BE49-F238E27FC236}">
                  <a16:creationId xmlns:a16="http://schemas.microsoft.com/office/drawing/2014/main" id="{B80049BD-E69C-4931-8371-BE888C32C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74" y="5035391"/>
              <a:ext cx="805867" cy="632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2">
            <a:extLst>
              <a:ext uri="{FF2B5EF4-FFF2-40B4-BE49-F238E27FC236}">
                <a16:creationId xmlns:a16="http://schemas.microsoft.com/office/drawing/2014/main" id="{4C350AEB-81CD-41B0-B0DC-0717B722B14B}"/>
              </a:ext>
            </a:extLst>
          </p:cNvPr>
          <p:cNvGrpSpPr/>
          <p:nvPr/>
        </p:nvGrpSpPr>
        <p:grpSpPr>
          <a:xfrm>
            <a:off x="342911" y="1723371"/>
            <a:ext cx="8138937" cy="998355"/>
            <a:chOff x="590245" y="1325745"/>
            <a:chExt cx="11001728" cy="998355"/>
          </a:xfrm>
        </p:grpSpPr>
        <p:sp>
          <p:nvSpPr>
            <p:cNvPr id="61" name="Rounded Rectangle 1">
              <a:extLst>
                <a:ext uri="{FF2B5EF4-FFF2-40B4-BE49-F238E27FC236}">
                  <a16:creationId xmlns:a16="http://schemas.microsoft.com/office/drawing/2014/main" id="{4056CCAF-CA3E-4632-BF10-954C31A13A42}"/>
                </a:ext>
              </a:extLst>
            </p:cNvPr>
            <p:cNvSpPr/>
            <p:nvPr/>
          </p:nvSpPr>
          <p:spPr>
            <a:xfrm>
              <a:off x="1448326" y="1325745"/>
              <a:ext cx="10143647" cy="99835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29804"/>
              </a:schemeClr>
            </a:solidFill>
            <a:ln w="28575">
              <a:solidFill>
                <a:schemeClr val="accent6">
                  <a:lumMod val="60000"/>
                  <a:lumOff val="4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bo-CN" sz="1200" b="1" dirty="0">
                  <a:solidFill>
                    <a:srgbClr val="00B050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ཐོན་སྐྱེད</a:t>
              </a:r>
              <a:r>
                <a:rPr lang="en-US" sz="1200" b="1" dirty="0">
                  <a:solidFill>
                    <a:srgbClr val="00B050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: </a:t>
              </a:r>
              <a:r>
                <a:rPr lang="bo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ལས་འགུལ་འདི་ལས་ ཁྱོད་རའི་ཁེ་ཕན་སྤྱོད་མི/གྲོགས་རམ་འབད་མི་ཚུ་གིས་ ག་ཅི་དགོ་ནི་མས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? </a:t>
              </a:r>
              <a:r>
                <a:rPr lang="bo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འ་ནཱི་གིས་ དགོས་མཁོ་ག་བཟུམ་འདི་ཚིམས་ཚུགསཔ་སྨོ? ཁྱོད་ཀྱི་ལས་འགུལ་འདི་ཚུ་གིས་ དགོས་མཁོ་འདི་ཚུ་ གྲུབ་ཚུགས་པས་ག? འ་ནཱི་འདི་ ལས་ཚོགས་གཞན་ལས་མ་འདྲཝ་ག་དེ་སྦེ་ཡོད?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62" name="Picture 24" descr="Image result for earth icon green">
              <a:extLst>
                <a:ext uri="{FF2B5EF4-FFF2-40B4-BE49-F238E27FC236}">
                  <a16:creationId xmlns:a16="http://schemas.microsoft.com/office/drawing/2014/main" id="{FB98F322-78ED-4678-BDEB-ABA4DA4C5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245" y="1526860"/>
              <a:ext cx="796451" cy="59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extBox 17">
            <a:extLst>
              <a:ext uri="{FF2B5EF4-FFF2-40B4-BE49-F238E27FC236}">
                <a16:creationId xmlns:a16="http://schemas.microsoft.com/office/drawing/2014/main" id="{60AFBCA5-F9BF-4611-9D53-7835C86DD2FD}"/>
              </a:ext>
            </a:extLst>
          </p:cNvPr>
          <p:cNvSpPr txBox="1"/>
          <p:nvPr/>
        </p:nvSpPr>
        <p:spPr>
          <a:xfrm>
            <a:off x="8059332" y="6303114"/>
            <a:ext cx="900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8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umundze.com</a:t>
            </a:r>
            <a:endParaRPr lang="en-US" sz="8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41C96340-4602-407B-8DA9-A9E1BBAFA1A0}"/>
              </a:ext>
            </a:extLst>
          </p:cNvPr>
          <p:cNvSpPr/>
          <p:nvPr/>
        </p:nvSpPr>
        <p:spPr>
          <a:xfrm rot="7920076">
            <a:off x="8606673" y="5317081"/>
            <a:ext cx="491616" cy="295903"/>
          </a:xfrm>
          <a:prstGeom prst="rightArrow">
            <a:avLst/>
          </a:prstGeom>
          <a:solidFill>
            <a:srgbClr val="189BB5"/>
          </a:solidFill>
          <a:ln>
            <a:solidFill>
              <a:srgbClr val="189B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0925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1E5BEB0-757F-494F-A464-FC75A3D1F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r="29736" b="1"/>
          <a:stretch/>
        </p:blipFill>
        <p:spPr bwMode="auto">
          <a:xfrm>
            <a:off x="240030" y="320040"/>
            <a:ext cx="8661654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6B0288-4A14-4BC3-A414-A0FF7253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5009083"/>
            <a:ext cx="2359253" cy="134599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20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ཚོང་འབྲེལ་གྱི་དམིགས་ཡུལ</a:t>
            </a:r>
            <a:endParaRPr lang="de-AT" sz="20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055C6D-6FC6-45F3-A31E-304CF53C0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982" y="5009083"/>
            <a:ext cx="5232654" cy="134599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bo-CN" sz="160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ཁྱོད་ཀྱི་ཚོང་འབྲེལ་གྱི་དགོས་དོན་ག་ཅི་སྨོ? ཁྱོད་ཀྱི་ཚོང་འབྲེལ་གྱི་དམིགས་ཡུལ་གཅིག་ཁར་ དམིགས་པ་གཞན་བསྐྱེད་མི་ཚུ་ ག་ཅི་རང་སྨོ?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725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221" y="798902"/>
            <a:ext cx="5688064" cy="793377"/>
          </a:xfrm>
        </p:spPr>
        <p:txBody>
          <a:bodyPr>
            <a:no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ལས་རིམ་ཐེབ་ཀྱི་ལས་འགུལ་གྱི་དམིགས་ཡུལ།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7D04E141-6028-48F0-A805-738C11CFA5F1}"/>
              </a:ext>
            </a:extLst>
          </p:cNvPr>
          <p:cNvGrpSpPr/>
          <p:nvPr/>
        </p:nvGrpSpPr>
        <p:grpSpPr>
          <a:xfrm>
            <a:off x="154580" y="1736644"/>
            <a:ext cx="2769375" cy="1692356"/>
            <a:chOff x="361960" y="1169265"/>
            <a:chExt cx="3692500" cy="2256475"/>
          </a:xfrm>
        </p:grpSpPr>
        <p:sp>
          <p:nvSpPr>
            <p:cNvPr id="17" name="Isosceles Triangle 3">
              <a:extLst>
                <a:ext uri="{FF2B5EF4-FFF2-40B4-BE49-F238E27FC236}">
                  <a16:creationId xmlns:a16="http://schemas.microsoft.com/office/drawing/2014/main" id="{5BBAC06B-B3BC-4546-8D7B-5024C59D6125}"/>
                </a:ext>
              </a:extLst>
            </p:cNvPr>
            <p:cNvSpPr/>
            <p:nvPr/>
          </p:nvSpPr>
          <p:spPr bwMode="auto">
            <a:xfrm rot="10800000">
              <a:off x="576874" y="1180696"/>
              <a:ext cx="443960" cy="259485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8" name="TextBox 22">
              <a:extLst>
                <a:ext uri="{FF2B5EF4-FFF2-40B4-BE49-F238E27FC236}">
                  <a16:creationId xmlns:a16="http://schemas.microsoft.com/office/drawing/2014/main" id="{FB0A9021-C271-4CF9-9739-516C13EBE929}"/>
                </a:ext>
              </a:extLst>
            </p:cNvPr>
            <p:cNvSpPr txBox="1"/>
            <p:nvPr/>
          </p:nvSpPr>
          <p:spPr>
            <a:xfrm>
              <a:off x="575379" y="1957878"/>
              <a:ext cx="3290541" cy="1388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1050" i="1" dirty="0">
                  <a:solidFill>
                    <a:srgbClr val="E7E6E6">
                      <a:lumMod val="25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ཚོང་འབྲེལ་གྱི་དོན་ལུ་ མཁས་ཆོག་ཚུ་ལུ་ ལྕོགས་གྲུབ་གོང་འཕེལ་དང་ འབྲུག། ལཱ་འོས་དང་ནེ་པཱལ་ལུ་ཡོད་པའི་ ཨེཆི་ཨི་ཨའེི་ཨིས་ནང་ལུ་ ཚོང་འབྲེལ་གྱི་ཤེས་ཡོན་འགོ་བཙུགས་ནི</a:t>
              </a:r>
              <a:endParaRPr lang="en-US" sz="1050" i="1" dirty="0">
                <a:solidFill>
                  <a:srgbClr val="E7E6E6">
                    <a:lumMod val="25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F8F43C4E-4031-4C3C-AF2C-4465A1365F99}"/>
                </a:ext>
              </a:extLst>
            </p:cNvPr>
            <p:cNvSpPr/>
            <p:nvPr/>
          </p:nvSpPr>
          <p:spPr bwMode="auto">
            <a:xfrm>
              <a:off x="361960" y="1169265"/>
              <a:ext cx="3692500" cy="2256475"/>
            </a:xfrm>
            <a:prstGeom prst="rect">
              <a:avLst/>
            </a:prstGeom>
            <a:noFill/>
            <a:ln w="38100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C3533FD-7396-4626-87A7-07BB4161A62C}"/>
                </a:ext>
              </a:extLst>
            </p:cNvPr>
            <p:cNvSpPr/>
            <p:nvPr/>
          </p:nvSpPr>
          <p:spPr>
            <a:xfrm>
              <a:off x="707285" y="1495718"/>
              <a:ext cx="1819301" cy="50398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512913">
                <a:lnSpc>
                  <a:spcPct val="150000"/>
                </a:lnSpc>
                <a:defRPr/>
              </a:pPr>
              <a:r>
                <a:rPr lang="bo-CN" sz="1350" b="1" dirty="0">
                  <a:ln w="0"/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ལྕོགས་གྲུབ་གོང་འཕེལ</a:t>
              </a:r>
              <a:endParaRPr lang="en-US" sz="1350" b="1" dirty="0">
                <a:ln w="0"/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E1AA1BB1-F48B-4949-8285-85518FC2B4BF}"/>
              </a:ext>
            </a:extLst>
          </p:cNvPr>
          <p:cNvGrpSpPr/>
          <p:nvPr/>
        </p:nvGrpSpPr>
        <p:grpSpPr>
          <a:xfrm>
            <a:off x="3059690" y="1736644"/>
            <a:ext cx="2769375" cy="1692356"/>
            <a:chOff x="4235440" y="1169265"/>
            <a:chExt cx="3692500" cy="2256475"/>
          </a:xfrm>
        </p:grpSpPr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E215DE99-DAF3-4307-BC3F-AEB5C20DCB43}"/>
                </a:ext>
              </a:extLst>
            </p:cNvPr>
            <p:cNvSpPr/>
            <p:nvPr/>
          </p:nvSpPr>
          <p:spPr>
            <a:xfrm>
              <a:off x="4460468" y="1957878"/>
              <a:ext cx="3283836" cy="1388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1050" i="1" dirty="0">
                  <a:solidFill>
                    <a:srgbClr val="E7E6E6">
                      <a:lumMod val="25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ཚོང་འབྲེལ་གྱི་ལས་སན་དང་ ཤེས་ཡོན་ནང་ལུ་ གོ་རྟོགས་དང་ མཁས་ཆོག་གོང་འཕེལ་བཏང་ནིའི་དོན་ལུ་ ཚོང་རོགས་ ཨེཆི་ཨི་ཨེའིཨེས་ལུ་ ཡོན་ཏན་དྲུག་གི་ལྟེ་བ་ ླག་ལེན་འཐབ་ནི།</a:t>
              </a:r>
              <a:endParaRPr lang="en-US" sz="1050" i="1" dirty="0">
                <a:solidFill>
                  <a:srgbClr val="E7E6E6">
                    <a:lumMod val="25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3" name="Isosceles Triangle 14">
              <a:extLst>
                <a:ext uri="{FF2B5EF4-FFF2-40B4-BE49-F238E27FC236}">
                  <a16:creationId xmlns:a16="http://schemas.microsoft.com/office/drawing/2014/main" id="{C3DB56BC-6844-44B3-86E8-16FE46DF77CB}"/>
                </a:ext>
              </a:extLst>
            </p:cNvPr>
            <p:cNvSpPr/>
            <p:nvPr/>
          </p:nvSpPr>
          <p:spPr bwMode="auto">
            <a:xfrm rot="10800000">
              <a:off x="4454274" y="1180696"/>
              <a:ext cx="443960" cy="259485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 dirty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257C9F62-CFCA-46A0-86A6-4609F0E217DC}"/>
                </a:ext>
              </a:extLst>
            </p:cNvPr>
            <p:cNvSpPr/>
            <p:nvPr/>
          </p:nvSpPr>
          <p:spPr bwMode="auto">
            <a:xfrm>
              <a:off x="4235440" y="1169265"/>
              <a:ext cx="3692500" cy="2256475"/>
            </a:xfrm>
            <a:prstGeom prst="rect">
              <a:avLst/>
            </a:prstGeom>
            <a:noFill/>
            <a:ln w="38100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5" name="Rectangle 30">
              <a:extLst>
                <a:ext uri="{FF2B5EF4-FFF2-40B4-BE49-F238E27FC236}">
                  <a16:creationId xmlns:a16="http://schemas.microsoft.com/office/drawing/2014/main" id="{CE393772-6852-47EB-887B-7C1438702D0F}"/>
                </a:ext>
              </a:extLst>
            </p:cNvPr>
            <p:cNvSpPr/>
            <p:nvPr/>
          </p:nvSpPr>
          <p:spPr>
            <a:xfrm>
              <a:off x="5053795" y="1495718"/>
              <a:ext cx="1201612" cy="50398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512913">
                <a:lnSpc>
                  <a:spcPct val="150000"/>
                </a:lnSpc>
                <a:defRPr/>
              </a:pPr>
              <a:r>
                <a:rPr lang="bo-CN" sz="1350" b="1" dirty="0">
                  <a:ln w="0"/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ཡོན་ཏན་ལྟེ་བ</a:t>
              </a:r>
              <a:endParaRPr lang="en-US" sz="1350" b="1" dirty="0">
                <a:ln w="0"/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8A601D9C-20AE-41C1-8041-DE4F5AFABF4C}"/>
              </a:ext>
            </a:extLst>
          </p:cNvPr>
          <p:cNvGrpSpPr/>
          <p:nvPr/>
        </p:nvGrpSpPr>
        <p:grpSpPr>
          <a:xfrm>
            <a:off x="5964800" y="1736644"/>
            <a:ext cx="2769375" cy="1692356"/>
            <a:chOff x="8108920" y="1169265"/>
            <a:chExt cx="3692500" cy="2256475"/>
          </a:xfrm>
        </p:grpSpPr>
        <p:sp>
          <p:nvSpPr>
            <p:cNvPr id="27" name="Isosceles Triangle 15">
              <a:extLst>
                <a:ext uri="{FF2B5EF4-FFF2-40B4-BE49-F238E27FC236}">
                  <a16:creationId xmlns:a16="http://schemas.microsoft.com/office/drawing/2014/main" id="{D609FFCE-F30E-4332-89FC-B2D3E4EED5E0}"/>
                </a:ext>
              </a:extLst>
            </p:cNvPr>
            <p:cNvSpPr/>
            <p:nvPr/>
          </p:nvSpPr>
          <p:spPr bwMode="auto">
            <a:xfrm rot="10800000">
              <a:off x="8286754" y="1180696"/>
              <a:ext cx="443960" cy="259485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A28A1484-4828-4A6E-9585-9B55415B09B0}"/>
                </a:ext>
              </a:extLst>
            </p:cNvPr>
            <p:cNvSpPr/>
            <p:nvPr/>
          </p:nvSpPr>
          <p:spPr bwMode="auto">
            <a:xfrm>
              <a:off x="8108920" y="1169265"/>
              <a:ext cx="3692500" cy="2256475"/>
            </a:xfrm>
            <a:prstGeom prst="rect">
              <a:avLst/>
            </a:prstGeom>
            <a:noFill/>
            <a:ln w="38100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E16DCC5E-4585-4B0F-83B2-5594F4D777D2}"/>
                </a:ext>
              </a:extLst>
            </p:cNvPr>
            <p:cNvSpPr/>
            <p:nvPr/>
          </p:nvSpPr>
          <p:spPr>
            <a:xfrm>
              <a:off x="8286755" y="1957878"/>
              <a:ext cx="3234687" cy="10656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1050" i="1" dirty="0">
                  <a:solidFill>
                    <a:srgbClr val="E7E6E6">
                      <a:lumMod val="25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ལས་རིམ་ཐེབ་ཀྱི་ལས་འགུལ་ཡོད་སའི་ལྟེ་བ་ཚུ་གི་ཐོག་ལས་ གཙུག་ལག་སློབ་སྡེ་ཚུ་གི་ཚོང་འབྲེལ་མཉམ་འབྲེལ་མཐའ་སྐྱོང་འབད་ནི།</a:t>
              </a:r>
              <a:endParaRPr lang="en-US" sz="1050" i="1" dirty="0">
                <a:solidFill>
                  <a:srgbClr val="E7E6E6">
                    <a:lumMod val="25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0" name="Rectangle 31">
              <a:extLst>
                <a:ext uri="{FF2B5EF4-FFF2-40B4-BE49-F238E27FC236}">
                  <a16:creationId xmlns:a16="http://schemas.microsoft.com/office/drawing/2014/main" id="{59FFCDFB-D2A0-45BA-98F4-C36C289614A8}"/>
                </a:ext>
              </a:extLst>
            </p:cNvPr>
            <p:cNvSpPr/>
            <p:nvPr/>
          </p:nvSpPr>
          <p:spPr>
            <a:xfrm>
              <a:off x="8333989" y="1495718"/>
              <a:ext cx="1449541" cy="5039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12913">
                <a:lnSpc>
                  <a:spcPct val="150000"/>
                </a:lnSpc>
                <a:defRPr/>
              </a:pPr>
              <a:r>
                <a:rPr lang="en-US" sz="1350" b="1" dirty="0">
                  <a:ln w="0"/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Cooperation</a:t>
              </a:r>
            </a:p>
          </p:txBody>
        </p:sp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21D2C69A-E8C7-44D3-8F6C-D6A6C4570600}"/>
              </a:ext>
            </a:extLst>
          </p:cNvPr>
          <p:cNvGrpSpPr/>
          <p:nvPr/>
        </p:nvGrpSpPr>
        <p:grpSpPr>
          <a:xfrm>
            <a:off x="154580" y="3588026"/>
            <a:ext cx="2769374" cy="1692356"/>
            <a:chOff x="361960" y="3641034"/>
            <a:chExt cx="3692500" cy="2256475"/>
          </a:xfrm>
        </p:grpSpPr>
        <p:sp>
          <p:nvSpPr>
            <p:cNvPr id="32" name="Isosceles Triangle 3">
              <a:extLst>
                <a:ext uri="{FF2B5EF4-FFF2-40B4-BE49-F238E27FC236}">
                  <a16:creationId xmlns:a16="http://schemas.microsoft.com/office/drawing/2014/main" id="{34886742-70D1-4F1F-8BDA-717387A263E9}"/>
                </a:ext>
              </a:extLst>
            </p:cNvPr>
            <p:cNvSpPr/>
            <p:nvPr/>
          </p:nvSpPr>
          <p:spPr bwMode="auto">
            <a:xfrm rot="10800000">
              <a:off x="576874" y="3652465"/>
              <a:ext cx="443960" cy="259485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3" name="TextBox 34">
              <a:extLst>
                <a:ext uri="{FF2B5EF4-FFF2-40B4-BE49-F238E27FC236}">
                  <a16:creationId xmlns:a16="http://schemas.microsoft.com/office/drawing/2014/main" id="{9FD0C4D3-F884-4C93-878A-C806F1548CCB}"/>
                </a:ext>
              </a:extLst>
            </p:cNvPr>
            <p:cNvSpPr txBox="1"/>
            <p:nvPr/>
          </p:nvSpPr>
          <p:spPr>
            <a:xfrm>
              <a:off x="449255" y="4427366"/>
              <a:ext cx="3290541" cy="1388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1050" i="1" dirty="0">
                  <a:solidFill>
                    <a:srgbClr val="E7E6E6">
                      <a:lumMod val="25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སློབ་ཕྲུག་ཚུ་ལུ་ ཚོང་འབྲེལ་གྱི་ཡོན་ཏན་དང་ ཚོང་འབྲེལ་གྱི་ལས་སྣ་ཚུ་ མཐའ་སྐྱངོ་འབད་ནི་འདི་གིས་ སློབ་ཕྲུག་ཚུ་ལུ་ ལཱ་གཡོག་བྱིན་བཏུབ་མི་འདི་ཡང་ ཡར་སེང་འགྱོ་སྟེ་ཡོདཔ</a:t>
              </a:r>
              <a:endParaRPr lang="en-US" sz="1050" i="1" dirty="0">
                <a:solidFill>
                  <a:srgbClr val="E7E6E6">
                    <a:lumMod val="25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4" name="Rectangle 35">
              <a:extLst>
                <a:ext uri="{FF2B5EF4-FFF2-40B4-BE49-F238E27FC236}">
                  <a16:creationId xmlns:a16="http://schemas.microsoft.com/office/drawing/2014/main" id="{C66689CE-5F04-4C23-84B7-13521A5EE321}"/>
                </a:ext>
              </a:extLst>
            </p:cNvPr>
            <p:cNvSpPr/>
            <p:nvPr/>
          </p:nvSpPr>
          <p:spPr bwMode="auto">
            <a:xfrm>
              <a:off x="361960" y="3641034"/>
              <a:ext cx="3692500" cy="2256475"/>
            </a:xfrm>
            <a:prstGeom prst="rect">
              <a:avLst/>
            </a:prstGeom>
            <a:noFill/>
            <a:ln w="38100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5" name="Rectangle 41">
              <a:extLst>
                <a:ext uri="{FF2B5EF4-FFF2-40B4-BE49-F238E27FC236}">
                  <a16:creationId xmlns:a16="http://schemas.microsoft.com/office/drawing/2014/main" id="{A8740946-2C72-4E1A-A233-CA345295CA75}"/>
                </a:ext>
              </a:extLst>
            </p:cNvPr>
            <p:cNvSpPr/>
            <p:nvPr/>
          </p:nvSpPr>
          <p:spPr>
            <a:xfrm>
              <a:off x="514600" y="3923381"/>
              <a:ext cx="3539860" cy="50398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512913">
                <a:lnSpc>
                  <a:spcPct val="150000"/>
                </a:lnSpc>
                <a:defRPr/>
              </a:pPr>
              <a:r>
                <a:rPr lang="bo-CN" sz="1350" b="1" dirty="0">
                  <a:ln w="0"/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སློབ་ཕྲུག་ཚུ་ལུ་ ལཱ་གཡོག་བྱིན་བཏུབ་སྦེ་ཡོདཔ</a:t>
              </a:r>
              <a:endParaRPr lang="en-US" sz="1350" b="1" dirty="0">
                <a:ln w="0"/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36" name="Group 10">
            <a:extLst>
              <a:ext uri="{FF2B5EF4-FFF2-40B4-BE49-F238E27FC236}">
                <a16:creationId xmlns:a16="http://schemas.microsoft.com/office/drawing/2014/main" id="{505EE225-0926-4B42-9C9E-07768D0E6E67}"/>
              </a:ext>
            </a:extLst>
          </p:cNvPr>
          <p:cNvGrpSpPr/>
          <p:nvPr/>
        </p:nvGrpSpPr>
        <p:grpSpPr>
          <a:xfrm>
            <a:off x="3077055" y="3588027"/>
            <a:ext cx="2769376" cy="2255725"/>
            <a:chOff x="4258591" y="3637778"/>
            <a:chExt cx="3692500" cy="3007636"/>
          </a:xfrm>
        </p:grpSpPr>
        <p:sp>
          <p:nvSpPr>
            <p:cNvPr id="37" name="Isosceles Triangle 14">
              <a:extLst>
                <a:ext uri="{FF2B5EF4-FFF2-40B4-BE49-F238E27FC236}">
                  <a16:creationId xmlns:a16="http://schemas.microsoft.com/office/drawing/2014/main" id="{3739FC9E-2013-4DBA-8A7B-3C578374E0EC}"/>
                </a:ext>
              </a:extLst>
            </p:cNvPr>
            <p:cNvSpPr/>
            <p:nvPr/>
          </p:nvSpPr>
          <p:spPr bwMode="auto">
            <a:xfrm rot="10800000">
              <a:off x="4454274" y="3652465"/>
              <a:ext cx="443960" cy="259485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8" name="Rectangle 32">
              <a:extLst>
                <a:ext uri="{FF2B5EF4-FFF2-40B4-BE49-F238E27FC236}">
                  <a16:creationId xmlns:a16="http://schemas.microsoft.com/office/drawing/2014/main" id="{8F45E19D-D2F3-49DE-B922-28AB1148FFFB}"/>
                </a:ext>
              </a:extLst>
            </p:cNvPr>
            <p:cNvSpPr/>
            <p:nvPr/>
          </p:nvSpPr>
          <p:spPr>
            <a:xfrm>
              <a:off x="4413275" y="4319784"/>
              <a:ext cx="3384459" cy="2035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1050" i="1" dirty="0">
                  <a:solidFill>
                    <a:srgbClr val="E7E6E6">
                      <a:lumMod val="25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འཕྲལ་གྱི་གནས་སྟངས་ནང་ ཚོང་འབྲེལ་གྱི་ལས་སྣ་དོན་ལུ་ འབད་བརྩོན་ག་དེ་སྦེ་ཡོདཔ་ཨིན་ནའི་ དབྱེ་དཔྱད་དང་ འབྲུག། ལཱ་འོས། ནེ་པཱལདང་ གཞན་ཡུ་རོཔ་གི་རྒྱལ་ཁབ་ཚུ་ནང་ ཤེས་ཡོན་ཡོད་མི་དང་ གྲལ་གཏོགས་འབད་མི་ལུང་ཕྱོགས་རེ་རེ་ནང་ དགོཔ་ག་ཅི་ཡོད་ག་ ངོས་འཛིན་འབད་ནི།</a:t>
              </a:r>
              <a:endParaRPr lang="en-US" sz="1050" i="1" dirty="0">
                <a:solidFill>
                  <a:srgbClr val="E7E6E6">
                    <a:lumMod val="25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51F26EA5-853F-4942-974E-1A539A3ACA22}"/>
                </a:ext>
              </a:extLst>
            </p:cNvPr>
            <p:cNvSpPr/>
            <p:nvPr/>
          </p:nvSpPr>
          <p:spPr bwMode="auto">
            <a:xfrm>
              <a:off x="4258591" y="3637778"/>
              <a:ext cx="3692500" cy="3007636"/>
            </a:xfrm>
            <a:prstGeom prst="rect">
              <a:avLst/>
            </a:prstGeom>
            <a:noFill/>
            <a:ln w="38100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40" name="Rectangle 42">
              <a:extLst>
                <a:ext uri="{FF2B5EF4-FFF2-40B4-BE49-F238E27FC236}">
                  <a16:creationId xmlns:a16="http://schemas.microsoft.com/office/drawing/2014/main" id="{FBF77F33-8C81-4FAD-BD27-DF40E040B04C}"/>
                </a:ext>
              </a:extLst>
            </p:cNvPr>
            <p:cNvSpPr/>
            <p:nvPr/>
          </p:nvSpPr>
          <p:spPr>
            <a:xfrm>
              <a:off x="4685329" y="3967488"/>
              <a:ext cx="1599154" cy="50398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512913">
                <a:lnSpc>
                  <a:spcPct val="150000"/>
                </a:lnSpc>
                <a:defRPr/>
              </a:pPr>
              <a:r>
                <a:rPr lang="bo-CN" sz="1350" b="1" dirty="0">
                  <a:ln w="0"/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བཟོ་གྲྭའི་དབྱེ་དཔྱད</a:t>
              </a:r>
              <a:endParaRPr lang="en-US" sz="1350" b="1" dirty="0">
                <a:ln w="0"/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41" name="Group 8">
            <a:extLst>
              <a:ext uri="{FF2B5EF4-FFF2-40B4-BE49-F238E27FC236}">
                <a16:creationId xmlns:a16="http://schemas.microsoft.com/office/drawing/2014/main" id="{F7C19161-40E4-4727-80FB-4238002869C0}"/>
              </a:ext>
            </a:extLst>
          </p:cNvPr>
          <p:cNvGrpSpPr/>
          <p:nvPr/>
        </p:nvGrpSpPr>
        <p:grpSpPr>
          <a:xfrm>
            <a:off x="5964800" y="3590471"/>
            <a:ext cx="2769375" cy="1692356"/>
            <a:chOff x="8108920" y="3641034"/>
            <a:chExt cx="3692500" cy="2256475"/>
          </a:xfrm>
        </p:grpSpPr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2BE9CB55-F981-4F57-BC48-AC76C2D391B1}"/>
                </a:ext>
              </a:extLst>
            </p:cNvPr>
            <p:cNvSpPr/>
            <p:nvPr/>
          </p:nvSpPr>
          <p:spPr>
            <a:xfrm>
              <a:off x="8286755" y="4349519"/>
              <a:ext cx="3234687" cy="742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1050" i="1" dirty="0">
                  <a:solidFill>
                    <a:srgbClr val="E7E6E6">
                      <a:lumMod val="25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རྒྱལ་ཡོངས་དང་རྒྱལ་སྤྱིའི་གནས་ཚད་ལུ་ འབྲེལ་མཐུད་བཟོ་ནི</a:t>
              </a:r>
              <a:endParaRPr lang="en-US" sz="1050" i="1" dirty="0">
                <a:solidFill>
                  <a:srgbClr val="E7E6E6">
                    <a:lumMod val="25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43" name="Isosceles Triangle 15">
              <a:extLst>
                <a:ext uri="{FF2B5EF4-FFF2-40B4-BE49-F238E27FC236}">
                  <a16:creationId xmlns:a16="http://schemas.microsoft.com/office/drawing/2014/main" id="{7D40A2F4-AB8F-4730-9C06-CE5B2A685A25}"/>
                </a:ext>
              </a:extLst>
            </p:cNvPr>
            <p:cNvSpPr/>
            <p:nvPr/>
          </p:nvSpPr>
          <p:spPr bwMode="auto">
            <a:xfrm rot="10800000">
              <a:off x="8286754" y="3652465"/>
              <a:ext cx="443960" cy="259485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 dirty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44" name="Rectangle 37">
              <a:extLst>
                <a:ext uri="{FF2B5EF4-FFF2-40B4-BE49-F238E27FC236}">
                  <a16:creationId xmlns:a16="http://schemas.microsoft.com/office/drawing/2014/main" id="{24BB7F64-E71D-44C1-BE37-0DA93A5B3E31}"/>
                </a:ext>
              </a:extLst>
            </p:cNvPr>
            <p:cNvSpPr/>
            <p:nvPr/>
          </p:nvSpPr>
          <p:spPr bwMode="auto">
            <a:xfrm>
              <a:off x="8108920" y="3641034"/>
              <a:ext cx="3692500" cy="2256475"/>
            </a:xfrm>
            <a:prstGeom prst="rect">
              <a:avLst/>
            </a:prstGeom>
            <a:noFill/>
            <a:ln w="38100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45" name="Rectangle 43">
              <a:extLst>
                <a:ext uri="{FF2B5EF4-FFF2-40B4-BE49-F238E27FC236}">
                  <a16:creationId xmlns:a16="http://schemas.microsoft.com/office/drawing/2014/main" id="{20D84B07-BC31-4FA4-B238-BB2974164211}"/>
                </a:ext>
              </a:extLst>
            </p:cNvPr>
            <p:cNvSpPr/>
            <p:nvPr/>
          </p:nvSpPr>
          <p:spPr>
            <a:xfrm>
              <a:off x="8655661" y="3967487"/>
              <a:ext cx="1806477" cy="5039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12913">
                <a:lnSpc>
                  <a:spcPct val="150000"/>
                </a:lnSpc>
                <a:defRPr/>
              </a:pPr>
              <a:r>
                <a:rPr lang="bo-CN" sz="1350" b="1" dirty="0">
                  <a:ln w="0"/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རྒྱལ་སྤྱིའི་འབྲེལ་མཐུད</a:t>
              </a:r>
              <a:endParaRPr lang="en-US" sz="1350" b="1" dirty="0">
                <a:ln w="0"/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0430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537" y="1018525"/>
            <a:ext cx="5688064" cy="793377"/>
          </a:xfrm>
        </p:spPr>
        <p:txBody>
          <a:bodyPr>
            <a:no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ཚོང་འབྲེལ་གྱི་དམིགས་ཡུལ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46" name="Group 12">
            <a:extLst>
              <a:ext uri="{FF2B5EF4-FFF2-40B4-BE49-F238E27FC236}">
                <a16:creationId xmlns:a16="http://schemas.microsoft.com/office/drawing/2014/main" id="{D5D013C2-D84C-4B48-9047-63A22ABA85DE}"/>
              </a:ext>
            </a:extLst>
          </p:cNvPr>
          <p:cNvGrpSpPr/>
          <p:nvPr/>
        </p:nvGrpSpPr>
        <p:grpSpPr>
          <a:xfrm>
            <a:off x="0" y="1785316"/>
            <a:ext cx="5775434" cy="502620"/>
            <a:chOff x="0" y="923391"/>
            <a:chExt cx="6767351" cy="474578"/>
          </a:xfrm>
        </p:grpSpPr>
        <p:sp>
          <p:nvSpPr>
            <p:cNvPr id="47" name="Rectangle 13">
              <a:extLst>
                <a:ext uri="{FF2B5EF4-FFF2-40B4-BE49-F238E27FC236}">
                  <a16:creationId xmlns:a16="http://schemas.microsoft.com/office/drawing/2014/main" id="{7662AD8D-FF2F-4FE8-B48B-B303EDACE98E}"/>
                </a:ext>
              </a:extLst>
            </p:cNvPr>
            <p:cNvSpPr/>
            <p:nvPr/>
          </p:nvSpPr>
          <p:spPr bwMode="auto">
            <a:xfrm>
              <a:off x="0" y="923391"/>
              <a:ext cx="6767351" cy="474578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8" name="TextBox 14">
              <a:extLst>
                <a:ext uri="{FF2B5EF4-FFF2-40B4-BE49-F238E27FC236}">
                  <a16:creationId xmlns:a16="http://schemas.microsoft.com/office/drawing/2014/main" id="{73C32E77-E16B-4F83-986E-19E736069DC1}"/>
                </a:ext>
              </a:extLst>
            </p:cNvPr>
            <p:cNvSpPr txBox="1"/>
            <p:nvPr/>
          </p:nvSpPr>
          <p:spPr>
            <a:xfrm>
              <a:off x="332295" y="988466"/>
              <a:ext cx="6232892" cy="283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bo-CN" altLang="en-US" sz="1600" kern="0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ཚོང་འབྲེལ་གྱི་ལས་སྣ་འདི་དང་ དམགས་ཡུལ་ག་འདི་ བསལ་ནི་སྨོ</a:t>
              </a:r>
              <a:r>
                <a:rPr lang="en-GB" altLang="en-US" sz="1600" kern="0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?</a:t>
              </a:r>
            </a:p>
          </p:txBody>
        </p:sp>
      </p:grpSp>
      <p:grpSp>
        <p:nvGrpSpPr>
          <p:cNvPr id="49" name="Group 1">
            <a:extLst>
              <a:ext uri="{FF2B5EF4-FFF2-40B4-BE49-F238E27FC236}">
                <a16:creationId xmlns:a16="http://schemas.microsoft.com/office/drawing/2014/main" id="{6F166E77-C305-4CE6-B635-9563ED504F52}"/>
              </a:ext>
            </a:extLst>
          </p:cNvPr>
          <p:cNvGrpSpPr/>
          <p:nvPr/>
        </p:nvGrpSpPr>
        <p:grpSpPr>
          <a:xfrm>
            <a:off x="1136011" y="2416365"/>
            <a:ext cx="6331587" cy="711733"/>
            <a:chOff x="1514682" y="1484087"/>
            <a:chExt cx="8442115" cy="948978"/>
          </a:xfrm>
        </p:grpSpPr>
        <p:sp>
          <p:nvSpPr>
            <p:cNvPr id="50" name="Rectangle 3">
              <a:extLst>
                <a:ext uri="{FF2B5EF4-FFF2-40B4-BE49-F238E27FC236}">
                  <a16:creationId xmlns:a16="http://schemas.microsoft.com/office/drawing/2014/main" id="{CC09DECC-2908-41BA-B2B8-F2BE42351D4A}"/>
                </a:ext>
              </a:extLst>
            </p:cNvPr>
            <p:cNvSpPr/>
            <p:nvPr/>
          </p:nvSpPr>
          <p:spPr>
            <a:xfrm>
              <a:off x="2090054" y="1484087"/>
              <a:ext cx="7866743" cy="948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bo-CN" sz="14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ཁྱོད་ཀྱི་ཚོང་འབྲེལ་གྱི་དམིགས་ཡུལ་འདི་ ཐད་ཀར་དུ་ ཁྱོད་རའི་ལས་ཚོགས་ཡངནི་ ལས་འགུལ་གྱི་དམིགས་དོན་དང་ འབྲེལ་ཡོདཔ།</a:t>
              </a:r>
              <a:endParaRPr lang="en-US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51" name="Picture 2" descr="Image result for star vector orange">
              <a:extLst>
                <a:ext uri="{FF2B5EF4-FFF2-40B4-BE49-F238E27FC236}">
                  <a16:creationId xmlns:a16="http://schemas.microsoft.com/office/drawing/2014/main" id="{C1A2B382-54F3-422D-ABC3-8266D63C39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682" y="1680085"/>
              <a:ext cx="517317" cy="498031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EB67E63B-303A-469A-AACA-DAA509F0260B}"/>
              </a:ext>
            </a:extLst>
          </p:cNvPr>
          <p:cNvGrpSpPr/>
          <p:nvPr/>
        </p:nvGrpSpPr>
        <p:grpSpPr>
          <a:xfrm>
            <a:off x="878434" y="3212313"/>
            <a:ext cx="7534275" cy="1624484"/>
            <a:chOff x="1171246" y="2545352"/>
            <a:chExt cx="10045700" cy="2165979"/>
          </a:xfrm>
        </p:grpSpPr>
        <p:sp>
          <p:nvSpPr>
            <p:cNvPr id="53" name="Rectangle 7">
              <a:extLst>
                <a:ext uri="{FF2B5EF4-FFF2-40B4-BE49-F238E27FC236}">
                  <a16:creationId xmlns:a16="http://schemas.microsoft.com/office/drawing/2014/main" id="{2CC3E655-7449-485E-8C3E-A7E43FA21E11}"/>
                </a:ext>
              </a:extLst>
            </p:cNvPr>
            <p:cNvSpPr/>
            <p:nvPr/>
          </p:nvSpPr>
          <p:spPr>
            <a:xfrm>
              <a:off x="1171246" y="2545352"/>
              <a:ext cx="10045700" cy="2165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འོག་ལུ་བཀོད་དེ་ཡོད་མི་འདི་ ཁེབ་སང་མེད་པའི་ཚོང་འབྲེལ་གྱི་དམིགས་དོན་གྱི་དཔེ་དག་པ་ཅིག་ཨིན</a:t>
              </a:r>
              <a:r>
                <a:rPr lang="en-US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:</a:t>
              </a:r>
            </a:p>
            <a:p>
              <a:pPr defTabSz="685800">
                <a:lnSpc>
                  <a:spcPct val="150000"/>
                </a:lnSpc>
                <a:defRPr/>
              </a:pPr>
              <a:r>
                <a:rPr lang="en-US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     </a:t>
              </a:r>
              <a:r>
                <a:rPr lang="bo-CN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གྲོགས་རམ་འབད་མི་གསརཔ་ཡངནི་ འཐུས་མི་གསརཔ་ཐོབ་ནི</a:t>
              </a:r>
              <a:endParaRPr lang="en-US" sz="13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defTabSz="685800">
                <a:lnSpc>
                  <a:spcPct val="150000"/>
                </a:lnSpc>
                <a:defRPr/>
              </a:pPr>
              <a:r>
                <a:rPr lang="en-US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     </a:t>
              </a:r>
              <a:r>
                <a:rPr lang="bo-CN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མི་སྡེའི་གྲལ་གཏོགས</a:t>
              </a:r>
              <a:endParaRPr lang="en-US" sz="13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defTabSz="685800">
                <a:lnSpc>
                  <a:spcPct val="150000"/>
                </a:lnSpc>
                <a:defRPr/>
              </a:pPr>
              <a:r>
                <a:rPr lang="en-US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     </a:t>
              </a:r>
              <a:r>
                <a:rPr lang="bo-CN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གོ་རྟོགས་ཡར་སེང་</a:t>
              </a:r>
              <a:endParaRPr lang="en-US" sz="13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defTabSz="685800">
                <a:lnSpc>
                  <a:spcPct val="150000"/>
                </a:lnSpc>
                <a:defRPr/>
              </a:pPr>
              <a:r>
                <a:rPr lang="en-US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     </a:t>
              </a:r>
              <a:r>
                <a:rPr lang="bo-CN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ཧ་གོ་མི་འགོ་ཁྲིདཔ་ཅིག་ལུ་འགྱུར་ནི་དང་ དཀའ་ངལ་བསལ་ཚུགས་མི་ འགོ་ཁྲིདཔ་ཅིག་ལུ་གྱུར་ནི།</a:t>
              </a:r>
              <a:endParaRPr lang="en-US" sz="13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54" name="Oval 15">
              <a:extLst>
                <a:ext uri="{FF2B5EF4-FFF2-40B4-BE49-F238E27FC236}">
                  <a16:creationId xmlns:a16="http://schemas.microsoft.com/office/drawing/2014/main" id="{4EF0A434-3536-467E-A956-1D6A9358D4BA}"/>
                </a:ext>
              </a:extLst>
            </p:cNvPr>
            <p:cNvSpPr/>
            <p:nvPr/>
          </p:nvSpPr>
          <p:spPr>
            <a:xfrm>
              <a:off x="1773340" y="3153233"/>
              <a:ext cx="106965" cy="117045"/>
            </a:xfrm>
            <a:prstGeom prst="ellipse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Oval 18">
              <a:extLst>
                <a:ext uri="{FF2B5EF4-FFF2-40B4-BE49-F238E27FC236}">
                  <a16:creationId xmlns:a16="http://schemas.microsoft.com/office/drawing/2014/main" id="{7D91A17E-0EB2-4BDE-A018-79833389274B}"/>
                </a:ext>
              </a:extLst>
            </p:cNvPr>
            <p:cNvSpPr/>
            <p:nvPr/>
          </p:nvSpPr>
          <p:spPr>
            <a:xfrm>
              <a:off x="1766927" y="3584793"/>
              <a:ext cx="106965" cy="117045"/>
            </a:xfrm>
            <a:prstGeom prst="ellipse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Oval 19">
              <a:extLst>
                <a:ext uri="{FF2B5EF4-FFF2-40B4-BE49-F238E27FC236}">
                  <a16:creationId xmlns:a16="http://schemas.microsoft.com/office/drawing/2014/main" id="{E061C233-1F90-46A8-B204-E4462D4D87DB}"/>
                </a:ext>
              </a:extLst>
            </p:cNvPr>
            <p:cNvSpPr/>
            <p:nvPr/>
          </p:nvSpPr>
          <p:spPr>
            <a:xfrm>
              <a:off x="1773341" y="3978292"/>
              <a:ext cx="106965" cy="117045"/>
            </a:xfrm>
            <a:prstGeom prst="ellipse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Oval 20">
              <a:extLst>
                <a:ext uri="{FF2B5EF4-FFF2-40B4-BE49-F238E27FC236}">
                  <a16:creationId xmlns:a16="http://schemas.microsoft.com/office/drawing/2014/main" id="{174DEC42-F7B8-4580-A670-82529736EDD9}"/>
                </a:ext>
              </a:extLst>
            </p:cNvPr>
            <p:cNvSpPr/>
            <p:nvPr/>
          </p:nvSpPr>
          <p:spPr>
            <a:xfrm>
              <a:off x="1773341" y="4374051"/>
              <a:ext cx="106965" cy="117045"/>
            </a:xfrm>
            <a:prstGeom prst="ellipse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8" name="Group 2">
            <a:extLst>
              <a:ext uri="{FF2B5EF4-FFF2-40B4-BE49-F238E27FC236}">
                <a16:creationId xmlns:a16="http://schemas.microsoft.com/office/drawing/2014/main" id="{76D95D20-751F-44C9-95C5-93C550A74C0C}"/>
              </a:ext>
            </a:extLst>
          </p:cNvPr>
          <p:cNvGrpSpPr/>
          <p:nvPr/>
        </p:nvGrpSpPr>
        <p:grpSpPr>
          <a:xfrm>
            <a:off x="310055" y="5072684"/>
            <a:ext cx="7951076" cy="1293784"/>
            <a:chOff x="1244423" y="4880958"/>
            <a:chExt cx="9221234" cy="1477268"/>
          </a:xfrm>
        </p:grpSpPr>
        <p:sp>
          <p:nvSpPr>
            <p:cNvPr id="59" name="Rectangle 23">
              <a:extLst>
                <a:ext uri="{FF2B5EF4-FFF2-40B4-BE49-F238E27FC236}">
                  <a16:creationId xmlns:a16="http://schemas.microsoft.com/office/drawing/2014/main" id="{2FD92296-C86B-4BB1-830C-EB7D8B0DD8A2}"/>
                </a:ext>
              </a:extLst>
            </p:cNvPr>
            <p:cNvSpPr/>
            <p:nvPr/>
          </p:nvSpPr>
          <p:spPr>
            <a:xfrm>
              <a:off x="1244423" y="4880958"/>
              <a:ext cx="9221234" cy="1402462"/>
            </a:xfrm>
            <a:prstGeom prst="rect">
              <a:avLst/>
            </a:prstGeom>
            <a:noFill/>
            <a:ln w="28575">
              <a:solidFill>
                <a:srgbClr val="189B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Rectangle 21">
              <a:extLst>
                <a:ext uri="{FF2B5EF4-FFF2-40B4-BE49-F238E27FC236}">
                  <a16:creationId xmlns:a16="http://schemas.microsoft.com/office/drawing/2014/main" id="{B2FB1E74-CDE3-4E04-A139-E558A45BF9AB}"/>
                </a:ext>
              </a:extLst>
            </p:cNvPr>
            <p:cNvSpPr/>
            <p:nvPr/>
          </p:nvSpPr>
          <p:spPr>
            <a:xfrm>
              <a:off x="1419062" y="4982966"/>
              <a:ext cx="8971254" cy="1375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bo-CN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ཁེབ་སང་མེད་པའི་ལས་ཚོགས་ཀྱི་གཙོ་རིམ་ཚུ་ ཨ་རྟག་ར་འགྱུར་ཏེ་སྡོདཔ་ལས་ ཟླཝ་གསུམ་གྱི་རྒྱབ་ལས་ ཚོང་འབྲེལ་གྱི་འཆར་གཞི་འདི་ བསྐྱར་ཞིབ་འབད་དགོཔ་ཁག་ཆེ། འ་ནཱེ་སྦེ་སླབ་ད་ལུ་ འ་ནཱེ་སླབ་སླབ་ད་ལུ་ རྩ་བ་ལས་རང་ལོག་བཟོ་ནི་མེན་པ་ འཆར་གཞི་འདི་ ག་ཏེ་ལུ་ དུམ་གྲ་ཅིག་བསྒྱུར་བཅོས་དུམ་གྲ་ཅིག་འབད་ནི་ཨིན་དང་ གོང་འཕེལ་འགྱོ་མི་འདི་ བརྟག་ཞིབ་འབད་ནི་ལུ་ཕན་ཐོགས།</a:t>
              </a:r>
              <a:r>
                <a:rPr lang="en-US" sz="13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  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1215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122" y="1278997"/>
            <a:ext cx="6663695" cy="793377"/>
          </a:xfrm>
        </p:spPr>
        <p:txBody>
          <a:bodyPr>
            <a:no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ཚོང་འབྲེལ་གྱི་དམིགས་ཡུལ</a:t>
            </a:r>
            <a:r>
              <a:rPr lang="de-DE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– </a:t>
            </a: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ཨིསི་མཊ་ཐབས་ལམ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9" name="Rectangle 39">
            <a:extLst>
              <a:ext uri="{FF2B5EF4-FFF2-40B4-BE49-F238E27FC236}">
                <a16:creationId xmlns:a16="http://schemas.microsoft.com/office/drawing/2014/main" id="{CD642820-92DB-4177-950B-CD5E3971EDB7}"/>
              </a:ext>
            </a:extLst>
          </p:cNvPr>
          <p:cNvSpPr/>
          <p:nvPr/>
        </p:nvSpPr>
        <p:spPr>
          <a:xfrm>
            <a:off x="1501898" y="2019849"/>
            <a:ext cx="6573268" cy="689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bo-CN" sz="13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ཁྱོད་རའི་ཚོང་འབྲེལ་གྱི་དམིགས་ཡུལ་ལེགས་ཤོམ་བཟོ་ནི་འདི་ཡང་ ཨིསི་མཊ་དམིགས་ཡུལ་གཞི་བཀོད་ཟེར་མི་འདི་ ལག་ལེན་འཐབ་མི་ཨིན། ཁྱོད་རའི་ཁེབ་སང་མེད་པའི་ཚངོ་འབྲེལ་གྱི་དོན་ལུ་ ཨིསི་མཊ་འདི་ཡང:</a:t>
            </a:r>
            <a:endParaRPr lang="en-US" sz="135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21" name="Group 31">
            <a:extLst>
              <a:ext uri="{FF2B5EF4-FFF2-40B4-BE49-F238E27FC236}">
                <a16:creationId xmlns:a16="http://schemas.microsoft.com/office/drawing/2014/main" id="{52F69BED-D33B-47F7-9128-FCD45B8FDDE5}"/>
              </a:ext>
            </a:extLst>
          </p:cNvPr>
          <p:cNvGrpSpPr/>
          <p:nvPr/>
        </p:nvGrpSpPr>
        <p:grpSpPr>
          <a:xfrm>
            <a:off x="774868" y="2848787"/>
            <a:ext cx="7594264" cy="3594053"/>
            <a:chOff x="940183" y="1837627"/>
            <a:chExt cx="10125685" cy="4792069"/>
          </a:xfrm>
        </p:grpSpPr>
        <p:grpSp>
          <p:nvGrpSpPr>
            <p:cNvPr id="22" name="Group 30">
              <a:extLst>
                <a:ext uri="{FF2B5EF4-FFF2-40B4-BE49-F238E27FC236}">
                  <a16:creationId xmlns:a16="http://schemas.microsoft.com/office/drawing/2014/main" id="{0375E0D3-33EA-4472-BC63-F78A6A66B8C7}"/>
                </a:ext>
              </a:extLst>
            </p:cNvPr>
            <p:cNvGrpSpPr/>
            <p:nvPr/>
          </p:nvGrpSpPr>
          <p:grpSpPr>
            <a:xfrm>
              <a:off x="940183" y="1837627"/>
              <a:ext cx="1909124" cy="4792069"/>
              <a:chOff x="940183" y="1837627"/>
              <a:chExt cx="1909124" cy="4792069"/>
            </a:xfrm>
          </p:grpSpPr>
          <p:sp>
            <p:nvSpPr>
              <p:cNvPr id="74" name="Rectangle 10">
                <a:extLst>
                  <a:ext uri="{FF2B5EF4-FFF2-40B4-BE49-F238E27FC236}">
                    <a16:creationId xmlns:a16="http://schemas.microsoft.com/office/drawing/2014/main" id="{0B4008C6-2375-494D-9D6C-C4D9843B34FC}"/>
                  </a:ext>
                </a:extLst>
              </p:cNvPr>
              <p:cNvSpPr/>
              <p:nvPr/>
            </p:nvSpPr>
            <p:spPr>
              <a:xfrm>
                <a:off x="940183" y="1837627"/>
                <a:ext cx="1896183" cy="4792069"/>
              </a:xfrm>
              <a:prstGeom prst="rect">
                <a:avLst/>
              </a:prstGeom>
              <a:solidFill>
                <a:srgbClr val="1920D0">
                  <a:alpha val="6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75" name="Group 41">
                <a:extLst>
                  <a:ext uri="{FF2B5EF4-FFF2-40B4-BE49-F238E27FC236}">
                    <a16:creationId xmlns:a16="http://schemas.microsoft.com/office/drawing/2014/main" id="{085340B1-BD26-4604-8905-717935CC88F1}"/>
                  </a:ext>
                </a:extLst>
              </p:cNvPr>
              <p:cNvGrpSpPr/>
              <p:nvPr/>
            </p:nvGrpSpPr>
            <p:grpSpPr>
              <a:xfrm>
                <a:off x="1295168" y="1890747"/>
                <a:ext cx="1195490" cy="1180387"/>
                <a:chOff x="1320568" y="2093947"/>
                <a:chExt cx="1195490" cy="1180387"/>
              </a:xfrm>
            </p:grpSpPr>
            <p:sp>
              <p:nvSpPr>
                <p:cNvPr id="80" name="Oval 13">
                  <a:extLst>
                    <a:ext uri="{FF2B5EF4-FFF2-40B4-BE49-F238E27FC236}">
                      <a16:creationId xmlns:a16="http://schemas.microsoft.com/office/drawing/2014/main" id="{5332E38B-3240-4EF1-9AF3-8A188124B04E}"/>
                    </a:ext>
                  </a:extLst>
                </p:cNvPr>
                <p:cNvSpPr/>
                <p:nvPr/>
              </p:nvSpPr>
              <p:spPr>
                <a:xfrm>
                  <a:off x="1320568" y="2093947"/>
                  <a:ext cx="1195490" cy="1168256"/>
                </a:xfrm>
                <a:prstGeom prst="ellipse">
                  <a:avLst/>
                </a:prstGeom>
                <a:solidFill>
                  <a:srgbClr val="282A8A">
                    <a:alpha val="7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1" name="TextBox 18">
                  <a:extLst>
                    <a:ext uri="{FF2B5EF4-FFF2-40B4-BE49-F238E27FC236}">
                      <a16:creationId xmlns:a16="http://schemas.microsoft.com/office/drawing/2014/main" id="{F80B4DE6-9976-4042-AA0C-D6B6D269CED6}"/>
                    </a:ext>
                  </a:extLst>
                </p:cNvPr>
                <p:cNvSpPr txBox="1"/>
                <p:nvPr/>
              </p:nvSpPr>
              <p:spPr>
                <a:xfrm>
                  <a:off x="1386516" y="2412559"/>
                  <a:ext cx="1096881" cy="861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bo-CN" sz="3600" b="1" dirty="0">
                      <a:solidFill>
                        <a:prstClr val="white"/>
                      </a:solidFill>
                      <a:latin typeface="DDC Uchen" panose="01010100010101010101" pitchFamily="2" charset="0"/>
                      <a:ea typeface="DDC Uchen" panose="01010100010101010101" pitchFamily="2" charset="0"/>
                      <a:cs typeface="DDC Uchen" panose="01010100010101010101" pitchFamily="2" charset="0"/>
                    </a:rPr>
                    <a:t>ཨེས</a:t>
                  </a:r>
                  <a:endParaRPr lang="en-US" sz="3600" b="1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endParaRPr>
                </a:p>
              </p:txBody>
            </p:sp>
          </p:grpSp>
          <p:sp>
            <p:nvSpPr>
              <p:cNvPr id="76" name="TextBox 25">
                <a:extLst>
                  <a:ext uri="{FF2B5EF4-FFF2-40B4-BE49-F238E27FC236}">
                    <a16:creationId xmlns:a16="http://schemas.microsoft.com/office/drawing/2014/main" id="{39EA296B-1822-464D-BD2D-D8EB65E16FC3}"/>
                  </a:ext>
                </a:extLst>
              </p:cNvPr>
              <p:cNvSpPr txBox="1"/>
              <p:nvPr/>
            </p:nvSpPr>
            <p:spPr>
              <a:xfrm>
                <a:off x="1123204" y="2986621"/>
                <a:ext cx="1530759" cy="503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1350" b="1" u="sng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དམིགས་བསལ་གྱི</a:t>
                </a:r>
                <a:endParaRPr lang="en-US" sz="1350" b="1" u="sng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77" name="TextBox 33">
                <a:extLst>
                  <a:ext uri="{FF2B5EF4-FFF2-40B4-BE49-F238E27FC236}">
                    <a16:creationId xmlns:a16="http://schemas.microsoft.com/office/drawing/2014/main" id="{4CD94A6B-6B52-4E6E-85E5-D1D2F5155AA8}"/>
                  </a:ext>
                </a:extLst>
              </p:cNvPr>
              <p:cNvSpPr txBox="1"/>
              <p:nvPr/>
            </p:nvSpPr>
            <p:spPr>
              <a:xfrm>
                <a:off x="986142" y="3371784"/>
                <a:ext cx="1813995" cy="60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ག་སྨོ? ག་ཅི? ག་ཏེ?ནམ?ག་ཅི་སྦེ?ག་འདི?</a:t>
                </a:r>
                <a:r>
                  <a:rPr lang="en-US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 </a:t>
                </a:r>
                <a:endParaRPr lang="en-US" sz="825" dirty="0">
                  <a:solidFill>
                    <a:prstClr val="black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78" name="TextBox 47">
                <a:extLst>
                  <a:ext uri="{FF2B5EF4-FFF2-40B4-BE49-F238E27FC236}">
                    <a16:creationId xmlns:a16="http://schemas.microsoft.com/office/drawing/2014/main" id="{0E623451-9DDA-4BAD-B804-6A2371067F95}"/>
                  </a:ext>
                </a:extLst>
              </p:cNvPr>
              <p:cNvSpPr txBox="1"/>
              <p:nvPr/>
            </p:nvSpPr>
            <p:spPr>
              <a:xfrm>
                <a:off x="948524" y="4017518"/>
                <a:ext cx="1879499" cy="86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གོ་དོན་རྙོགས་དྲགས་ཀྱི་སྐད་ཡིག་ཚུ་ལག་ལེན་མ་འཐབ་པ་ དམིགས་ཡུལ་འདི་ག་དེ་དྲག་དྲ་ སྟོན་དགོ</a:t>
                </a:r>
                <a:endParaRPr lang="en-US" sz="825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79" name="TextBox 48">
                <a:extLst>
                  <a:ext uri="{FF2B5EF4-FFF2-40B4-BE49-F238E27FC236}">
                    <a16:creationId xmlns:a16="http://schemas.microsoft.com/office/drawing/2014/main" id="{DAD4701C-22C2-4551-83DA-3B37E2943251}"/>
                  </a:ext>
                </a:extLst>
              </p:cNvPr>
              <p:cNvSpPr txBox="1"/>
              <p:nvPr/>
            </p:nvSpPr>
            <p:spPr>
              <a:xfrm>
                <a:off x="969808" y="4965898"/>
                <a:ext cx="1879499" cy="1625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འདི་ནང་ལུ་ ག་གྲལ་གཏོགས་ཡོད? ང་གིས་ ག་ཅི་གྲུབ་དགོཔ་ཨིན་ན? འ་ནཱི་འདི་ ག་ཏེ་ལུ་འབད་འོང? ང་གིས་ འ་ནཱི་འདི་ ག་ཅི་སྦེ་འབདཝ་ཨིན་ན? (རྒྱུ་མཚན་དང་དགོས་དོན) ང་ལུ་ དཀའ་ངལ/དགོས་མཁོ་ག་འདི་ཡོད?</a:t>
                </a:r>
                <a:endParaRPr lang="en-US" sz="825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D9DB344B-6801-4F08-8495-8DD1E84E7D40}"/>
                </a:ext>
              </a:extLst>
            </p:cNvPr>
            <p:cNvGrpSpPr/>
            <p:nvPr/>
          </p:nvGrpSpPr>
          <p:grpSpPr>
            <a:xfrm>
              <a:off x="2997558" y="1837627"/>
              <a:ext cx="1896183" cy="4753757"/>
              <a:chOff x="2997558" y="1837627"/>
              <a:chExt cx="1896183" cy="4753757"/>
            </a:xfrm>
          </p:grpSpPr>
          <p:sp>
            <p:nvSpPr>
              <p:cNvPr id="66" name="Rectangle 4">
                <a:extLst>
                  <a:ext uri="{FF2B5EF4-FFF2-40B4-BE49-F238E27FC236}">
                    <a16:creationId xmlns:a16="http://schemas.microsoft.com/office/drawing/2014/main" id="{FA90A29D-C9A3-4409-97B9-A5714EE9423A}"/>
                  </a:ext>
                </a:extLst>
              </p:cNvPr>
              <p:cNvSpPr/>
              <p:nvPr/>
            </p:nvSpPr>
            <p:spPr>
              <a:xfrm>
                <a:off x="2997558" y="1837627"/>
                <a:ext cx="1896183" cy="4753757"/>
              </a:xfrm>
              <a:prstGeom prst="rect">
                <a:avLst/>
              </a:prstGeom>
              <a:solidFill>
                <a:srgbClr val="04B3EA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67" name="Group 42">
                <a:extLst>
                  <a:ext uri="{FF2B5EF4-FFF2-40B4-BE49-F238E27FC236}">
                    <a16:creationId xmlns:a16="http://schemas.microsoft.com/office/drawing/2014/main" id="{499BAE1D-E1D5-4F29-85A1-B350DBFEA988}"/>
                  </a:ext>
                </a:extLst>
              </p:cNvPr>
              <p:cNvGrpSpPr/>
              <p:nvPr/>
            </p:nvGrpSpPr>
            <p:grpSpPr>
              <a:xfrm>
                <a:off x="3352543" y="1890747"/>
                <a:ext cx="1195490" cy="1181612"/>
                <a:chOff x="3377943" y="2093947"/>
                <a:chExt cx="1195490" cy="1181612"/>
              </a:xfrm>
            </p:grpSpPr>
            <p:sp>
              <p:nvSpPr>
                <p:cNvPr id="72" name="Oval 14">
                  <a:extLst>
                    <a:ext uri="{FF2B5EF4-FFF2-40B4-BE49-F238E27FC236}">
                      <a16:creationId xmlns:a16="http://schemas.microsoft.com/office/drawing/2014/main" id="{E19AE17D-5D27-4C14-ACE3-39557F7CA9E7}"/>
                    </a:ext>
                  </a:extLst>
                </p:cNvPr>
                <p:cNvSpPr/>
                <p:nvPr/>
              </p:nvSpPr>
              <p:spPr>
                <a:xfrm>
                  <a:off x="3377943" y="2093947"/>
                  <a:ext cx="1195490" cy="1168256"/>
                </a:xfrm>
                <a:prstGeom prst="ellipse">
                  <a:avLst/>
                </a:prstGeom>
                <a:solidFill>
                  <a:srgbClr val="17A4D2">
                    <a:alpha val="7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endParaRPr>
                </a:p>
              </p:txBody>
            </p:sp>
            <p:sp>
              <p:nvSpPr>
                <p:cNvPr id="73" name="TextBox 22">
                  <a:extLst>
                    <a:ext uri="{FF2B5EF4-FFF2-40B4-BE49-F238E27FC236}">
                      <a16:creationId xmlns:a16="http://schemas.microsoft.com/office/drawing/2014/main" id="{E1819722-3C31-410C-BECA-C374DEE4538F}"/>
                    </a:ext>
                  </a:extLst>
                </p:cNvPr>
                <p:cNvSpPr txBox="1"/>
                <p:nvPr/>
              </p:nvSpPr>
              <p:spPr>
                <a:xfrm>
                  <a:off x="3443440" y="2413784"/>
                  <a:ext cx="1099037" cy="861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bo-CN" sz="3600" b="1" dirty="0">
                      <a:solidFill>
                        <a:prstClr val="white"/>
                      </a:solidFill>
                      <a:latin typeface="DDC Uchen" panose="01010100010101010101" pitchFamily="2" charset="0"/>
                      <a:ea typeface="DDC Uchen" panose="01010100010101010101" pitchFamily="2" charset="0"/>
                      <a:cs typeface="DDC Uchen" panose="01010100010101010101" pitchFamily="2" charset="0"/>
                    </a:rPr>
                    <a:t>ཨེམ</a:t>
                  </a:r>
                  <a:endParaRPr lang="en-US" sz="3600" b="1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endParaRPr>
                </a:p>
              </p:txBody>
            </p:sp>
          </p:grpSp>
          <p:sp>
            <p:nvSpPr>
              <p:cNvPr id="68" name="TextBox 29">
                <a:extLst>
                  <a:ext uri="{FF2B5EF4-FFF2-40B4-BE49-F238E27FC236}">
                    <a16:creationId xmlns:a16="http://schemas.microsoft.com/office/drawing/2014/main" id="{5BD3B2AB-8264-49FB-B83A-5B297FEC64C5}"/>
                  </a:ext>
                </a:extLst>
              </p:cNvPr>
              <p:cNvSpPr txBox="1"/>
              <p:nvPr/>
            </p:nvSpPr>
            <p:spPr>
              <a:xfrm>
                <a:off x="3210809" y="3093942"/>
                <a:ext cx="1423895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bo-CN" sz="1350" b="1" u="sng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ཚད་འཇལ་བཏུབ</a:t>
                </a:r>
                <a:endParaRPr lang="en-US" sz="1350" b="1" u="sng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69" name="TextBox 53">
                <a:extLst>
                  <a:ext uri="{FF2B5EF4-FFF2-40B4-BE49-F238E27FC236}">
                    <a16:creationId xmlns:a16="http://schemas.microsoft.com/office/drawing/2014/main" id="{A8355065-25A8-4EB3-98C4-F6EC00261657}"/>
                  </a:ext>
                </a:extLst>
              </p:cNvPr>
              <p:cNvSpPr txBox="1"/>
              <p:nvPr/>
            </p:nvSpPr>
            <p:spPr>
              <a:xfrm>
                <a:off x="3034650" y="3454129"/>
                <a:ext cx="181399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ག་ཏེ་ལས་ག་ཏེ་ལུ</a:t>
                </a:r>
                <a:endParaRPr lang="en-US" sz="825" dirty="0">
                  <a:solidFill>
                    <a:prstClr val="black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70" name="TextBox 54">
                <a:extLst>
                  <a:ext uri="{FF2B5EF4-FFF2-40B4-BE49-F238E27FC236}">
                    <a16:creationId xmlns:a16="http://schemas.microsoft.com/office/drawing/2014/main" id="{E9449397-D2DF-4377-97C1-A7EEA257C9A8}"/>
                  </a:ext>
                </a:extLst>
              </p:cNvPr>
              <p:cNvSpPr txBox="1"/>
              <p:nvPr/>
            </p:nvSpPr>
            <p:spPr>
              <a:xfrm>
                <a:off x="3011467" y="3919808"/>
                <a:ext cx="1879499" cy="86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ཁྱོད་ཀྱིས་ ཡར་འཕེལ་འགྱོ་མི་འདི་ བལྟ་ཞིནམ་ལས་ གྲུབ་འབྲས་ཚུ་འཇལ་འོང་ག</a:t>
                </a:r>
                <a:r>
                  <a:rPr lang="en-US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?</a:t>
                </a:r>
              </a:p>
            </p:txBody>
          </p:sp>
          <p:sp>
            <p:nvSpPr>
              <p:cNvPr id="71" name="TextBox 59">
                <a:extLst>
                  <a:ext uri="{FF2B5EF4-FFF2-40B4-BE49-F238E27FC236}">
                    <a16:creationId xmlns:a16="http://schemas.microsoft.com/office/drawing/2014/main" id="{818A9CD2-794F-4B49-816D-A9BF212D8A51}"/>
                  </a:ext>
                </a:extLst>
              </p:cNvPr>
              <p:cNvSpPr txBox="1"/>
              <p:nvPr/>
            </p:nvSpPr>
            <p:spPr>
              <a:xfrm>
                <a:off x="3005901" y="4804190"/>
                <a:ext cx="1879499" cy="1117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ངེའི་རེ་འདུན་ཚུ་གྲུབ་ཚརཝ་ད་ལུ་ ག་དེམ་ཅིག་གྲུབ་ཅི་ག། ག་དེ་སྦེ་གྲུབ་ཅིག་ག་དང་ ག་དེ་སྦེ་གྲུབ་ཡོདཔ་ཨིན་ན་ ག་དེ་སྦེ་ཤེས་འོང</a:t>
                </a:r>
                <a:r>
                  <a:rPr lang="en-US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?</a:t>
                </a:r>
              </a:p>
            </p:txBody>
          </p:sp>
        </p:grpSp>
        <p:grpSp>
          <p:nvGrpSpPr>
            <p:cNvPr id="24" name="Group 19">
              <a:extLst>
                <a:ext uri="{FF2B5EF4-FFF2-40B4-BE49-F238E27FC236}">
                  <a16:creationId xmlns:a16="http://schemas.microsoft.com/office/drawing/2014/main" id="{515061CA-4BF8-4423-A9FC-495A34D797D9}"/>
                </a:ext>
              </a:extLst>
            </p:cNvPr>
            <p:cNvGrpSpPr/>
            <p:nvPr/>
          </p:nvGrpSpPr>
          <p:grpSpPr>
            <a:xfrm>
              <a:off x="5054934" y="1837628"/>
              <a:ext cx="1896183" cy="4753756"/>
              <a:chOff x="5054934" y="1837628"/>
              <a:chExt cx="1896183" cy="4753756"/>
            </a:xfrm>
          </p:grpSpPr>
          <p:sp>
            <p:nvSpPr>
              <p:cNvPr id="43" name="Rectangle 9">
                <a:extLst>
                  <a:ext uri="{FF2B5EF4-FFF2-40B4-BE49-F238E27FC236}">
                    <a16:creationId xmlns:a16="http://schemas.microsoft.com/office/drawing/2014/main" id="{42C280CF-8082-4BC0-A339-FED0A736E603}"/>
                  </a:ext>
                </a:extLst>
              </p:cNvPr>
              <p:cNvSpPr/>
              <p:nvPr/>
            </p:nvSpPr>
            <p:spPr>
              <a:xfrm>
                <a:off x="5054934" y="1837628"/>
                <a:ext cx="1896183" cy="4753756"/>
              </a:xfrm>
              <a:prstGeom prst="rect">
                <a:avLst/>
              </a:prstGeom>
              <a:solidFill>
                <a:srgbClr val="74D0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FC68AE6-CD3E-4613-A606-8ACEE2F1CECA}"/>
                  </a:ext>
                </a:extLst>
              </p:cNvPr>
              <p:cNvGrpSpPr/>
              <p:nvPr/>
            </p:nvGrpSpPr>
            <p:grpSpPr>
              <a:xfrm>
                <a:off x="5409919" y="1890747"/>
                <a:ext cx="1195490" cy="1313577"/>
                <a:chOff x="5435319" y="2093947"/>
                <a:chExt cx="1195490" cy="1313577"/>
              </a:xfrm>
            </p:grpSpPr>
            <p:sp>
              <p:nvSpPr>
                <p:cNvPr id="64" name="Oval 15">
                  <a:extLst>
                    <a:ext uri="{FF2B5EF4-FFF2-40B4-BE49-F238E27FC236}">
                      <a16:creationId xmlns:a16="http://schemas.microsoft.com/office/drawing/2014/main" id="{12970C73-1D9C-4647-9D1A-27BD28DBF2E4}"/>
                    </a:ext>
                  </a:extLst>
                </p:cNvPr>
                <p:cNvSpPr/>
                <p:nvPr/>
              </p:nvSpPr>
              <p:spPr>
                <a:xfrm>
                  <a:off x="5435319" y="2093947"/>
                  <a:ext cx="1195490" cy="1168256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65" name="TextBox 21">
                  <a:extLst>
                    <a:ext uri="{FF2B5EF4-FFF2-40B4-BE49-F238E27FC236}">
                      <a16:creationId xmlns:a16="http://schemas.microsoft.com/office/drawing/2014/main" id="{C699BE39-6B52-4D63-B161-5177B49F502A}"/>
                    </a:ext>
                  </a:extLst>
                </p:cNvPr>
                <p:cNvSpPr txBox="1"/>
                <p:nvPr/>
              </p:nvSpPr>
              <p:spPr>
                <a:xfrm>
                  <a:off x="5658451" y="2453416"/>
                  <a:ext cx="739947" cy="954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bo-CN" sz="4050" b="1" dirty="0">
                      <a:solidFill>
                        <a:prstClr val="white"/>
                      </a:solidFill>
                      <a:latin typeface="DDC Uchen" panose="01010100010101010101" pitchFamily="2" charset="0"/>
                      <a:ea typeface="DDC Uchen" panose="01010100010101010101" pitchFamily="2" charset="0"/>
                      <a:cs typeface="DDC Uchen" panose="01010100010101010101" pitchFamily="2" charset="0"/>
                    </a:rPr>
                    <a:t>ཨེ</a:t>
                  </a:r>
                  <a:endParaRPr lang="en-US" sz="4050" b="1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endParaRPr>
                </a:p>
              </p:txBody>
            </p:sp>
          </p:grpSp>
          <p:sp>
            <p:nvSpPr>
              <p:cNvPr id="45" name="TextBox 28">
                <a:extLst>
                  <a:ext uri="{FF2B5EF4-FFF2-40B4-BE49-F238E27FC236}">
                    <a16:creationId xmlns:a16="http://schemas.microsoft.com/office/drawing/2014/main" id="{438596E0-D08F-43CE-9458-B31740AE7B72}"/>
                  </a:ext>
                </a:extLst>
              </p:cNvPr>
              <p:cNvSpPr txBox="1"/>
              <p:nvPr/>
            </p:nvSpPr>
            <p:spPr>
              <a:xfrm>
                <a:off x="5441706" y="3073169"/>
                <a:ext cx="1216572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bo-CN" sz="1350" b="1" u="sng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གྲུབ་ཚུགས་པ</a:t>
                </a:r>
                <a:endParaRPr lang="en-US" sz="1350" b="1" u="sng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60" name="TextBox 52">
                <a:extLst>
                  <a:ext uri="{FF2B5EF4-FFF2-40B4-BE49-F238E27FC236}">
                    <a16:creationId xmlns:a16="http://schemas.microsoft.com/office/drawing/2014/main" id="{5ADB1B0F-11F8-47D2-8B19-8A0309C9FB2A}"/>
                  </a:ext>
                </a:extLst>
              </p:cNvPr>
              <p:cNvSpPr txBox="1"/>
              <p:nvPr/>
            </p:nvSpPr>
            <p:spPr>
              <a:xfrm>
                <a:off x="5101223" y="3417598"/>
                <a:ext cx="181399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ག་དེ་སྦེ</a:t>
                </a:r>
                <a:endParaRPr lang="en-US" sz="825" dirty="0">
                  <a:solidFill>
                    <a:prstClr val="black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62" name="TextBox 55">
                <a:extLst>
                  <a:ext uri="{FF2B5EF4-FFF2-40B4-BE49-F238E27FC236}">
                    <a16:creationId xmlns:a16="http://schemas.microsoft.com/office/drawing/2014/main" id="{A6A2CB30-22DC-4DD6-9364-29D6F692FF23}"/>
                  </a:ext>
                </a:extLst>
              </p:cNvPr>
              <p:cNvSpPr txBox="1"/>
              <p:nvPr/>
            </p:nvSpPr>
            <p:spPr>
              <a:xfrm>
                <a:off x="5066070" y="3919807"/>
                <a:ext cx="1879499" cy="60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རེ་དོན་འདི་གྲུབ་ནི་ལུ་ རྒྱུ་མཚན་དང་ལྡནམ་ཅིག་འདུག་ག?</a:t>
                </a:r>
                <a:endParaRPr lang="en-US" sz="825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63" name="TextBox 60">
                <a:extLst>
                  <a:ext uri="{FF2B5EF4-FFF2-40B4-BE49-F238E27FC236}">
                    <a16:creationId xmlns:a16="http://schemas.microsoft.com/office/drawing/2014/main" id="{886269E4-FD48-4086-8F79-92AA2DEBCAED}"/>
                  </a:ext>
                </a:extLst>
              </p:cNvPr>
              <p:cNvSpPr txBox="1"/>
              <p:nvPr/>
            </p:nvSpPr>
            <p:spPr>
              <a:xfrm>
                <a:off x="5069746" y="4650427"/>
                <a:ext cx="18794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རེ་དོན་འདི་གྲུབ་ཚུགསཔ་ཅིག་དང་ ཚད་ལྡན་དང་ལྡནམ་ཅིག་འོང་དགོ</a:t>
                </a:r>
                <a:endParaRPr lang="en-US" sz="825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25" name="Group 8">
              <a:extLst>
                <a:ext uri="{FF2B5EF4-FFF2-40B4-BE49-F238E27FC236}">
                  <a16:creationId xmlns:a16="http://schemas.microsoft.com/office/drawing/2014/main" id="{9643CE7C-71B7-4FA0-BB93-E380223B5995}"/>
                </a:ext>
              </a:extLst>
            </p:cNvPr>
            <p:cNvGrpSpPr/>
            <p:nvPr/>
          </p:nvGrpSpPr>
          <p:grpSpPr>
            <a:xfrm>
              <a:off x="7112310" y="1837628"/>
              <a:ext cx="1896183" cy="4753756"/>
              <a:chOff x="7112310" y="1837628"/>
              <a:chExt cx="1896183" cy="4753756"/>
            </a:xfrm>
          </p:grpSpPr>
          <p:sp>
            <p:nvSpPr>
              <p:cNvPr id="35" name="Rectangle 11">
                <a:extLst>
                  <a:ext uri="{FF2B5EF4-FFF2-40B4-BE49-F238E27FC236}">
                    <a16:creationId xmlns:a16="http://schemas.microsoft.com/office/drawing/2014/main" id="{0D906599-1AE4-494D-BBE9-088A0D3B1513}"/>
                  </a:ext>
                </a:extLst>
              </p:cNvPr>
              <p:cNvSpPr/>
              <p:nvPr/>
            </p:nvSpPr>
            <p:spPr>
              <a:xfrm>
                <a:off x="7112310" y="1837628"/>
                <a:ext cx="1896183" cy="4753756"/>
              </a:xfrm>
              <a:prstGeom prst="rect">
                <a:avLst/>
              </a:prstGeom>
              <a:solidFill>
                <a:srgbClr val="12BA92">
                  <a:alpha val="4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36" name="Group 44">
                <a:extLst>
                  <a:ext uri="{FF2B5EF4-FFF2-40B4-BE49-F238E27FC236}">
                    <a16:creationId xmlns:a16="http://schemas.microsoft.com/office/drawing/2014/main" id="{C380965C-B75C-4391-803C-06E9B4714121}"/>
                  </a:ext>
                </a:extLst>
              </p:cNvPr>
              <p:cNvGrpSpPr/>
              <p:nvPr/>
            </p:nvGrpSpPr>
            <p:grpSpPr>
              <a:xfrm>
                <a:off x="7467295" y="1890747"/>
                <a:ext cx="1195490" cy="1226553"/>
                <a:chOff x="7492695" y="2093947"/>
                <a:chExt cx="1195490" cy="1226553"/>
              </a:xfrm>
            </p:grpSpPr>
            <p:sp>
              <p:nvSpPr>
                <p:cNvPr id="41" name="Oval 16">
                  <a:extLst>
                    <a:ext uri="{FF2B5EF4-FFF2-40B4-BE49-F238E27FC236}">
                      <a16:creationId xmlns:a16="http://schemas.microsoft.com/office/drawing/2014/main" id="{F38260C5-4A69-4CA1-BF63-E05AB8174727}"/>
                    </a:ext>
                  </a:extLst>
                </p:cNvPr>
                <p:cNvSpPr/>
                <p:nvPr/>
              </p:nvSpPr>
              <p:spPr>
                <a:xfrm>
                  <a:off x="7492695" y="2093947"/>
                  <a:ext cx="1195490" cy="1168256"/>
                </a:xfrm>
                <a:prstGeom prst="ellipse">
                  <a:avLst/>
                </a:prstGeom>
                <a:solidFill>
                  <a:srgbClr val="11B28B">
                    <a:alpha val="7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2" name="TextBox 20">
                  <a:extLst>
                    <a:ext uri="{FF2B5EF4-FFF2-40B4-BE49-F238E27FC236}">
                      <a16:creationId xmlns:a16="http://schemas.microsoft.com/office/drawing/2014/main" id="{1A075E45-73FC-4AEF-8E84-3260FD5CBBE0}"/>
                    </a:ext>
                  </a:extLst>
                </p:cNvPr>
                <p:cNvSpPr txBox="1"/>
                <p:nvPr/>
              </p:nvSpPr>
              <p:spPr>
                <a:xfrm>
                  <a:off x="7526780" y="2366392"/>
                  <a:ext cx="1158866" cy="954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bo-CN" sz="4050" b="1" dirty="0">
                      <a:solidFill>
                        <a:prstClr val="white"/>
                      </a:solidFill>
                      <a:latin typeface="DDC Uchen" panose="01010100010101010101" pitchFamily="2" charset="0"/>
                      <a:ea typeface="DDC Uchen" panose="01010100010101010101" pitchFamily="2" charset="0"/>
                      <a:cs typeface="DDC Uchen" panose="01010100010101010101" pitchFamily="2" charset="0"/>
                    </a:rPr>
                    <a:t>ཨར</a:t>
                  </a:r>
                  <a:endParaRPr lang="en-US" sz="4050" b="1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endParaRPr>
                </a:p>
              </p:txBody>
            </p:sp>
          </p:grpSp>
          <p:sp>
            <p:nvSpPr>
              <p:cNvPr id="37" name="TextBox 27">
                <a:extLst>
                  <a:ext uri="{FF2B5EF4-FFF2-40B4-BE49-F238E27FC236}">
                    <a16:creationId xmlns:a16="http://schemas.microsoft.com/office/drawing/2014/main" id="{7260AAEF-43FE-4040-8A5B-9200D67B20A7}"/>
                  </a:ext>
                </a:extLst>
              </p:cNvPr>
              <p:cNvSpPr txBox="1"/>
              <p:nvPr/>
            </p:nvSpPr>
            <p:spPr>
              <a:xfrm>
                <a:off x="7631871" y="3087214"/>
                <a:ext cx="85536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bo-CN" sz="1350" b="1" u="sng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འབྲེལ་བ</a:t>
                </a:r>
                <a:endParaRPr lang="en-US" sz="1350" b="1" u="sng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38" name="TextBox 51">
                <a:extLst>
                  <a:ext uri="{FF2B5EF4-FFF2-40B4-BE49-F238E27FC236}">
                    <a16:creationId xmlns:a16="http://schemas.microsoft.com/office/drawing/2014/main" id="{A950A5EA-CC51-4B8D-8A6F-F876EC680DBA}"/>
                  </a:ext>
                </a:extLst>
              </p:cNvPr>
              <p:cNvSpPr txBox="1"/>
              <p:nvPr/>
            </p:nvSpPr>
            <p:spPr>
              <a:xfrm>
                <a:off x="7188871" y="3445810"/>
                <a:ext cx="181399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འོས་འབབ་ཡོད་མི</a:t>
                </a:r>
                <a:endParaRPr lang="en-US" sz="825" dirty="0">
                  <a:solidFill>
                    <a:prstClr val="black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39" name="TextBox 56">
                <a:extLst>
                  <a:ext uri="{FF2B5EF4-FFF2-40B4-BE49-F238E27FC236}">
                    <a16:creationId xmlns:a16="http://schemas.microsoft.com/office/drawing/2014/main" id="{EB1818B9-26DA-4A26-B1DA-4115988FFA65}"/>
                  </a:ext>
                </a:extLst>
              </p:cNvPr>
              <p:cNvSpPr txBox="1"/>
              <p:nvPr/>
            </p:nvSpPr>
            <p:spPr>
              <a:xfrm>
                <a:off x="7119803" y="3732230"/>
                <a:ext cx="1879499" cy="86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རེ་དོན་འདི་ འོས་འབབ་ཅིག་འདུག་ག་ འདི་གིས་ ཁྱདོ་རའི་དགོས་མཁོ་ཚུ་ གྲུབ་ཚུགས་ནི་མས་ག?</a:t>
                </a:r>
                <a:endParaRPr lang="en-US" sz="825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40" name="TextBox 61">
                <a:extLst>
                  <a:ext uri="{FF2B5EF4-FFF2-40B4-BE49-F238E27FC236}">
                    <a16:creationId xmlns:a16="http://schemas.microsoft.com/office/drawing/2014/main" id="{E2AFACC4-97F8-423B-87D4-2404A8181B1A}"/>
                  </a:ext>
                </a:extLst>
              </p:cNvPr>
              <p:cNvSpPr txBox="1"/>
              <p:nvPr/>
            </p:nvSpPr>
            <p:spPr>
              <a:xfrm>
                <a:off x="7126186" y="4650427"/>
                <a:ext cx="1879499" cy="1371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ཁྱོད་རའི་རེ་དོན་རེ་རེ་བཞིན་དུ་ རེ་འདུན་གཞན་ཚུ་དང་ རིམ་མཐུན་སྦེ་འགྱོཝ་མས་ག? འ་ནཱི་ཚུ་ འཕྲལ་དང་ ཡུན་རིང་གི་འཆར་གཞི་ཚུ་དང་འགྱོ་བཏུབ་པས་ག?</a:t>
                </a:r>
                <a:endParaRPr lang="en-US" sz="825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26" name="Group 3">
              <a:extLst>
                <a:ext uri="{FF2B5EF4-FFF2-40B4-BE49-F238E27FC236}">
                  <a16:creationId xmlns:a16="http://schemas.microsoft.com/office/drawing/2014/main" id="{19343DF4-93BD-46E8-BE7D-A6622C632242}"/>
                </a:ext>
              </a:extLst>
            </p:cNvPr>
            <p:cNvGrpSpPr/>
            <p:nvPr/>
          </p:nvGrpSpPr>
          <p:grpSpPr>
            <a:xfrm>
              <a:off x="9160494" y="1837628"/>
              <a:ext cx="1905374" cy="4792068"/>
              <a:chOff x="9160494" y="1837628"/>
              <a:chExt cx="1905374" cy="4792068"/>
            </a:xfrm>
          </p:grpSpPr>
          <p:sp>
            <p:nvSpPr>
              <p:cNvPr id="27" name="Rectangle 12">
                <a:extLst>
                  <a:ext uri="{FF2B5EF4-FFF2-40B4-BE49-F238E27FC236}">
                    <a16:creationId xmlns:a16="http://schemas.microsoft.com/office/drawing/2014/main" id="{B5E14DD4-8708-4FFD-9277-D91167CA8264}"/>
                  </a:ext>
                </a:extLst>
              </p:cNvPr>
              <p:cNvSpPr/>
              <p:nvPr/>
            </p:nvSpPr>
            <p:spPr>
              <a:xfrm>
                <a:off x="9169685" y="1837628"/>
                <a:ext cx="1896183" cy="4792068"/>
              </a:xfrm>
              <a:prstGeom prst="rect">
                <a:avLst/>
              </a:prstGeom>
              <a:solidFill>
                <a:srgbClr val="FB77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8" name="Group 45">
                <a:extLst>
                  <a:ext uri="{FF2B5EF4-FFF2-40B4-BE49-F238E27FC236}">
                    <a16:creationId xmlns:a16="http://schemas.microsoft.com/office/drawing/2014/main" id="{FAD5EA4E-25FE-4C1A-87D9-2B73B6E0160A}"/>
                  </a:ext>
                </a:extLst>
              </p:cNvPr>
              <p:cNvGrpSpPr/>
              <p:nvPr/>
            </p:nvGrpSpPr>
            <p:grpSpPr>
              <a:xfrm>
                <a:off x="9524670" y="1890747"/>
                <a:ext cx="1195490" cy="1248699"/>
                <a:chOff x="9550070" y="2093947"/>
                <a:chExt cx="1195490" cy="1248699"/>
              </a:xfrm>
            </p:grpSpPr>
            <p:sp>
              <p:nvSpPr>
                <p:cNvPr id="33" name="Oval 17">
                  <a:extLst>
                    <a:ext uri="{FF2B5EF4-FFF2-40B4-BE49-F238E27FC236}">
                      <a16:creationId xmlns:a16="http://schemas.microsoft.com/office/drawing/2014/main" id="{670A27BC-AE6C-4C74-8D99-89D8D188AA6F}"/>
                    </a:ext>
                  </a:extLst>
                </p:cNvPr>
                <p:cNvSpPr/>
                <p:nvPr/>
              </p:nvSpPr>
              <p:spPr>
                <a:xfrm>
                  <a:off x="9550070" y="2093947"/>
                  <a:ext cx="1195490" cy="1168256"/>
                </a:xfrm>
                <a:prstGeom prst="ellipse">
                  <a:avLst/>
                </a:prstGeom>
                <a:solidFill>
                  <a:srgbClr val="AE4F07">
                    <a:alpha val="65098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4" name="TextBox 24">
                  <a:extLst>
                    <a:ext uri="{FF2B5EF4-FFF2-40B4-BE49-F238E27FC236}">
                      <a16:creationId xmlns:a16="http://schemas.microsoft.com/office/drawing/2014/main" id="{74A394F4-189F-40E6-98DE-ED2E67D07BF1}"/>
                    </a:ext>
                  </a:extLst>
                </p:cNvPr>
                <p:cNvSpPr txBox="1"/>
                <p:nvPr/>
              </p:nvSpPr>
              <p:spPr>
                <a:xfrm>
                  <a:off x="9741855" y="2388538"/>
                  <a:ext cx="705750" cy="954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bo-CN" sz="4050" b="1" dirty="0">
                      <a:solidFill>
                        <a:prstClr val="white"/>
                      </a:solidFill>
                      <a:latin typeface="DDC Uchen" panose="01010100010101010101" pitchFamily="2" charset="0"/>
                      <a:ea typeface="DDC Uchen" panose="01010100010101010101" pitchFamily="2" charset="0"/>
                      <a:cs typeface="DDC Uchen" panose="01010100010101010101" pitchFamily="2" charset="0"/>
                    </a:rPr>
                    <a:t>ཀྲི</a:t>
                  </a:r>
                  <a:endParaRPr lang="en-US" sz="4050" b="1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endParaRPr>
                </a:p>
              </p:txBody>
            </p:sp>
          </p:grpSp>
          <p:sp>
            <p:nvSpPr>
              <p:cNvPr id="29" name="TextBox 26">
                <a:extLst>
                  <a:ext uri="{FF2B5EF4-FFF2-40B4-BE49-F238E27FC236}">
                    <a16:creationId xmlns:a16="http://schemas.microsoft.com/office/drawing/2014/main" id="{56534071-398A-490E-9F85-6259D54A5ECF}"/>
                  </a:ext>
                </a:extLst>
              </p:cNvPr>
              <p:cNvSpPr txBox="1"/>
              <p:nvPr/>
            </p:nvSpPr>
            <p:spPr>
              <a:xfrm>
                <a:off x="9716456" y="2982810"/>
                <a:ext cx="859637" cy="503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lnSpc>
                    <a:spcPct val="150000"/>
                  </a:lnSpc>
                  <a:defRPr/>
                </a:pPr>
                <a:r>
                  <a:rPr lang="bo-CN" sz="1350" b="1" u="sng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དུས་ཚོད</a:t>
                </a:r>
                <a:endParaRPr lang="en-US" sz="1350" b="1" u="sng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30" name="TextBox 50">
                <a:extLst>
                  <a:ext uri="{FF2B5EF4-FFF2-40B4-BE49-F238E27FC236}">
                    <a16:creationId xmlns:a16="http://schemas.microsoft.com/office/drawing/2014/main" id="{04151C20-8DFD-4925-80A0-A37B3AAFA6B4}"/>
                  </a:ext>
                </a:extLst>
              </p:cNvPr>
              <p:cNvSpPr txBox="1"/>
              <p:nvPr/>
            </p:nvSpPr>
            <p:spPr>
              <a:xfrm>
                <a:off x="9240777" y="3372506"/>
                <a:ext cx="1813995" cy="355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ནམ</a:t>
                </a:r>
                <a:endParaRPr lang="en-US" sz="825" dirty="0">
                  <a:solidFill>
                    <a:prstClr val="black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31" name="TextBox 57">
                <a:extLst>
                  <a:ext uri="{FF2B5EF4-FFF2-40B4-BE49-F238E27FC236}">
                    <a16:creationId xmlns:a16="http://schemas.microsoft.com/office/drawing/2014/main" id="{0954BBB7-A52C-4551-B651-68C98792DE7D}"/>
                  </a:ext>
                </a:extLst>
              </p:cNvPr>
              <p:cNvSpPr txBox="1"/>
              <p:nvPr/>
            </p:nvSpPr>
            <p:spPr>
              <a:xfrm>
                <a:off x="9175273" y="3756543"/>
                <a:ext cx="1879499" cy="60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ཁྱོད་རའི་དམིགས་དོན་ནང་ལུ་ དུས་ཚོད་ཀྱི་བཀག་འཛིན་ཡང་བཙུགས་དགོ</a:t>
                </a:r>
                <a:endParaRPr lang="en-US" sz="825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32" name="TextBox 62">
                <a:extLst>
                  <a:ext uri="{FF2B5EF4-FFF2-40B4-BE49-F238E27FC236}">
                    <a16:creationId xmlns:a16="http://schemas.microsoft.com/office/drawing/2014/main" id="{3479DAA0-7180-48D3-ABD7-DE00CF40A938}"/>
                  </a:ext>
                </a:extLst>
              </p:cNvPr>
              <p:cNvSpPr txBox="1"/>
              <p:nvPr/>
            </p:nvSpPr>
            <p:spPr>
              <a:xfrm>
                <a:off x="9160494" y="4499532"/>
                <a:ext cx="1879499" cy="1117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50000"/>
                  </a:lnSpc>
                  <a:defRPr/>
                </a:pPr>
                <a:r>
                  <a:rPr lang="bo-CN" sz="825" dirty="0">
                    <a:solidFill>
                      <a:prstClr val="white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འདི་ལས་བརྟེན་ ལཱ་ཚུ་དུས་ཚོད་ཁར་འབད་དགོཔ་བཟོཝ་མ་ཚད་ དུས་ཚོད་འཛིན་སྐྱོང་འབད་ནི་ལུ་ བརྒྱུད་སྐུལ་འབད་འོང་།</a:t>
                </a:r>
                <a:endParaRPr lang="en-US" sz="825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</p:grpSp>
      <p:pic>
        <p:nvPicPr>
          <p:cNvPr id="82" name="Grafik 81">
            <a:extLst>
              <a:ext uri="{FF2B5EF4-FFF2-40B4-BE49-F238E27FC236}">
                <a16:creationId xmlns:a16="http://schemas.microsoft.com/office/drawing/2014/main" id="{559B5E31-0A9B-4B76-A195-D6B887882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8" y="2022210"/>
            <a:ext cx="560765" cy="56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57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2" y="1374228"/>
            <a:ext cx="7886700" cy="793377"/>
          </a:xfrm>
        </p:spPr>
        <p:txBody>
          <a:bodyPr>
            <a:normAutofit/>
          </a:bodyPr>
          <a:lstStyle/>
          <a:p>
            <a:pPr algn="ctr"/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སྦྱོང་ཚན་འདིའི་ནང་དོན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E53AC4BD-50FD-49DF-A3B9-723F6919F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191772"/>
              </p:ext>
            </p:extLst>
          </p:nvPr>
        </p:nvGraphicFramePr>
        <p:xfrm>
          <a:off x="742129" y="2355940"/>
          <a:ext cx="7439025" cy="319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47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39" y="1282623"/>
            <a:ext cx="5688064" cy="793377"/>
          </a:xfrm>
        </p:spPr>
        <p:txBody>
          <a:bodyPr>
            <a:no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ཨིསི་མཊ་ རེ་དོན་གྱི་དཔེ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31AF2440-9164-4F8D-BB71-11D8E0DE5065}"/>
              </a:ext>
            </a:extLst>
          </p:cNvPr>
          <p:cNvSpPr/>
          <p:nvPr/>
        </p:nvSpPr>
        <p:spPr>
          <a:xfrm>
            <a:off x="399239" y="2575532"/>
            <a:ext cx="8236659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>
                <a:srgbClr val="639B3E"/>
              </a:buClr>
              <a:defRPr/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གྲུབ་འབྲས་</a:t>
            </a:r>
            <a:endParaRPr lang="en-US" sz="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སྤྱི་ལོ་༢༠༢༢ སྤྱི་ཟླ ༤ པའི་ སྤྱི་ཚེས་༡ ལས་འགོ་བཟུང་ མི་སྡེ་བརྡ་བརྒྱུད་ཀྱི་ནང་དོན་བཙུགས་མི་འདི་གིས་ ཡོངས་འབྲེལ་འཆར་སྒོའི་སྐྱེལ་འདྲེན་འདི་ བརྒྱ་ཆ་༢༥ གི་ཡར་སེང་འགྱོ་ཡོདཔ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སྤྱི་ཟླ་༦ པའི་སྤྱི་ཚེས་༣༠ སྤྱི་ལོ་༢༠༢༢ ལས་ ཕེས་བྷུག་ཐོག་ལས་ གྲོགས་རམ་འབད་མི་༢༠ ཐོབ་ཡོདཔ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སྤྱི་ཟླ་༦ པའི་སྤྱི་ཚེས་༣༠ སྤྱི་ལོ་༢༠༢༢ ལས་ མི་སྡེ་བརྡ་བརྒྱུད་ཀྱི་རྒཡུན་ལམ་ཐོག་ལས་ གློག་འཕྲིན་ཐོ་འདི་ ༥༠༠ ལས་ཡར་སེང་འགྱོ་ཡོདཔ།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སྤྱི་ཟླ་༦ པའི་སྤྱི་ཚེས་༣༡ སྤྱི་ལོ་༢༠༢༢ ལས་ ཡོངས་ཐོག་དང་ པར་སྐྲུན་འབད་ནི་འདི་ བརྒྱ་ཆ་༢༥ གི་ཡར་སེང་།</a:t>
            </a:r>
          </a:p>
          <a:p>
            <a:pPr defTabSz="685800">
              <a:lnSpc>
                <a:spcPct val="150000"/>
              </a:lnSpc>
              <a:buClr>
                <a:srgbClr val="639B3E"/>
              </a:buClr>
              <a:defRPr/>
            </a:pPr>
            <a:endParaRPr lang="en-US" sz="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defTabSz="685800">
              <a:lnSpc>
                <a:spcPct val="150000"/>
              </a:lnSpc>
              <a:buClr>
                <a:srgbClr val="639B3E"/>
              </a:buClr>
              <a:defRPr/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ཐབས་མཁས</a:t>
            </a:r>
          </a:p>
          <a:p>
            <a:pPr defTabSz="685800">
              <a:lnSpc>
                <a:spcPct val="150000"/>
              </a:lnSpc>
              <a:buClr>
                <a:srgbClr val="639B3E"/>
              </a:buClr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སྤྱི་ཟླ་༩ པའི་སྤྱི་ཚེས་༡ སྤྱི་ཟླ་༢༠༢༢ ལས་ དམིགས་གཏད་བསྐྱེད་པའི་སྡེ་ཚན་ ཕེས་བྷུག་ཐོག་ལས་ ༡༠༠༠ ལུ་ལྷོད་ཡོདཔ།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སྤྱི་ལོ་༢༠༢༣ གྱི་ དམིགས་བསལ་གྱི་ལས་རིམ་དང་ སྦྱོང་བརྡར་ཚུ་ འགོ་མ་བཙུགས་པའི་ཧེ་མ། འགོ་བཙུགས་པའི་བསྒང་དང་ འགོ་བཙུགས་ཚར་བའི་ཤུལ་ལུ་ ཊུའི་ཏར་ལུ་ བཙུགས་མི་འདི་ཡང་ བརྒྱ་ཆ་༢༠ གི་ཡར་སེང་འགྱོ་ཡོདཔ།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སྤྱི་ཟླ་༨ པའི་སྤྱི་ཚེས་༣༠ སྤྱི་ལོ་༢༠༢༢ ལས་ ཕེས་བྷུག་ཐོག་ལས་ ཡོངས་འཕྲིན་རེ་རེ་བཞིན་ལུ་ མང་ཤོས་རང་ བསམ་བརྗོད་དྲུག་རེ་བྲི་བཏུབ་སྦེ་བཟོ་ཡོད་པའི་ཁར་ མི་ངོམ་ཚུ་གིས་ ཁོང་གི་དགའ་མི་མི་ངོམ་ལུ་ དགའ་རྟགས་བསྐྱེད་ནི་འདི་ བསམ་བརྗོད་བྲི་ནི་འདི་ཡར་སེང་འགྱོ་ནུག།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སྤྱི་ཟླ་དང་པའི་ སྤྱི་ལོ་༢༠༢༣ ལས་ ཡུ་ཊུབ་ཀྱི་རྒྱུན་ལམ་ཚུ་ནང་ བལྟ་ནི་འདི་ཡང་ བརྒྱ་ཆ་༥༠ གིས་ ཡར་སེང་འགྱོ་ནི་ཨིན་པས། 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སྤྱི་ཟླ་༩ པའི་སྤྱི་ཚེས་༣༠ སྤྱི་ལོ་༢༠༢༢ ལས་ ཊུའི་ཏར་ནང་ ཊུའིཏ་འབད་ནི་དང་ ལན་ལོག་བྲི་ནི་འདི་ བརྒྱ་ཆ་༢༠ གི་ཡར་སེང་།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སྤྱི་ཟླ་༨ པའི་སྤྱི་ཚེས་༣༠ སྤྱི་ལོ་༢༠༢༢ ལས་ ཁྱོད་རའི་ལིངཊ་ཨིན་ནང་ འབྲེལ་མཐུད་འབད་ནིའི་དོན་ལུ་ ལས་ཚོགས་༤༠ བཙུགས་ནི། 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སྤྱི་ཟླ་༩ པའི་སྤྱི་ཚེས་༣༠ སྤྱི་ལོ་༢༠༢༢ ལས་ ཡོངས་འབྲེལ་འཆར་སྒོ་ བཀག་ཆ་བྱུང་མི་འདི་ བརྒྱུ་ཆ་༢༠ གིས་ ཡར་སེང་སོང་ཡོདཔ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སྤྱི་ཟླ་༩ པའི་སྤྱི་ཚེས་༣༠ སྤྱི་ལོ་༢༠༢༤ ལས་ བྲི་སྒོ་འབད་ནི། ཡོངས་འཕྲིན་བཙུགས་ནི་དང་ བརྡ་དོན་སྥྤེལ་ནིའི་དོན་ལུ་ ཨིནས་ཊ་གྷརམ་ནང་ ཤན་ཞུགས་འབད་མི་༢༥ ངོས་འཛིན་འབད་དེ་ མཐུན་ལམ་བཟོ་ནི།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endParaRPr lang="en-US" sz="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defTabSz="685800">
              <a:lnSpc>
                <a:spcPct val="150000"/>
              </a:lnSpc>
              <a:buClr>
                <a:srgbClr val="639B3E"/>
              </a:buClr>
              <a:defRPr/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ལྕོགས་གྲུབ</a:t>
            </a:r>
            <a:endParaRPr lang="en-US" sz="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སྤྱི་ལོ་༢༠༢༢ ལས་ མི་སྡེ་བརྡ་བརྒྱུ་ད་འདི་ ག་ཏེ་ལུ་ རྒྱ་སྐྱེད་བཏང་ན། ག་དེ་སྦེ་གོང་འཕེལ་བཏང་ན་དང་ སྣ་ཁག་བོཟ་ནི་ཨིན་ན་ དམིགས་གཏད་བསྐྱེད་ཡོད་པའི་སྡེ་ཚན་གྱི་ བརྟག་ཞིབ་འགོ་འདྲེན་འཐབ།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སྤྱི་ལོ་༢༠༢༢ སྤྱི་ཟླ་དང་པ་ལས་ ང་བཅས་ཀྱི་ལས་ཚོགས་ཀྱི་སྐོར་ལས་སླབ་ནིའི་དོན་ལུ་ ཟླ་རིམ་བཞིན་དུ་ གློག་བརྙན་རེ་བཟོ།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14313" indent="-214313" defTabSz="685800">
              <a:lnSpc>
                <a:spcPct val="150000"/>
              </a:lnSpc>
              <a:buClr>
                <a:srgbClr val="639B3E"/>
              </a:buClr>
              <a:buFont typeface="Arial" panose="020B0604020202020204" pitchFamily="34" charset="0"/>
              <a:buChar char="•"/>
              <a:defRPr/>
            </a:pP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སྤྱི་ལོ་༢༠༡༢ སྤྱི་ཟླ༨ པའི་སྤྱི་ཚེས་༡ ལས་ གློག་བརྙན་འདི་ བརྒྱ་ཆ་༡༠ དང་ པར་ཚུ་བརྒྱ་ཆ་༢༠ གི་ ཡར་སེང་བཏང་ནི་ལུ་དམིགས་ཏེ་ མིག་མཐོང་གི་སྲུང་བཏང་ནིའི་ལྕོགས་གྲུབ་གོང་འཕེལ་བཏང་ཏེ་ ནང་དོན་ཚུ་ཡང་ སྣ་ཁག་སྦེ་བཟོ།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ECB29D54-7011-443F-B531-750DF1881969}"/>
              </a:ext>
            </a:extLst>
          </p:cNvPr>
          <p:cNvGrpSpPr/>
          <p:nvPr/>
        </p:nvGrpSpPr>
        <p:grpSpPr>
          <a:xfrm>
            <a:off x="0" y="2051597"/>
            <a:ext cx="7294179" cy="523935"/>
            <a:chOff x="0" y="923391"/>
            <a:chExt cx="6767351" cy="698580"/>
          </a:xfrm>
        </p:grpSpPr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3400F657-160D-48CD-9757-CC7F2377DB0C}"/>
                </a:ext>
              </a:extLst>
            </p:cNvPr>
            <p:cNvSpPr/>
            <p:nvPr/>
          </p:nvSpPr>
          <p:spPr bwMode="auto">
            <a:xfrm>
              <a:off x="0" y="923391"/>
              <a:ext cx="6767351" cy="698580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A67A25AF-5C9B-4D2B-9371-16860F397E00}"/>
                </a:ext>
              </a:extLst>
            </p:cNvPr>
            <p:cNvSpPr txBox="1"/>
            <p:nvPr/>
          </p:nvSpPr>
          <p:spPr>
            <a:xfrm>
              <a:off x="332295" y="988466"/>
              <a:ext cx="6232892" cy="615553"/>
            </a:xfrm>
            <a:prstGeom prst="rect">
              <a:avLst/>
            </a:prstGeom>
            <a:solidFill>
              <a:srgbClr val="189BB5"/>
            </a:solidFill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bo-CN" sz="1200" dirty="0">
                  <a:solidFill>
                    <a:prstClr val="white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ཚོང་འབྲེལ་འཐབ་ནིའི་རེ་དོན་ངོ་མར་ གོ་རྟོགས་སེང་ནི་འདི་ཨིན་པ་ཅིན་ ཨིསི་མཊ་རེ་དོན་གྱི་དཔེ་དག་པ་ཅིག་འདི་ཡང:</a:t>
              </a:r>
              <a:endParaRPr lang="en-US" sz="1200" dirty="0">
                <a:solidFill>
                  <a:prstClr val="white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161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2239D-CA9C-4E56-8EFD-174BAF978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24" y="2359649"/>
            <a:ext cx="3278679" cy="25854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ནང་དོན་ཚོང་འབྲེལ་འཐབ་ནིའི་གཅིའུ</a:t>
            </a:r>
            <a:endParaRPr lang="de-AT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028DE9-A772-4833-A60B-AE2353EDB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463" y="1162604"/>
            <a:ext cx="4917005" cy="532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84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938" y="1005725"/>
            <a:ext cx="5688064" cy="7933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ཡོངས་ཐོག་དང་ཡོངས་ཐོག་མིན་པའི་ཐོག་ལས་ཚོང་འབྲེལ་རྐྱབ་མི་འདི་གིས་ ཁྱོད་རའི་དམིགས་ཡུལ་དང་མཐུནམ་སྦེ་བཟོ་ནི</a:t>
            </a:r>
            <a:endParaRPr lang="de-AT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0E89FD26-6B09-4A6C-BD76-CC57E73DB371}"/>
              </a:ext>
            </a:extLst>
          </p:cNvPr>
          <p:cNvGrpSpPr/>
          <p:nvPr/>
        </p:nvGrpSpPr>
        <p:grpSpPr>
          <a:xfrm>
            <a:off x="-71255" y="1848437"/>
            <a:ext cx="6132443" cy="891656"/>
            <a:chOff x="-95007" y="1013825"/>
            <a:chExt cx="8176591" cy="1284250"/>
          </a:xfrm>
          <a:solidFill>
            <a:srgbClr val="189BB5"/>
          </a:solidFill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2824C06A-52DA-4BCD-A477-7AE98612D3CB}"/>
                </a:ext>
              </a:extLst>
            </p:cNvPr>
            <p:cNvSpPr/>
            <p:nvPr/>
          </p:nvSpPr>
          <p:spPr bwMode="auto">
            <a:xfrm>
              <a:off x="-95007" y="1013825"/>
              <a:ext cx="8176591" cy="1284250"/>
            </a:xfrm>
            <a:prstGeom prst="rect">
              <a:avLst/>
            </a:prstGeom>
            <a:grpFill/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E1E23D70-AAD6-4C55-B79D-43A6D20D6C91}"/>
                </a:ext>
              </a:extLst>
            </p:cNvPr>
            <p:cNvSpPr txBox="1"/>
            <p:nvPr/>
          </p:nvSpPr>
          <p:spPr>
            <a:xfrm>
              <a:off x="200921" y="1238312"/>
              <a:ext cx="6767351" cy="830996"/>
            </a:xfrm>
            <a:prstGeom prst="rect">
              <a:avLst/>
            </a:prstGeom>
            <a:grpFill/>
            <a:ln>
              <a:solidFill>
                <a:srgbClr val="189BB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bo-CN" sz="12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ཁྱོད་རའི་དམིགས་གཏད་བསྐྱེད་ཡོད་པའི་སྡེ་ཚན་དང་འབྲེལ་བ་འཐབ་ནིའི་དོན་ལུ་ བརྡ་བརྒྱུད་ག་དང་ ཐབས་མཁས་ཀྱི་ཚོང་མགྲོན་པ་དང་ ཚོང་འབྲེལ་འབྲེལ་འཐབ་མི་གིས་ མཐར་འཁྱོལ་ཅན་ཅིག་བྱུང་ཚུགས</a:t>
              </a:r>
              <a:r>
                <a:rPr lang="en-US" sz="12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?</a:t>
              </a:r>
              <a:endParaRPr lang="en-GB" altLang="en-US" sz="1200" kern="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2A1C2EBE-EEBE-4B9A-845E-35AF37BC39B5}"/>
              </a:ext>
            </a:extLst>
          </p:cNvPr>
          <p:cNvGrpSpPr/>
          <p:nvPr/>
        </p:nvGrpSpPr>
        <p:grpSpPr>
          <a:xfrm>
            <a:off x="756812" y="2725137"/>
            <a:ext cx="3926030" cy="3223782"/>
            <a:chOff x="1009084" y="2278132"/>
            <a:chExt cx="5234702" cy="4298377"/>
          </a:xfrm>
        </p:grpSpPr>
        <p:sp>
          <p:nvSpPr>
            <p:cNvPr id="11" name="Isosceles Triangle 22">
              <a:extLst>
                <a:ext uri="{FF2B5EF4-FFF2-40B4-BE49-F238E27FC236}">
                  <a16:creationId xmlns:a16="http://schemas.microsoft.com/office/drawing/2014/main" id="{EEBCBEBF-21F7-4793-925A-7A12911F5F9B}"/>
                </a:ext>
              </a:extLst>
            </p:cNvPr>
            <p:cNvSpPr/>
            <p:nvPr/>
          </p:nvSpPr>
          <p:spPr bwMode="auto">
            <a:xfrm rot="2784834">
              <a:off x="1022924" y="2979771"/>
              <a:ext cx="206740" cy="133896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110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52B64FD3-689D-4FE2-B989-299DC5B4D5DF}"/>
                </a:ext>
              </a:extLst>
            </p:cNvPr>
            <p:cNvSpPr/>
            <p:nvPr/>
          </p:nvSpPr>
          <p:spPr bwMode="auto">
            <a:xfrm>
              <a:off x="1009084" y="2452226"/>
              <a:ext cx="3620838" cy="565847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1100" dirty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13" name="Straight Connector 16">
              <a:extLst>
                <a:ext uri="{FF2B5EF4-FFF2-40B4-BE49-F238E27FC236}">
                  <a16:creationId xmlns:a16="http://schemas.microsoft.com/office/drawing/2014/main" id="{6983C61D-19F4-489C-97DC-D0E83B983E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61838" y="2278132"/>
              <a:ext cx="0" cy="388245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itle 6">
              <a:extLst>
                <a:ext uri="{FF2B5EF4-FFF2-40B4-BE49-F238E27FC236}">
                  <a16:creationId xmlns:a16="http://schemas.microsoft.com/office/drawing/2014/main" id="{3C30EA32-FE56-4291-A134-753536303CDE}"/>
                </a:ext>
              </a:extLst>
            </p:cNvPr>
            <p:cNvSpPr txBox="1">
              <a:spLocks/>
            </p:cNvSpPr>
            <p:nvPr/>
          </p:nvSpPr>
          <p:spPr>
            <a:xfrm>
              <a:off x="1203504" y="2557521"/>
              <a:ext cx="2963106" cy="315074"/>
            </a:xfrm>
            <a:prstGeom prst="rect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bo-CN" sz="11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ཡོངས་འབྲེལ་ཐོག་ལས</a:t>
              </a:r>
              <a:endParaRPr lang="de-AT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grpSp>
          <p:nvGrpSpPr>
            <p:cNvPr id="15" name="Group 42">
              <a:extLst>
                <a:ext uri="{FF2B5EF4-FFF2-40B4-BE49-F238E27FC236}">
                  <a16:creationId xmlns:a16="http://schemas.microsoft.com/office/drawing/2014/main" id="{D10E9909-C126-4DCD-B221-ABCF4FFA0239}"/>
                </a:ext>
              </a:extLst>
            </p:cNvPr>
            <p:cNvGrpSpPr/>
            <p:nvPr/>
          </p:nvGrpSpPr>
          <p:grpSpPr>
            <a:xfrm>
              <a:off x="1299734" y="3260696"/>
              <a:ext cx="1729956" cy="348813"/>
              <a:chOff x="1714676" y="3260696"/>
              <a:chExt cx="1729956" cy="348813"/>
            </a:xfrm>
          </p:grpSpPr>
          <p:sp>
            <p:nvSpPr>
              <p:cNvPr id="38" name="Rectangle 18">
                <a:extLst>
                  <a:ext uri="{FF2B5EF4-FFF2-40B4-BE49-F238E27FC236}">
                    <a16:creationId xmlns:a16="http://schemas.microsoft.com/office/drawing/2014/main" id="{1EF72B5F-F4C4-48D0-8BF3-F02295954727}"/>
                  </a:ext>
                </a:extLst>
              </p:cNvPr>
              <p:cNvSpPr/>
              <p:nvPr/>
            </p:nvSpPr>
            <p:spPr>
              <a:xfrm>
                <a:off x="1714676" y="3299790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39" name="Rectangle 34">
                <a:extLst>
                  <a:ext uri="{FF2B5EF4-FFF2-40B4-BE49-F238E27FC236}">
                    <a16:creationId xmlns:a16="http://schemas.microsoft.com/office/drawing/2014/main" id="{064E0141-7FFB-426C-8F05-18BD6AD9BC28}"/>
                  </a:ext>
                </a:extLst>
              </p:cNvPr>
              <p:cNvSpPr/>
              <p:nvPr/>
            </p:nvSpPr>
            <p:spPr>
              <a:xfrm>
                <a:off x="1939520" y="3260696"/>
                <a:ext cx="1505112" cy="348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ཡོངས་འབྲེལ་འཆར་སྒོ</a:t>
                </a:r>
                <a:endParaRPr lang="en-US" sz="11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16" name="Group 43">
              <a:extLst>
                <a:ext uri="{FF2B5EF4-FFF2-40B4-BE49-F238E27FC236}">
                  <a16:creationId xmlns:a16="http://schemas.microsoft.com/office/drawing/2014/main" id="{C3F132BD-6894-4050-8C55-D814736B25F6}"/>
                </a:ext>
              </a:extLst>
            </p:cNvPr>
            <p:cNvGrpSpPr/>
            <p:nvPr/>
          </p:nvGrpSpPr>
          <p:grpSpPr>
            <a:xfrm>
              <a:off x="1299734" y="3695869"/>
              <a:ext cx="1381571" cy="348813"/>
              <a:chOff x="1714675" y="3695869"/>
              <a:chExt cx="1381571" cy="348813"/>
            </a:xfrm>
          </p:grpSpPr>
          <p:sp>
            <p:nvSpPr>
              <p:cNvPr id="36" name="Rectangle 19">
                <a:extLst>
                  <a:ext uri="{FF2B5EF4-FFF2-40B4-BE49-F238E27FC236}">
                    <a16:creationId xmlns:a16="http://schemas.microsoft.com/office/drawing/2014/main" id="{1B96BACB-D8C6-4FC0-836B-C31871EAE82A}"/>
                  </a:ext>
                </a:extLst>
              </p:cNvPr>
              <p:cNvSpPr/>
              <p:nvPr/>
            </p:nvSpPr>
            <p:spPr>
              <a:xfrm>
                <a:off x="1714675" y="3722920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37" name="Rectangle 35">
                <a:extLst>
                  <a:ext uri="{FF2B5EF4-FFF2-40B4-BE49-F238E27FC236}">
                    <a16:creationId xmlns:a16="http://schemas.microsoft.com/office/drawing/2014/main" id="{6F4DAB98-E12F-44CD-AC85-490D83D01292}"/>
                  </a:ext>
                </a:extLst>
              </p:cNvPr>
              <p:cNvSpPr/>
              <p:nvPr/>
            </p:nvSpPr>
            <p:spPr>
              <a:xfrm>
                <a:off x="1939520" y="3695869"/>
                <a:ext cx="1156726" cy="348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མི་སྡེ་བརྡ་བརྒྱུད</a:t>
                </a:r>
                <a:endParaRPr lang="en-US" sz="11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17" name="Group 44">
              <a:extLst>
                <a:ext uri="{FF2B5EF4-FFF2-40B4-BE49-F238E27FC236}">
                  <a16:creationId xmlns:a16="http://schemas.microsoft.com/office/drawing/2014/main" id="{31D565F8-03EC-41C2-9976-5A64DE2CE5F2}"/>
                </a:ext>
              </a:extLst>
            </p:cNvPr>
            <p:cNvGrpSpPr/>
            <p:nvPr/>
          </p:nvGrpSpPr>
          <p:grpSpPr>
            <a:xfrm>
              <a:off x="1299734" y="5804503"/>
              <a:ext cx="3506995" cy="772006"/>
              <a:chOff x="1714675" y="4103497"/>
              <a:chExt cx="3506995" cy="772006"/>
            </a:xfrm>
          </p:grpSpPr>
          <p:sp>
            <p:nvSpPr>
              <p:cNvPr id="34" name="Rectangle 20">
                <a:extLst>
                  <a:ext uri="{FF2B5EF4-FFF2-40B4-BE49-F238E27FC236}">
                    <a16:creationId xmlns:a16="http://schemas.microsoft.com/office/drawing/2014/main" id="{36F31C71-53CA-46AD-B5A7-A7D236AD7067}"/>
                  </a:ext>
                </a:extLst>
              </p:cNvPr>
              <p:cNvSpPr/>
              <p:nvPr/>
            </p:nvSpPr>
            <p:spPr>
              <a:xfrm>
                <a:off x="1714675" y="4146050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35" name="Rectangle 36">
                <a:extLst>
                  <a:ext uri="{FF2B5EF4-FFF2-40B4-BE49-F238E27FC236}">
                    <a16:creationId xmlns:a16="http://schemas.microsoft.com/office/drawing/2014/main" id="{0F75A785-3A11-4B9A-BC23-4015C0825CD3}"/>
                  </a:ext>
                </a:extLst>
              </p:cNvPr>
              <p:cNvSpPr/>
              <p:nvPr/>
            </p:nvSpPr>
            <p:spPr>
              <a:xfrm>
                <a:off x="1939523" y="4103497"/>
                <a:ext cx="3282147" cy="772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ཏི་རུང་བྱིན་པའི་ཚོང་བསྒྲགས་</a:t>
                </a:r>
                <a:r>
                  <a:rPr lang="en-US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(</a:t>
                </a:r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རས་བྱང་གི་ཚོང་བསྒྲགས། གྷུ་གཱལ་གྱི་ཚོང་བསྒྲགས་ཚིག)</a:t>
                </a:r>
                <a:endParaRPr lang="en-US" sz="11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22" name="Group 45">
              <a:extLst>
                <a:ext uri="{FF2B5EF4-FFF2-40B4-BE49-F238E27FC236}">
                  <a16:creationId xmlns:a16="http://schemas.microsoft.com/office/drawing/2014/main" id="{8B93B083-0386-413D-A414-788AC6801280}"/>
                </a:ext>
              </a:extLst>
            </p:cNvPr>
            <p:cNvGrpSpPr/>
            <p:nvPr/>
          </p:nvGrpSpPr>
          <p:grpSpPr>
            <a:xfrm>
              <a:off x="1299734" y="4491708"/>
              <a:ext cx="4901764" cy="348813"/>
              <a:chOff x="1706126" y="4491708"/>
              <a:chExt cx="4901764" cy="348813"/>
            </a:xfrm>
          </p:grpSpPr>
          <p:sp>
            <p:nvSpPr>
              <p:cNvPr id="32" name="Rectangle 21">
                <a:extLst>
                  <a:ext uri="{FF2B5EF4-FFF2-40B4-BE49-F238E27FC236}">
                    <a16:creationId xmlns:a16="http://schemas.microsoft.com/office/drawing/2014/main" id="{1927DF74-E4CC-431B-A475-88CC1346D896}"/>
                  </a:ext>
                </a:extLst>
              </p:cNvPr>
              <p:cNvSpPr/>
              <p:nvPr/>
            </p:nvSpPr>
            <p:spPr>
              <a:xfrm>
                <a:off x="1706126" y="4544774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33" name="Rectangle 37">
                <a:extLst>
                  <a:ext uri="{FF2B5EF4-FFF2-40B4-BE49-F238E27FC236}">
                    <a16:creationId xmlns:a16="http://schemas.microsoft.com/office/drawing/2014/main" id="{D68E3A21-1F57-493E-9A27-60F124231F79}"/>
                  </a:ext>
                </a:extLst>
              </p:cNvPr>
              <p:cNvSpPr/>
              <p:nvPr/>
            </p:nvSpPr>
            <p:spPr>
              <a:xfrm>
                <a:off x="1939520" y="4491708"/>
                <a:ext cx="4668370" cy="348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ཡོངས་འབྲེལ་འཆར་སྒོ་དང་ བྲི་སྒོ་ཚུ་ནང་མི་མང་དང་མཐུན་ལམ་བོཟ་སའི་ས་སྒོ</a:t>
                </a:r>
                <a:endParaRPr lang="en-US" sz="11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23" name="Group 46">
              <a:extLst>
                <a:ext uri="{FF2B5EF4-FFF2-40B4-BE49-F238E27FC236}">
                  <a16:creationId xmlns:a16="http://schemas.microsoft.com/office/drawing/2014/main" id="{D961D146-9F51-4DD7-BD88-1209CE877D58}"/>
                </a:ext>
              </a:extLst>
            </p:cNvPr>
            <p:cNvGrpSpPr/>
            <p:nvPr/>
          </p:nvGrpSpPr>
          <p:grpSpPr>
            <a:xfrm>
              <a:off x="1299734" y="4903585"/>
              <a:ext cx="2479967" cy="348813"/>
              <a:chOff x="1706322" y="4903585"/>
              <a:chExt cx="2479967" cy="348813"/>
            </a:xfrm>
          </p:grpSpPr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8D4226A7-6013-4E4E-83D6-86ADAAEFD9E9}"/>
                  </a:ext>
                </a:extLst>
              </p:cNvPr>
              <p:cNvSpPr/>
              <p:nvPr/>
            </p:nvSpPr>
            <p:spPr>
              <a:xfrm>
                <a:off x="1706322" y="4943498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31" name="Rectangle 38">
                <a:extLst>
                  <a:ext uri="{FF2B5EF4-FFF2-40B4-BE49-F238E27FC236}">
                    <a16:creationId xmlns:a16="http://schemas.microsoft.com/office/drawing/2014/main" id="{AC94F63C-2233-4249-B6AB-C68022CDCF01}"/>
                  </a:ext>
                </a:extLst>
              </p:cNvPr>
              <p:cNvSpPr/>
              <p:nvPr/>
            </p:nvSpPr>
            <p:spPr>
              <a:xfrm>
                <a:off x="1939521" y="4903585"/>
                <a:ext cx="2246768" cy="348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དམིགས་བསལ་ལས་རིམ་གྱི་ངོ་ཤོག</a:t>
                </a:r>
                <a:endParaRPr lang="en-US" sz="11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24" name="Group 47">
              <a:extLst>
                <a:ext uri="{FF2B5EF4-FFF2-40B4-BE49-F238E27FC236}">
                  <a16:creationId xmlns:a16="http://schemas.microsoft.com/office/drawing/2014/main" id="{8D36E196-5626-4C04-ABB1-311EF98A56FE}"/>
                </a:ext>
              </a:extLst>
            </p:cNvPr>
            <p:cNvGrpSpPr/>
            <p:nvPr/>
          </p:nvGrpSpPr>
          <p:grpSpPr>
            <a:xfrm>
              <a:off x="1299734" y="4092143"/>
              <a:ext cx="4944052" cy="348813"/>
              <a:chOff x="1706321" y="5310621"/>
              <a:chExt cx="4944052" cy="348813"/>
            </a:xfrm>
          </p:grpSpPr>
          <p:sp>
            <p:nvSpPr>
              <p:cNvPr id="28" name="Rectangle 23">
                <a:extLst>
                  <a:ext uri="{FF2B5EF4-FFF2-40B4-BE49-F238E27FC236}">
                    <a16:creationId xmlns:a16="http://schemas.microsoft.com/office/drawing/2014/main" id="{242EEA82-4E0A-4239-8BED-041194B52C15}"/>
                  </a:ext>
                </a:extLst>
              </p:cNvPr>
              <p:cNvSpPr/>
              <p:nvPr/>
            </p:nvSpPr>
            <p:spPr>
              <a:xfrm>
                <a:off x="1706321" y="5366628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29" name="Rectangle 39">
                <a:extLst>
                  <a:ext uri="{FF2B5EF4-FFF2-40B4-BE49-F238E27FC236}">
                    <a16:creationId xmlns:a16="http://schemas.microsoft.com/office/drawing/2014/main" id="{090673B3-5426-406C-9762-A4B1C8A22807}"/>
                  </a:ext>
                </a:extLst>
              </p:cNvPr>
              <p:cNvSpPr/>
              <p:nvPr/>
            </p:nvSpPr>
            <p:spPr>
              <a:xfrm>
                <a:off x="1939519" y="5310621"/>
                <a:ext cx="4710854" cy="348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གློག་འཕྲིན་ཐོག་ལས་ཚོང་འབྲེལ</a:t>
                </a:r>
                <a:endParaRPr lang="en-US" sz="11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25" name="Group 60">
              <a:extLst>
                <a:ext uri="{FF2B5EF4-FFF2-40B4-BE49-F238E27FC236}">
                  <a16:creationId xmlns:a16="http://schemas.microsoft.com/office/drawing/2014/main" id="{1DF62D67-19D9-4102-B68B-BD0A24A494DA}"/>
                </a:ext>
              </a:extLst>
            </p:cNvPr>
            <p:cNvGrpSpPr/>
            <p:nvPr/>
          </p:nvGrpSpPr>
          <p:grpSpPr>
            <a:xfrm>
              <a:off x="1299734" y="5355375"/>
              <a:ext cx="2242723" cy="348813"/>
              <a:chOff x="1299929" y="5746685"/>
              <a:chExt cx="2242723" cy="348813"/>
            </a:xfrm>
          </p:grpSpPr>
          <p:sp>
            <p:nvSpPr>
              <p:cNvPr id="26" name="Rectangle 24">
                <a:extLst>
                  <a:ext uri="{FF2B5EF4-FFF2-40B4-BE49-F238E27FC236}">
                    <a16:creationId xmlns:a16="http://schemas.microsoft.com/office/drawing/2014/main" id="{191E0AB4-1BCC-4BC2-877C-8AE4FCB7EED6}"/>
                  </a:ext>
                </a:extLst>
              </p:cNvPr>
              <p:cNvSpPr/>
              <p:nvPr/>
            </p:nvSpPr>
            <p:spPr>
              <a:xfrm>
                <a:off x="1299929" y="5789758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27" name="TextBox 59">
                <a:extLst>
                  <a:ext uri="{FF2B5EF4-FFF2-40B4-BE49-F238E27FC236}">
                    <a16:creationId xmlns:a16="http://schemas.microsoft.com/office/drawing/2014/main" id="{60BA92D1-0985-43EB-853C-C8D5B4CB17D5}"/>
                  </a:ext>
                </a:extLst>
              </p:cNvPr>
              <p:cNvSpPr txBox="1"/>
              <p:nvPr/>
            </p:nvSpPr>
            <p:spPr>
              <a:xfrm>
                <a:off x="1533128" y="5746685"/>
                <a:ext cx="2009524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ཞལ་འདེབས་འབད་སའི་ངོ་ཤོག</a:t>
                </a:r>
                <a:endParaRPr lang="en-US" sz="11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B5F852EB-A023-4E4E-A0F3-06EEE4E5DF36}"/>
              </a:ext>
            </a:extLst>
          </p:cNvPr>
          <p:cNvGrpSpPr/>
          <p:nvPr/>
        </p:nvGrpSpPr>
        <p:grpSpPr>
          <a:xfrm>
            <a:off x="4771760" y="2725137"/>
            <a:ext cx="5005906" cy="3167997"/>
            <a:chOff x="6362347" y="2278132"/>
            <a:chExt cx="6674541" cy="4223997"/>
          </a:xfrm>
        </p:grpSpPr>
        <p:sp>
          <p:nvSpPr>
            <p:cNvPr id="41" name="Isosceles Triangle 22">
              <a:extLst>
                <a:ext uri="{FF2B5EF4-FFF2-40B4-BE49-F238E27FC236}">
                  <a16:creationId xmlns:a16="http://schemas.microsoft.com/office/drawing/2014/main" id="{96DCEC88-9ECE-4CA7-8CF4-D9A68C88633D}"/>
                </a:ext>
              </a:extLst>
            </p:cNvPr>
            <p:cNvSpPr/>
            <p:nvPr/>
          </p:nvSpPr>
          <p:spPr bwMode="auto">
            <a:xfrm rot="2784834">
              <a:off x="6376187" y="2979771"/>
              <a:ext cx="206740" cy="133896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110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42" name="Rectangle 9">
              <a:extLst>
                <a:ext uri="{FF2B5EF4-FFF2-40B4-BE49-F238E27FC236}">
                  <a16:creationId xmlns:a16="http://schemas.microsoft.com/office/drawing/2014/main" id="{FECFBEB5-AE68-4C80-AECC-DA427C2FBB2D}"/>
                </a:ext>
              </a:extLst>
            </p:cNvPr>
            <p:cNvSpPr/>
            <p:nvPr/>
          </p:nvSpPr>
          <p:spPr bwMode="auto">
            <a:xfrm>
              <a:off x="6362347" y="2452226"/>
              <a:ext cx="3620838" cy="565847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1100" dirty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43" name="Straight Connector 10">
              <a:extLst>
                <a:ext uri="{FF2B5EF4-FFF2-40B4-BE49-F238E27FC236}">
                  <a16:creationId xmlns:a16="http://schemas.microsoft.com/office/drawing/2014/main" id="{443EA9DA-6169-4709-90C0-BB6ED0A84E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5101" y="2278132"/>
              <a:ext cx="0" cy="388245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itle 6">
              <a:extLst>
                <a:ext uri="{FF2B5EF4-FFF2-40B4-BE49-F238E27FC236}">
                  <a16:creationId xmlns:a16="http://schemas.microsoft.com/office/drawing/2014/main" id="{E0318259-E7AA-4747-97A4-56CEFF2E4A54}"/>
                </a:ext>
              </a:extLst>
            </p:cNvPr>
            <p:cNvSpPr txBox="1">
              <a:spLocks/>
            </p:cNvSpPr>
            <p:nvPr/>
          </p:nvSpPr>
          <p:spPr>
            <a:xfrm>
              <a:off x="6556767" y="2557521"/>
              <a:ext cx="2963106" cy="315074"/>
            </a:xfrm>
            <a:prstGeom prst="rect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FFFFFF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 b="1"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bo-CN" sz="11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ཡོངས་མེད</a:t>
              </a:r>
              <a:endParaRPr lang="de-AT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grpSp>
          <p:nvGrpSpPr>
            <p:cNvPr id="45" name="Group 58">
              <a:extLst>
                <a:ext uri="{FF2B5EF4-FFF2-40B4-BE49-F238E27FC236}">
                  <a16:creationId xmlns:a16="http://schemas.microsoft.com/office/drawing/2014/main" id="{CA98899F-C512-45E9-853A-515E0A2543DE}"/>
                </a:ext>
              </a:extLst>
            </p:cNvPr>
            <p:cNvGrpSpPr/>
            <p:nvPr/>
          </p:nvGrpSpPr>
          <p:grpSpPr>
            <a:xfrm>
              <a:off x="6655402" y="5648922"/>
              <a:ext cx="3145100" cy="348813"/>
              <a:chOff x="6931173" y="5648922"/>
              <a:chExt cx="3145100" cy="348813"/>
            </a:xfrm>
          </p:grpSpPr>
          <p:sp>
            <p:nvSpPr>
              <p:cNvPr id="64" name="Rectangle 31">
                <a:extLst>
                  <a:ext uri="{FF2B5EF4-FFF2-40B4-BE49-F238E27FC236}">
                    <a16:creationId xmlns:a16="http://schemas.microsoft.com/office/drawing/2014/main" id="{7BB3D264-0A89-428D-AB34-960AE2120F7C}"/>
                  </a:ext>
                </a:extLst>
              </p:cNvPr>
              <p:cNvSpPr/>
              <p:nvPr/>
            </p:nvSpPr>
            <p:spPr>
              <a:xfrm>
                <a:off x="6931173" y="5660651"/>
                <a:ext cx="233395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65" name="Rectangle 41">
                <a:extLst>
                  <a:ext uri="{FF2B5EF4-FFF2-40B4-BE49-F238E27FC236}">
                    <a16:creationId xmlns:a16="http://schemas.microsoft.com/office/drawing/2014/main" id="{2A39D700-224E-4B75-A482-FB5DE4E30DB8}"/>
                  </a:ext>
                </a:extLst>
              </p:cNvPr>
              <p:cNvSpPr/>
              <p:nvPr/>
            </p:nvSpPr>
            <p:spPr>
              <a:xfrm>
                <a:off x="7275830" y="5648922"/>
                <a:ext cx="2800443" cy="3488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དམིགས་བསལ་གྱི་ལས་རིམ</a:t>
                </a:r>
                <a:endParaRPr lang="en-US" sz="11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46" name="Group 53">
              <a:extLst>
                <a:ext uri="{FF2B5EF4-FFF2-40B4-BE49-F238E27FC236}">
                  <a16:creationId xmlns:a16="http://schemas.microsoft.com/office/drawing/2014/main" id="{1571D33B-CC62-41A6-8181-944E8AEB10EE}"/>
                </a:ext>
              </a:extLst>
            </p:cNvPr>
            <p:cNvGrpSpPr/>
            <p:nvPr/>
          </p:nvGrpSpPr>
          <p:grpSpPr>
            <a:xfrm>
              <a:off x="6655403" y="3256453"/>
              <a:ext cx="4075412" cy="348813"/>
              <a:chOff x="6931174" y="3256453"/>
              <a:chExt cx="4075412" cy="348813"/>
            </a:xfrm>
          </p:grpSpPr>
          <p:sp>
            <p:nvSpPr>
              <p:cNvPr id="62" name="Rectangle 26">
                <a:extLst>
                  <a:ext uri="{FF2B5EF4-FFF2-40B4-BE49-F238E27FC236}">
                    <a16:creationId xmlns:a16="http://schemas.microsoft.com/office/drawing/2014/main" id="{DE26A289-9B17-4968-BE85-919890F53637}"/>
                  </a:ext>
                </a:extLst>
              </p:cNvPr>
              <p:cNvSpPr/>
              <p:nvPr/>
            </p:nvSpPr>
            <p:spPr>
              <a:xfrm>
                <a:off x="6931174" y="3299790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63" name="TextBox 48">
                <a:extLst>
                  <a:ext uri="{FF2B5EF4-FFF2-40B4-BE49-F238E27FC236}">
                    <a16:creationId xmlns:a16="http://schemas.microsoft.com/office/drawing/2014/main" id="{790513DA-3997-4916-9B79-7374E11CE292}"/>
                  </a:ext>
                </a:extLst>
              </p:cNvPr>
              <p:cNvSpPr txBox="1"/>
              <p:nvPr/>
            </p:nvSpPr>
            <p:spPr>
              <a:xfrm>
                <a:off x="7216659" y="3256453"/>
                <a:ext cx="3789927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པར་ཡིག་གི་བརྡ་བརྒྱུད(གནས་ཤོག།གསལ་ཤོག་དང་ སྦྱྲ་ཡིག</a:t>
                </a:r>
                <a:r>
                  <a:rPr lang="en-US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)</a:t>
                </a:r>
              </a:p>
            </p:txBody>
          </p:sp>
        </p:grpSp>
        <p:grpSp>
          <p:nvGrpSpPr>
            <p:cNvPr id="47" name="Group 54">
              <a:extLst>
                <a:ext uri="{FF2B5EF4-FFF2-40B4-BE49-F238E27FC236}">
                  <a16:creationId xmlns:a16="http://schemas.microsoft.com/office/drawing/2014/main" id="{E468DDF2-99DD-47FF-9233-4EE2A1538AE6}"/>
                </a:ext>
              </a:extLst>
            </p:cNvPr>
            <p:cNvGrpSpPr/>
            <p:nvPr/>
          </p:nvGrpSpPr>
          <p:grpSpPr>
            <a:xfrm>
              <a:off x="6655403" y="3668392"/>
              <a:ext cx="1809834" cy="348813"/>
              <a:chOff x="6931174" y="3668392"/>
              <a:chExt cx="1809834" cy="348813"/>
            </a:xfrm>
          </p:grpSpPr>
          <p:sp>
            <p:nvSpPr>
              <p:cNvPr id="60" name="Rectangle 27">
                <a:extLst>
                  <a:ext uri="{FF2B5EF4-FFF2-40B4-BE49-F238E27FC236}">
                    <a16:creationId xmlns:a16="http://schemas.microsoft.com/office/drawing/2014/main" id="{8DC62DE6-ED4B-489F-A97F-2569469B0E42}"/>
                  </a:ext>
                </a:extLst>
              </p:cNvPr>
              <p:cNvSpPr/>
              <p:nvPr/>
            </p:nvSpPr>
            <p:spPr>
              <a:xfrm>
                <a:off x="6931174" y="3714785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61" name="Rectangle 49">
                <a:extLst>
                  <a:ext uri="{FF2B5EF4-FFF2-40B4-BE49-F238E27FC236}">
                    <a16:creationId xmlns:a16="http://schemas.microsoft.com/office/drawing/2014/main" id="{02936A8E-CB56-4A36-A6F9-D926936C5CC0}"/>
                  </a:ext>
                </a:extLst>
              </p:cNvPr>
              <p:cNvSpPr/>
              <p:nvPr/>
            </p:nvSpPr>
            <p:spPr>
              <a:xfrm>
                <a:off x="7216659" y="3668392"/>
                <a:ext cx="1524349" cy="348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ཐད་ཀར་གྱི་གློག་འཕྲིན</a:t>
                </a:r>
                <a:endParaRPr lang="en-US" sz="11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48" name="Group 55">
              <a:extLst>
                <a:ext uri="{FF2B5EF4-FFF2-40B4-BE49-F238E27FC236}">
                  <a16:creationId xmlns:a16="http://schemas.microsoft.com/office/drawing/2014/main" id="{31CDC8BA-AB51-4071-AA14-B25226A1E69E}"/>
                </a:ext>
              </a:extLst>
            </p:cNvPr>
            <p:cNvGrpSpPr/>
            <p:nvPr/>
          </p:nvGrpSpPr>
          <p:grpSpPr>
            <a:xfrm>
              <a:off x="6655403" y="4094831"/>
              <a:ext cx="1164359" cy="348813"/>
              <a:chOff x="6931174" y="4094831"/>
              <a:chExt cx="1164359" cy="348813"/>
            </a:xfrm>
          </p:grpSpPr>
          <p:sp>
            <p:nvSpPr>
              <p:cNvPr id="58" name="Rectangle 28">
                <a:extLst>
                  <a:ext uri="{FF2B5EF4-FFF2-40B4-BE49-F238E27FC236}">
                    <a16:creationId xmlns:a16="http://schemas.microsoft.com/office/drawing/2014/main" id="{AE2E0C38-155B-4CDE-8016-071B13C6E664}"/>
                  </a:ext>
                </a:extLst>
              </p:cNvPr>
              <p:cNvSpPr/>
              <p:nvPr/>
            </p:nvSpPr>
            <p:spPr>
              <a:xfrm>
                <a:off x="6931174" y="4129780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59" name="Rectangle 50">
                <a:extLst>
                  <a:ext uri="{FF2B5EF4-FFF2-40B4-BE49-F238E27FC236}">
                    <a16:creationId xmlns:a16="http://schemas.microsoft.com/office/drawing/2014/main" id="{FBCA38FC-8B65-4DEE-B203-CA55BDBB677B}"/>
                  </a:ext>
                </a:extLst>
              </p:cNvPr>
              <p:cNvSpPr/>
              <p:nvPr/>
            </p:nvSpPr>
            <p:spPr>
              <a:xfrm>
                <a:off x="7216659" y="4094831"/>
                <a:ext cx="878874" cy="348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གསར་ཤོག</a:t>
                </a:r>
                <a:endParaRPr lang="en-US" sz="11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grpSp>
          <p:nvGrpSpPr>
            <p:cNvPr id="49" name="Group 57">
              <a:extLst>
                <a:ext uri="{FF2B5EF4-FFF2-40B4-BE49-F238E27FC236}">
                  <a16:creationId xmlns:a16="http://schemas.microsoft.com/office/drawing/2014/main" id="{763A82C6-6AE1-45B4-A945-B00555453D46}"/>
                </a:ext>
              </a:extLst>
            </p:cNvPr>
            <p:cNvGrpSpPr/>
            <p:nvPr/>
          </p:nvGrpSpPr>
          <p:grpSpPr>
            <a:xfrm>
              <a:off x="6655403" y="4905741"/>
              <a:ext cx="5128748" cy="772007"/>
              <a:chOff x="6931174" y="4905741"/>
              <a:chExt cx="5128748" cy="772007"/>
            </a:xfrm>
          </p:grpSpPr>
          <p:sp>
            <p:nvSpPr>
              <p:cNvPr id="56" name="Rectangle 30">
                <a:extLst>
                  <a:ext uri="{FF2B5EF4-FFF2-40B4-BE49-F238E27FC236}">
                    <a16:creationId xmlns:a16="http://schemas.microsoft.com/office/drawing/2014/main" id="{9FC5BD14-9AE9-4A62-9ACC-CB9B520EFA41}"/>
                  </a:ext>
                </a:extLst>
              </p:cNvPr>
              <p:cNvSpPr/>
              <p:nvPr/>
            </p:nvSpPr>
            <p:spPr>
              <a:xfrm>
                <a:off x="6931174" y="4959770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57" name="Rectangle 51">
                <a:extLst>
                  <a:ext uri="{FF2B5EF4-FFF2-40B4-BE49-F238E27FC236}">
                    <a16:creationId xmlns:a16="http://schemas.microsoft.com/office/drawing/2014/main" id="{9971834E-4A17-4DDB-9D46-F55037E998E4}"/>
                  </a:ext>
                </a:extLst>
              </p:cNvPr>
              <p:cNvSpPr/>
              <p:nvPr/>
            </p:nvSpPr>
            <p:spPr>
              <a:xfrm>
                <a:off x="7216661" y="4905741"/>
                <a:ext cx="4843261" cy="7720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ཏི་རུང་བྱིན་པའི་ཚོང་བསྒྲགས་</a:t>
                </a:r>
                <a:r>
                  <a:rPr lang="en-US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 (</a:t>
                </a:r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ཕྱི་ཁར་ ཚོང་བསྒྲགས་སྟོན་པའི་བྱང་ཤིང་སྦོམ། ཚོང་འབྲེལ་དང་ མི་དམངས་ཀྱི་དོན་ལུ་སྟོན་མི་རྟགས</a:t>
                </a:r>
                <a:r>
                  <a:rPr lang="en-US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)</a:t>
                </a:r>
              </a:p>
            </p:txBody>
          </p:sp>
        </p:grpSp>
        <p:grpSp>
          <p:nvGrpSpPr>
            <p:cNvPr id="50" name="Group 56">
              <a:extLst>
                <a:ext uri="{FF2B5EF4-FFF2-40B4-BE49-F238E27FC236}">
                  <a16:creationId xmlns:a16="http://schemas.microsoft.com/office/drawing/2014/main" id="{1F6F50D1-5AAC-44A3-A2CC-D5C016F5729F}"/>
                </a:ext>
              </a:extLst>
            </p:cNvPr>
            <p:cNvGrpSpPr/>
            <p:nvPr/>
          </p:nvGrpSpPr>
          <p:grpSpPr>
            <a:xfrm>
              <a:off x="6655403" y="4481016"/>
              <a:ext cx="6381485" cy="348813"/>
              <a:chOff x="6931174" y="4481016"/>
              <a:chExt cx="6381485" cy="348813"/>
            </a:xfrm>
          </p:grpSpPr>
          <p:sp>
            <p:nvSpPr>
              <p:cNvPr id="54" name="Rectangle 29">
                <a:extLst>
                  <a:ext uri="{FF2B5EF4-FFF2-40B4-BE49-F238E27FC236}">
                    <a16:creationId xmlns:a16="http://schemas.microsoft.com/office/drawing/2014/main" id="{71536266-0AFE-44A6-B950-1F25FA7FC0B7}"/>
                  </a:ext>
                </a:extLst>
              </p:cNvPr>
              <p:cNvSpPr/>
              <p:nvPr/>
            </p:nvSpPr>
            <p:spPr>
              <a:xfrm>
                <a:off x="6931174" y="4544775"/>
                <a:ext cx="233394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55" name="Rectangle 52">
                <a:extLst>
                  <a:ext uri="{FF2B5EF4-FFF2-40B4-BE49-F238E27FC236}">
                    <a16:creationId xmlns:a16="http://schemas.microsoft.com/office/drawing/2014/main" id="{859F022A-63C8-4523-8CF6-F47E958CE985}"/>
                  </a:ext>
                </a:extLst>
              </p:cNvPr>
              <p:cNvSpPr/>
              <p:nvPr/>
            </p:nvSpPr>
            <p:spPr>
              <a:xfrm>
                <a:off x="7216659" y="4481016"/>
                <a:ext cx="6096000" cy="34881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མི་དམངས་མཐུན་ལམ</a:t>
                </a:r>
                <a:r>
                  <a:rPr lang="en-US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(</a:t>
                </a:r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རེ་ཌིའོ། གསར་ཤོག དུས་དེབ</a:t>
                </a:r>
                <a:r>
                  <a:rPr lang="en-US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)</a:t>
                </a:r>
              </a:p>
            </p:txBody>
          </p:sp>
        </p:grpSp>
        <p:grpSp>
          <p:nvGrpSpPr>
            <p:cNvPr id="51" name="Group 62">
              <a:extLst>
                <a:ext uri="{FF2B5EF4-FFF2-40B4-BE49-F238E27FC236}">
                  <a16:creationId xmlns:a16="http://schemas.microsoft.com/office/drawing/2014/main" id="{55FE5E94-1815-446C-8CDD-1C52BD6FD9AB}"/>
                </a:ext>
              </a:extLst>
            </p:cNvPr>
            <p:cNvGrpSpPr/>
            <p:nvPr/>
          </p:nvGrpSpPr>
          <p:grpSpPr>
            <a:xfrm>
              <a:off x="6652134" y="6145010"/>
              <a:ext cx="3223344" cy="357119"/>
              <a:chOff x="6652134" y="6145010"/>
              <a:chExt cx="3223344" cy="357119"/>
            </a:xfrm>
          </p:grpSpPr>
          <p:sp>
            <p:nvSpPr>
              <p:cNvPr id="52" name="Rectangle 32">
                <a:extLst>
                  <a:ext uri="{FF2B5EF4-FFF2-40B4-BE49-F238E27FC236}">
                    <a16:creationId xmlns:a16="http://schemas.microsoft.com/office/drawing/2014/main" id="{492A140A-8C57-4CCA-8826-BE54E3934DDA}"/>
                  </a:ext>
                </a:extLst>
              </p:cNvPr>
              <p:cNvSpPr/>
              <p:nvPr/>
            </p:nvSpPr>
            <p:spPr>
              <a:xfrm>
                <a:off x="6652134" y="6145010"/>
                <a:ext cx="233393" cy="234015"/>
              </a:xfrm>
              <a:prstGeom prst="rect">
                <a:avLst/>
              </a:prstGeom>
              <a:noFill/>
              <a:ln>
                <a:solidFill>
                  <a:srgbClr val="189B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53" name="TextBox 61">
                <a:extLst>
                  <a:ext uri="{FF2B5EF4-FFF2-40B4-BE49-F238E27FC236}">
                    <a16:creationId xmlns:a16="http://schemas.microsoft.com/office/drawing/2014/main" id="{F704B755-A35B-4C45-8351-7426996B349C}"/>
                  </a:ext>
                </a:extLst>
              </p:cNvPr>
              <p:cNvSpPr txBox="1"/>
              <p:nvPr/>
            </p:nvSpPr>
            <p:spPr>
              <a:xfrm>
                <a:off x="6968272" y="6153316"/>
                <a:ext cx="2907206" cy="348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bo-CN" sz="1100" dirty="0"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ཚོང་འབྲེལ་དང་ ཞལ་འདེབས་བྱིན་མི་འཚོལ་ནི</a:t>
                </a:r>
                <a:endParaRPr lang="en-US" sz="11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4571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2D3A26E8-9D05-4C46-B3D0-3DFFDE6E4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5499" b="-1"/>
          <a:stretch/>
        </p:blipFill>
        <p:spPr bwMode="auto">
          <a:xfrm rot="21600000">
            <a:off x="20" y="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4892040"/>
            <a:ext cx="9143998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996B1AAE-95DF-4F98-BE9A-D1E30E3A0BB7}"/>
              </a:ext>
            </a:extLst>
          </p:cNvPr>
          <p:cNvSpPr txBox="1"/>
          <p:nvPr/>
        </p:nvSpPr>
        <p:spPr>
          <a:xfrm>
            <a:off x="726948" y="5154168"/>
            <a:ext cx="5229903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defTabSz="9144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bo-CN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ཡོངས་འབྲེལ་གྱི་ཐབས་ལམ་དང་ ཨང་གནས་ཅན་གྱི་ཚོང་འབྲེལ</a:t>
            </a:r>
            <a:endParaRPr lang="en-US" sz="4200" dirty="0">
              <a:solidFill>
                <a:schemeClr val="tx1">
                  <a:lumMod val="85000"/>
                  <a:lumOff val="15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10362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56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588" y="1514993"/>
            <a:ext cx="7886700" cy="79337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ནང་དོན་ལེགས་ཤོམ་བཟོ་སྟེ་ ཡོངས་འབྲེལ་འཆར་སྒོ་ ག་དེ་དྲག་དྲ་ ལེགས་ཤོམ་བཟོ་ནི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21" name="Picture 4" descr="Related image">
            <a:extLst>
              <a:ext uri="{FF2B5EF4-FFF2-40B4-BE49-F238E27FC236}">
                <a16:creationId xmlns:a16="http://schemas.microsoft.com/office/drawing/2014/main" id="{B1FE32EF-231D-4E97-B72C-6FEEA13C1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r="506"/>
          <a:stretch/>
        </p:blipFill>
        <p:spPr bwMode="auto">
          <a:xfrm>
            <a:off x="436469" y="2744610"/>
            <a:ext cx="2478735" cy="354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id="{F1614F22-48C1-4479-AEAA-0520B8F5B238}"/>
              </a:ext>
            </a:extLst>
          </p:cNvPr>
          <p:cNvGrpSpPr/>
          <p:nvPr/>
        </p:nvGrpSpPr>
        <p:grpSpPr>
          <a:xfrm>
            <a:off x="2975806" y="2637398"/>
            <a:ext cx="5731726" cy="3757209"/>
            <a:chOff x="4833100" y="1168400"/>
            <a:chExt cx="6330619" cy="4762500"/>
          </a:xfrm>
        </p:grpSpPr>
        <p:sp>
          <p:nvSpPr>
            <p:cNvPr id="24" name="Rectangle 8">
              <a:extLst>
                <a:ext uri="{FF2B5EF4-FFF2-40B4-BE49-F238E27FC236}">
                  <a16:creationId xmlns:a16="http://schemas.microsoft.com/office/drawing/2014/main" id="{0A0AD2AD-F54F-4FB2-A123-DAF5048A6FEF}"/>
                </a:ext>
              </a:extLst>
            </p:cNvPr>
            <p:cNvSpPr/>
            <p:nvPr/>
          </p:nvSpPr>
          <p:spPr bwMode="auto">
            <a:xfrm>
              <a:off x="4833100" y="1168400"/>
              <a:ext cx="6330619" cy="4762500"/>
            </a:xfrm>
            <a:prstGeom prst="rect">
              <a:avLst/>
            </a:prstGeom>
            <a:noFill/>
            <a:ln w="19050" cap="flat" cmpd="sng" algn="ctr">
              <a:solidFill>
                <a:srgbClr val="189BB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Box 13">
              <a:extLst>
                <a:ext uri="{FF2B5EF4-FFF2-40B4-BE49-F238E27FC236}">
                  <a16:creationId xmlns:a16="http://schemas.microsoft.com/office/drawing/2014/main" id="{87C2D304-F510-4F02-BAF7-301FA0F7E14C}"/>
                </a:ext>
              </a:extLst>
            </p:cNvPr>
            <p:cNvSpPr txBox="1"/>
            <p:nvPr/>
          </p:nvSpPr>
          <p:spPr>
            <a:xfrm>
              <a:off x="5516601" y="1316179"/>
              <a:ext cx="5046269" cy="390127"/>
            </a:xfrm>
            <a:prstGeom prst="rect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bo-CN" sz="14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འགོ་ཐོག་བྱུང་མི་ཚོར་སྣང་འདི་ཡང་ལས་ཡང་དུ་ ཡོངས་མེད་ཐོག་ལས་བྱུངམ་ཨིན།</a:t>
              </a:r>
              <a:endParaRPr lang="en-US" sz="14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D6B514F6-1A25-4C30-A420-D505D0196C39}"/>
              </a:ext>
            </a:extLst>
          </p:cNvPr>
          <p:cNvSpPr txBox="1"/>
          <p:nvPr/>
        </p:nvSpPr>
        <p:spPr>
          <a:xfrm>
            <a:off x="2975807" y="3209122"/>
            <a:ext cx="5693536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ཁྱོད་རའི་ཡོངས་འབྲེལ་འཆར་སྒོ་འདི་ ཚོང་འབྲེལ་འཐབ་ནིའི་དོན་ལུ་ གནམ་མེད་ས་མེད་གལ་ཆེ་ཤོས་ཅིག་ཨིན</a:t>
            </a:r>
            <a:r>
              <a: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= </a:t>
            </a: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འ་ནཱི་འདི་ ཁྱོད་ར་ གཞན་དང་གཅིག་ཁར་ འབྲེལ་བ་འཐབ་ས་དང་ འགོ་ཐོག་གི་ཚོར་སྣ་འདི་ དོན་སྨིན་ཅན་སྦེ་བྱུང་ས་ཨིན།</a:t>
            </a:r>
            <a:endParaRPr lang="en-US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605C0C62-1A1D-43EC-BAD9-8E36289DB62C}"/>
              </a:ext>
            </a:extLst>
          </p:cNvPr>
          <p:cNvSpPr/>
          <p:nvPr/>
        </p:nvSpPr>
        <p:spPr>
          <a:xfrm>
            <a:off x="2975805" y="3916250"/>
            <a:ext cx="5693538" cy="2625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ཁྱོད་རའི་ཡོངས་འབྲེལ་འཆར་སྒོ་ལུ་ ནང་དོན་ཚུ་བཙུགས་ཏེ་ ཁྱོད་ཀྱི་དམིགས་གཏད་བསྐྱེད་ཡོད་པའི་སྡེ་ཚུན་ཚུ་ </a:t>
            </a:r>
            <a:r>
              <a:rPr lang="bo-CN" sz="12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བརྡ་སྤྲོད་ཞིནམ་ལས་ སྤྲོ་བ་བསྐྱེད་བཅུག་ཏེ་</a:t>
            </a: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ཁྱོད་ཀྱི་དབང་ལུ་བཀུག་ཏེ་ ཁྱོད་ཀྱི་སྲུང་གི་ཆ་ཤས་ཅིག་བཟོ་དགོ།</a:t>
            </a:r>
            <a:endParaRPr lang="en-US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 ཡོངས་འབྲེལ་འཆར་སྒོ་ལུ་བཟོ་མི་ནང་དོན་ཚུ་ </a:t>
            </a:r>
            <a:r>
              <a:rPr lang="bo-CN" sz="12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མི་སྡེ་བརྡ་བརྒྱུད་ </a:t>
            </a: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ཊུའི་ཊར། ཕེས་བྷུག་དང་ ལིངཊ་ཨིན་ཚུ་ནང་ལས་ཕར་ </a:t>
            </a:r>
            <a:r>
              <a:rPr lang="bo-CN" sz="12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ཕར་ཚུར་བཙུགས་ཏེ་ </a:t>
            </a: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ཁྱོད་རའི་ལས་ཚོགས་ཀྱི་སྐོར་ལས་ གོ་རྟོགས་སྤེལ་ཚུགས།</a:t>
            </a:r>
            <a:endParaRPr lang="en-US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ནང་དོན་བཟོ་མི་འདི་གིས་ </a:t>
            </a:r>
            <a:r>
              <a:rPr lang="bo-CN" sz="12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 འཚོལ་ཞིབ་འབད་ནིའི་ འཁོར་འཁོར་ལེགས་ཤོམ་བཟོ་ནིའི་ལོ་རྒྱུས་བཅུད་བསྡུས་ཡར་འཕེལ་རྐྱབ་སྟེ་ </a:t>
            </a: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ལག་ལེན་པ་མངམ་འོང་ནི་ཨིནམ་ལས་ ཐེབས་འཐུས་ཚུ་ཐོབ་ཚུགས།</a:t>
            </a:r>
            <a:endParaRPr lang="en-US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en-US" sz="1500" dirty="0">
              <a:solidFill>
                <a:schemeClr val="bg2">
                  <a:lumMod val="5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6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9040"/>
            <a:ext cx="7886700" cy="793377"/>
          </a:xfrm>
        </p:spPr>
        <p:txBody>
          <a:bodyPr>
            <a:noAutofit/>
          </a:bodyPr>
          <a:lstStyle/>
          <a:p>
            <a:r>
              <a:rPr lang="bo-CN" sz="2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ཁྱོད་རའི་བརྡ་འཕྲིན་སྤེལ་སའི་མི་སྡེ་བརྡ་བརྒྱུད་ཀྱི་གཞི་སྟེགས</a:t>
            </a:r>
            <a:endParaRPr lang="de-AT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12CED2DE-409C-4152-BE82-4673FCF388D2}"/>
              </a:ext>
            </a:extLst>
          </p:cNvPr>
          <p:cNvGrpSpPr/>
          <p:nvPr/>
        </p:nvGrpSpPr>
        <p:grpSpPr>
          <a:xfrm>
            <a:off x="823314" y="3127705"/>
            <a:ext cx="3431557" cy="906017"/>
            <a:chOff x="1127490" y="2392025"/>
            <a:chExt cx="4575408" cy="1208022"/>
          </a:xfrm>
        </p:grpSpPr>
        <p:sp>
          <p:nvSpPr>
            <p:cNvPr id="10" name="Rounded Rectangle 24">
              <a:extLst>
                <a:ext uri="{FF2B5EF4-FFF2-40B4-BE49-F238E27FC236}">
                  <a16:creationId xmlns:a16="http://schemas.microsoft.com/office/drawing/2014/main" id="{9F3FDD82-7F89-4889-AAA6-1ADEA9FABDAE}"/>
                </a:ext>
              </a:extLst>
            </p:cNvPr>
            <p:cNvSpPr/>
            <p:nvPr/>
          </p:nvSpPr>
          <p:spPr>
            <a:xfrm>
              <a:off x="1424189" y="2441326"/>
              <a:ext cx="4278709" cy="112044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defRPr/>
              </a:pPr>
              <a:endParaRPr lang="en-US" sz="1000">
                <a:solidFill>
                  <a:prstClr val="white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11" name="Picture 10" descr="Image result for facebook round logo">
              <a:extLst>
                <a:ext uri="{FF2B5EF4-FFF2-40B4-BE49-F238E27FC236}">
                  <a16:creationId xmlns:a16="http://schemas.microsoft.com/office/drawing/2014/main" id="{E2969CFB-99E2-43E4-8ADE-AE95A4A54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490" y="2625117"/>
              <a:ext cx="734751" cy="734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26">
              <a:extLst>
                <a:ext uri="{FF2B5EF4-FFF2-40B4-BE49-F238E27FC236}">
                  <a16:creationId xmlns:a16="http://schemas.microsoft.com/office/drawing/2014/main" id="{E6CA7247-E860-4507-A921-8A4365BB2AA6}"/>
                </a:ext>
              </a:extLst>
            </p:cNvPr>
            <p:cNvSpPr txBox="1"/>
            <p:nvPr/>
          </p:nvSpPr>
          <p:spPr>
            <a:xfrm>
              <a:off x="1847180" y="2392025"/>
              <a:ext cx="3781068" cy="120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ཕེས་བྷུག་འདི་ ཁྱོད་རའི་བརྡ་འཕྲིན་གྱི་ནུས་ཁྱད་ སྦོམ་སྦེ་སྟོན་ས་ཅིག་ཨནམ་དང་ འདི་གིས་ ག་དེམ་ཅིག་ལུ་ཁྱབ་འགྱོཝ་ཨིན་ན་དང་ ཡང་ཅིན་ རྒྱབ་སྐྱོར་འབད་མི་ཚུ་གི་ནང་དོག་ རྩོད་འགྲན་འབད་དེ་ གྲལ་གཏོགས་འབད་སའི་ གཞི་སྟེགས་སྦོམ་ཅིག་ཨིན། </a:t>
              </a:r>
              <a:endParaRPr lang="en-US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13" name="Group 10">
            <a:extLst>
              <a:ext uri="{FF2B5EF4-FFF2-40B4-BE49-F238E27FC236}">
                <a16:creationId xmlns:a16="http://schemas.microsoft.com/office/drawing/2014/main" id="{4E6D0286-2692-4333-91BF-9F1AF6A87030}"/>
              </a:ext>
            </a:extLst>
          </p:cNvPr>
          <p:cNvGrpSpPr/>
          <p:nvPr/>
        </p:nvGrpSpPr>
        <p:grpSpPr>
          <a:xfrm>
            <a:off x="4805067" y="3164686"/>
            <a:ext cx="3459381" cy="840338"/>
            <a:chOff x="6436493" y="2441326"/>
            <a:chExt cx="4612508" cy="1120449"/>
          </a:xfrm>
        </p:grpSpPr>
        <p:sp>
          <p:nvSpPr>
            <p:cNvPr id="14" name="Rounded Rectangle 27">
              <a:extLst>
                <a:ext uri="{FF2B5EF4-FFF2-40B4-BE49-F238E27FC236}">
                  <a16:creationId xmlns:a16="http://schemas.microsoft.com/office/drawing/2014/main" id="{1D70C18D-1B2A-43FC-8E1B-57C6B069EA81}"/>
                </a:ext>
              </a:extLst>
            </p:cNvPr>
            <p:cNvSpPr/>
            <p:nvPr/>
          </p:nvSpPr>
          <p:spPr>
            <a:xfrm>
              <a:off x="6770293" y="2441326"/>
              <a:ext cx="4278708" cy="112044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defRPr/>
              </a:pPr>
              <a:endParaRPr lang="en-US" sz="1000">
                <a:solidFill>
                  <a:prstClr val="white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5" name="TextBox 28">
              <a:extLst>
                <a:ext uri="{FF2B5EF4-FFF2-40B4-BE49-F238E27FC236}">
                  <a16:creationId xmlns:a16="http://schemas.microsoft.com/office/drawing/2014/main" id="{870C62BC-1B9B-4E88-A426-69A7B397E19D}"/>
                </a:ext>
              </a:extLst>
            </p:cNvPr>
            <p:cNvSpPr txBox="1"/>
            <p:nvPr/>
          </p:nvSpPr>
          <p:spPr>
            <a:xfrm>
              <a:off x="7158410" y="2586051"/>
              <a:ext cx="3841873" cy="93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ཊུའི་ཊར་འདི་ གནད་དོན་འདིའི་སྐོར་ལས་ ཁེ་ཕན་ཅན་གྱི་གནས་ཚུལ་བཤད་ནི་ཡངནི་ ཁྱོད་རའི་དུས་མཐུན་བཟོཝ་ད་ དམིགས་བསལ་གྱི་མི་ངོམ་འདི་ཡང་ ཀྲེག་འབད་བཞག་ས་ཨིན།</a:t>
              </a:r>
              <a:endParaRPr lang="en-US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16" name="Picture 18" descr="Related image">
              <a:extLst>
                <a:ext uri="{FF2B5EF4-FFF2-40B4-BE49-F238E27FC236}">
                  <a16:creationId xmlns:a16="http://schemas.microsoft.com/office/drawing/2014/main" id="{DEFDB17B-E27A-47C7-B7CC-0CC0CF72A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493" y="2625117"/>
              <a:ext cx="721917" cy="72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8">
            <a:extLst>
              <a:ext uri="{FF2B5EF4-FFF2-40B4-BE49-F238E27FC236}">
                <a16:creationId xmlns:a16="http://schemas.microsoft.com/office/drawing/2014/main" id="{16A11713-E4D5-4CAD-A173-83C5DF55A35B}"/>
              </a:ext>
            </a:extLst>
          </p:cNvPr>
          <p:cNvGrpSpPr/>
          <p:nvPr/>
        </p:nvGrpSpPr>
        <p:grpSpPr>
          <a:xfrm>
            <a:off x="828143" y="5048791"/>
            <a:ext cx="3426727" cy="840337"/>
            <a:chOff x="1133927" y="4953475"/>
            <a:chExt cx="4568969" cy="1120449"/>
          </a:xfrm>
        </p:grpSpPr>
        <p:sp>
          <p:nvSpPr>
            <p:cNvPr id="18" name="Rounded Rectangle 36">
              <a:extLst>
                <a:ext uri="{FF2B5EF4-FFF2-40B4-BE49-F238E27FC236}">
                  <a16:creationId xmlns:a16="http://schemas.microsoft.com/office/drawing/2014/main" id="{C45FB810-7422-450E-8CDD-5412FA499132}"/>
                </a:ext>
              </a:extLst>
            </p:cNvPr>
            <p:cNvSpPr/>
            <p:nvPr/>
          </p:nvSpPr>
          <p:spPr>
            <a:xfrm>
              <a:off x="1424188" y="4953475"/>
              <a:ext cx="4278708" cy="112044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defRPr/>
              </a:pPr>
              <a:endParaRPr lang="en-US" sz="1000">
                <a:solidFill>
                  <a:prstClr val="white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42A9210B-FCE6-401E-ABC8-49E6D9F0A7CD}"/>
                </a:ext>
              </a:extLst>
            </p:cNvPr>
            <p:cNvSpPr txBox="1"/>
            <p:nvPr/>
          </p:nvSpPr>
          <p:spPr>
            <a:xfrm>
              <a:off x="1847178" y="4999614"/>
              <a:ext cx="3841873" cy="102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bo-CN" sz="10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ཨིནས་ཊ་གྷརཱམ་འདི་ རང་གི་ཚོར་ཉམས་མངམ་བཙུགས་ཏེ་ ཁྱོད་རའི་འབྲེལ་མཐུད་བཟོ་ནིའི་དོན་ལུ་ པར་དང་གློག་བརྙན་ཚུ་བཙུགས་སའི་ སྣང་བརྙན་གྱི་སྲུང་བཏང་སའི་ས་སྒོ་ ལེགས་ཤོམ་ཅིག་ཨིན།</a:t>
              </a:r>
              <a:endParaRPr lang="en-US" sz="10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20" name="Picture 12" descr="Image result for instagram round logo">
              <a:extLst>
                <a:ext uri="{FF2B5EF4-FFF2-40B4-BE49-F238E27FC236}">
                  <a16:creationId xmlns:a16="http://schemas.microsoft.com/office/drawing/2014/main" id="{A6097136-667B-46B0-82E3-92552E448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927" y="5134943"/>
              <a:ext cx="727096" cy="727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7">
            <a:extLst>
              <a:ext uri="{FF2B5EF4-FFF2-40B4-BE49-F238E27FC236}">
                <a16:creationId xmlns:a16="http://schemas.microsoft.com/office/drawing/2014/main" id="{ED2F9A77-1C08-48C1-A7D1-C03779BAB580}"/>
              </a:ext>
            </a:extLst>
          </p:cNvPr>
          <p:cNvGrpSpPr/>
          <p:nvPr/>
        </p:nvGrpSpPr>
        <p:grpSpPr>
          <a:xfrm>
            <a:off x="760235" y="4106735"/>
            <a:ext cx="3494635" cy="840337"/>
            <a:chOff x="1043383" y="3697401"/>
            <a:chExt cx="4659513" cy="1120449"/>
          </a:xfrm>
        </p:grpSpPr>
        <p:sp>
          <p:nvSpPr>
            <p:cNvPr id="25" name="Rounded Rectangle 30">
              <a:extLst>
                <a:ext uri="{FF2B5EF4-FFF2-40B4-BE49-F238E27FC236}">
                  <a16:creationId xmlns:a16="http://schemas.microsoft.com/office/drawing/2014/main" id="{C5A4705A-DB25-4D9B-BC02-E4A11540727C}"/>
                </a:ext>
              </a:extLst>
            </p:cNvPr>
            <p:cNvSpPr/>
            <p:nvPr/>
          </p:nvSpPr>
          <p:spPr>
            <a:xfrm>
              <a:off x="1424188" y="3697401"/>
              <a:ext cx="4278708" cy="112044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defRPr/>
              </a:pPr>
              <a:endParaRPr lang="en-US" sz="1000">
                <a:solidFill>
                  <a:prstClr val="white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id="{8627343F-4D22-45E2-AEFE-EA613B24C7D7}"/>
                </a:ext>
              </a:extLst>
            </p:cNvPr>
            <p:cNvSpPr txBox="1"/>
            <p:nvPr/>
          </p:nvSpPr>
          <p:spPr>
            <a:xfrm>
              <a:off x="1847178" y="3701608"/>
              <a:ext cx="3841873" cy="102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bo-CN" sz="10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ཞལ་འདེབས་བྱིན་མི་ཚུའི་དོན་ལུ་ སྲུང་བཏང་ནི་འདི་ གལ་གནད་ཅན་ཅིག་སྦེ་འགྱུར་ཏེ་ཡོདཔ་དང་ འ་ནཱི་འདི་ ཡུ་ཊུབ་ནང་ལུ་ གློག་བརྙན་ཚུ་ ཕན་ནུས་ཅན་སྦེ་བཙུགས་ཏེ་འབད་ཚུགས།</a:t>
              </a:r>
              <a:endParaRPr lang="en-US" sz="10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28" name="Picture 14" descr="Image result for youtube round logo">
              <a:extLst>
                <a:ext uri="{FF2B5EF4-FFF2-40B4-BE49-F238E27FC236}">
                  <a16:creationId xmlns:a16="http://schemas.microsoft.com/office/drawing/2014/main" id="{5E747050-FD98-4C55-973B-61518C897A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6" r="11638"/>
            <a:stretch/>
          </p:blipFill>
          <p:spPr bwMode="auto">
            <a:xfrm>
              <a:off x="1043383" y="3883369"/>
              <a:ext cx="902964" cy="7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11">
            <a:extLst>
              <a:ext uri="{FF2B5EF4-FFF2-40B4-BE49-F238E27FC236}">
                <a16:creationId xmlns:a16="http://schemas.microsoft.com/office/drawing/2014/main" id="{7B6EEE45-890E-4913-8E38-C4E81538D09B}"/>
              </a:ext>
            </a:extLst>
          </p:cNvPr>
          <p:cNvGrpSpPr/>
          <p:nvPr/>
        </p:nvGrpSpPr>
        <p:grpSpPr>
          <a:xfrm>
            <a:off x="4737174" y="4078876"/>
            <a:ext cx="3527274" cy="906017"/>
            <a:chOff x="6345969" y="3660254"/>
            <a:chExt cx="4703032" cy="1208022"/>
          </a:xfrm>
        </p:grpSpPr>
        <p:sp>
          <p:nvSpPr>
            <p:cNvPr id="30" name="Rounded Rectangle 32">
              <a:extLst>
                <a:ext uri="{FF2B5EF4-FFF2-40B4-BE49-F238E27FC236}">
                  <a16:creationId xmlns:a16="http://schemas.microsoft.com/office/drawing/2014/main" id="{9E6D44EA-1534-43BF-B9A5-8BB9BBD7D06D}"/>
                </a:ext>
              </a:extLst>
            </p:cNvPr>
            <p:cNvSpPr/>
            <p:nvPr/>
          </p:nvSpPr>
          <p:spPr>
            <a:xfrm>
              <a:off x="6770293" y="3697401"/>
              <a:ext cx="4278708" cy="112044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defRPr/>
              </a:pPr>
              <a:endParaRPr lang="en-US" sz="1000">
                <a:solidFill>
                  <a:prstClr val="white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1" name="TextBox 33">
              <a:extLst>
                <a:ext uri="{FF2B5EF4-FFF2-40B4-BE49-F238E27FC236}">
                  <a16:creationId xmlns:a16="http://schemas.microsoft.com/office/drawing/2014/main" id="{B09FEEB8-D3D4-4BBE-ABEF-91A1BF301375}"/>
                </a:ext>
              </a:extLst>
            </p:cNvPr>
            <p:cNvSpPr txBox="1"/>
            <p:nvPr/>
          </p:nvSpPr>
          <p:spPr>
            <a:xfrm>
              <a:off x="7109692" y="3660254"/>
              <a:ext cx="3841873" cy="1208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bo-CN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ལིངཊ་ཨིན་འདི་ གཞན་ལས་ཚོགས་དང་ ཁས་བླངས་པ་ཚུ་དང་གཅིག་ཁར་ འབྲེལ་བ་འཐབ་ནི་དང་ འབྲེལ་མཐུད་བཟོ་ནིའི་དཅན་ལུ་ ལེསག་ཤོམ་ཅིག་ཨིནམ་དང་ ཁྱོད་རའི་ བཟོ་གྲྭ་ཁང་ནང་ཡོད་པའི་ ལསག་ཡོགཔ་དང་གཞན་ཁྱད་རིག་ཚུ་དང་འབྲེལ་བ་འཐབ་ས་ཡང་ཨིན།</a:t>
              </a:r>
              <a:endParaRPr lang="en-US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32" name="Picture 26" descr="Image result for linkedin round logo">
              <a:extLst>
                <a:ext uri="{FF2B5EF4-FFF2-40B4-BE49-F238E27FC236}">
                  <a16:creationId xmlns:a16="http://schemas.microsoft.com/office/drawing/2014/main" id="{ECC1CC4A-7D81-439C-BD12-86EE33661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5969" y="3806143"/>
              <a:ext cx="902964" cy="902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5">
            <a:extLst>
              <a:ext uri="{FF2B5EF4-FFF2-40B4-BE49-F238E27FC236}">
                <a16:creationId xmlns:a16="http://schemas.microsoft.com/office/drawing/2014/main" id="{BACD53B9-CF0B-475A-B019-D8ED9BE9CC85}"/>
              </a:ext>
            </a:extLst>
          </p:cNvPr>
          <p:cNvGrpSpPr/>
          <p:nvPr/>
        </p:nvGrpSpPr>
        <p:grpSpPr>
          <a:xfrm>
            <a:off x="1015557" y="2202293"/>
            <a:ext cx="7313891" cy="786020"/>
            <a:chOff x="1383812" y="1158144"/>
            <a:chExt cx="9751855" cy="1048027"/>
          </a:xfrm>
        </p:grpSpPr>
        <p:sp>
          <p:nvSpPr>
            <p:cNvPr id="36" name="Rectangle 9">
              <a:extLst>
                <a:ext uri="{FF2B5EF4-FFF2-40B4-BE49-F238E27FC236}">
                  <a16:creationId xmlns:a16="http://schemas.microsoft.com/office/drawing/2014/main" id="{94BA853F-9D4B-4331-B022-805C0B7EA373}"/>
                </a:ext>
              </a:extLst>
            </p:cNvPr>
            <p:cNvSpPr/>
            <p:nvPr/>
          </p:nvSpPr>
          <p:spPr>
            <a:xfrm>
              <a:off x="1528952" y="1274257"/>
              <a:ext cx="9606715" cy="9194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1350" dirty="0">
                  <a:solidFill>
                    <a:srgbClr val="E7E6E6">
                      <a:lumMod val="25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མི་སྡེ་བརྡ་བརྒྱུད་རེ་རེ་བཞིན་དུ་ལུ་ ལྕོགས་གྲུབ་མ་འདྲཝ་སྦེ་ཡོདཔ་ཨིན། ཁྱོད་རའི་ནུས་ཁྱད་འདི་ ཡར་འཕེལ་བཏང་ནིའི་དོན་ལུ་ མི་སྡེ་བརྡ་བརྒྱུད་རེ་རེ་བཞིན་གྱི་ལྕོགས་གྲུབ་དང་ དམིགས་དོན་དང་འཁྲིལ་ ཁྱོད་རའི་བརྡ་འཕྲིན་ཚུ་བཙུགས་དགོཔ་འདི་གལ་ཆེ།</a:t>
              </a:r>
              <a:endParaRPr lang="en-US" sz="1350" dirty="0">
                <a:solidFill>
                  <a:srgbClr val="E7E6E6">
                    <a:lumMod val="25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37" name="Straight Connector 47">
              <a:extLst>
                <a:ext uri="{FF2B5EF4-FFF2-40B4-BE49-F238E27FC236}">
                  <a16:creationId xmlns:a16="http://schemas.microsoft.com/office/drawing/2014/main" id="{7D0986BB-C30B-4E08-9182-0E94AA575B1A}"/>
                </a:ext>
              </a:extLst>
            </p:cNvPr>
            <p:cNvCxnSpPr>
              <a:cxnSpLocks/>
            </p:cNvCxnSpPr>
            <p:nvPr/>
          </p:nvCxnSpPr>
          <p:spPr>
            <a:xfrm>
              <a:off x="1383812" y="1158144"/>
              <a:ext cx="0" cy="1048027"/>
            </a:xfrm>
            <a:prstGeom prst="line">
              <a:avLst/>
            </a:prstGeom>
            <a:ln w="38100">
              <a:solidFill>
                <a:srgbClr val="189B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12">
            <a:extLst>
              <a:ext uri="{FF2B5EF4-FFF2-40B4-BE49-F238E27FC236}">
                <a16:creationId xmlns:a16="http://schemas.microsoft.com/office/drawing/2014/main" id="{536A4688-2F9C-4353-A914-C8D31DA8CC1D}"/>
              </a:ext>
            </a:extLst>
          </p:cNvPr>
          <p:cNvGrpSpPr/>
          <p:nvPr/>
        </p:nvGrpSpPr>
        <p:grpSpPr>
          <a:xfrm>
            <a:off x="4805067" y="5048791"/>
            <a:ext cx="3459381" cy="840337"/>
            <a:chOff x="6436493" y="4953475"/>
            <a:chExt cx="4612508" cy="1120449"/>
          </a:xfrm>
        </p:grpSpPr>
        <p:sp>
          <p:nvSpPr>
            <p:cNvPr id="39" name="Rounded Rectangle 34">
              <a:extLst>
                <a:ext uri="{FF2B5EF4-FFF2-40B4-BE49-F238E27FC236}">
                  <a16:creationId xmlns:a16="http://schemas.microsoft.com/office/drawing/2014/main" id="{7A2C29B0-2893-4AC9-BB4B-1372F9FAAD31}"/>
                </a:ext>
              </a:extLst>
            </p:cNvPr>
            <p:cNvSpPr/>
            <p:nvPr/>
          </p:nvSpPr>
          <p:spPr>
            <a:xfrm>
              <a:off x="6770293" y="4953475"/>
              <a:ext cx="4278708" cy="112044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defRPr/>
              </a:pPr>
              <a:endParaRPr lang="en-US" sz="1000">
                <a:solidFill>
                  <a:prstClr val="white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40" name="TextBox 35">
              <a:extLst>
                <a:ext uri="{FF2B5EF4-FFF2-40B4-BE49-F238E27FC236}">
                  <a16:creationId xmlns:a16="http://schemas.microsoft.com/office/drawing/2014/main" id="{DD74E99F-DC96-44DE-B54B-B789D2CCBF4C}"/>
                </a:ext>
              </a:extLst>
            </p:cNvPr>
            <p:cNvSpPr txBox="1"/>
            <p:nvPr/>
          </p:nvSpPr>
          <p:spPr>
            <a:xfrm>
              <a:off x="7207128" y="5107682"/>
              <a:ext cx="3841873" cy="931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bo-CN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གྷུ་གཱལ་ལག་ལེན་འཐབ་མི་དང་ འདི་གིས་ ཁྱོད་རའི་ཨེས་ཨི་ཨོ་འདི་ ལེགས་ཤོམ་བཟོ་སྟེ་ ཁྱོད་རའི་ལས་ཚོགས་ གྷུ་གཱལ་གྱི་འཚོལ་ཞིབ་འབད་སའི་འཕྲུལ་འཁོར་ནང་ མཐོང་ཚུགས།</a:t>
              </a:r>
              <a:endParaRPr lang="en-US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41" name="Picture 2" descr="Related image">
              <a:extLst>
                <a:ext uri="{FF2B5EF4-FFF2-40B4-BE49-F238E27FC236}">
                  <a16:creationId xmlns:a16="http://schemas.microsoft.com/office/drawing/2014/main" id="{86C36576-D70A-4F8E-9187-49287F499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493" y="5159801"/>
              <a:ext cx="673199" cy="677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80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9040"/>
            <a:ext cx="7886700" cy="793377"/>
          </a:xfrm>
        </p:spPr>
        <p:txBody>
          <a:bodyPr>
            <a:no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ཁྱོད་རའི་བརྡ་འཕྲིན་བཤད་ནིའི་དོན་ལུ་ མི་སྡེ་བརྡ་བརྒྱུད་ལག་ལེན་འཐབ་ནི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33" name="Group 14">
            <a:extLst>
              <a:ext uri="{FF2B5EF4-FFF2-40B4-BE49-F238E27FC236}">
                <a16:creationId xmlns:a16="http://schemas.microsoft.com/office/drawing/2014/main" id="{C8D9333B-87A3-4EF4-965D-C388FC93EF82}"/>
              </a:ext>
            </a:extLst>
          </p:cNvPr>
          <p:cNvGrpSpPr/>
          <p:nvPr/>
        </p:nvGrpSpPr>
        <p:grpSpPr>
          <a:xfrm>
            <a:off x="346100" y="2254187"/>
            <a:ext cx="4063509" cy="3928022"/>
            <a:chOff x="610151" y="842691"/>
            <a:chExt cx="5418012" cy="5237362"/>
          </a:xfrm>
        </p:grpSpPr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018803AA-010D-439A-8034-F197C21FE0D9}"/>
                </a:ext>
              </a:extLst>
            </p:cNvPr>
            <p:cNvSpPr/>
            <p:nvPr/>
          </p:nvSpPr>
          <p:spPr bwMode="auto">
            <a:xfrm>
              <a:off x="610151" y="842691"/>
              <a:ext cx="5418012" cy="5237362"/>
            </a:xfrm>
            <a:prstGeom prst="rect">
              <a:avLst/>
            </a:prstGeom>
            <a:noFill/>
            <a:ln w="38100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2" name="Isosceles Triangle 3">
              <a:extLst>
                <a:ext uri="{FF2B5EF4-FFF2-40B4-BE49-F238E27FC236}">
                  <a16:creationId xmlns:a16="http://schemas.microsoft.com/office/drawing/2014/main" id="{10217796-66DF-4ED3-9090-2FBD3855DF4B}"/>
                </a:ext>
              </a:extLst>
            </p:cNvPr>
            <p:cNvSpPr/>
            <p:nvPr/>
          </p:nvSpPr>
          <p:spPr bwMode="auto">
            <a:xfrm rot="10800000">
              <a:off x="825067" y="854122"/>
              <a:ext cx="443960" cy="259485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3" name="Group 13">
            <a:extLst>
              <a:ext uri="{FF2B5EF4-FFF2-40B4-BE49-F238E27FC236}">
                <a16:creationId xmlns:a16="http://schemas.microsoft.com/office/drawing/2014/main" id="{0D42D98B-6FEC-4D60-96ED-41FBE192A412}"/>
              </a:ext>
            </a:extLst>
          </p:cNvPr>
          <p:cNvGrpSpPr/>
          <p:nvPr/>
        </p:nvGrpSpPr>
        <p:grpSpPr>
          <a:xfrm>
            <a:off x="4515044" y="2254187"/>
            <a:ext cx="4063509" cy="3928022"/>
            <a:chOff x="6168742" y="842691"/>
            <a:chExt cx="5418012" cy="5237362"/>
          </a:xfrm>
        </p:grpSpPr>
        <p:sp>
          <p:nvSpPr>
            <p:cNvPr id="44" name="Rectangle 27">
              <a:extLst>
                <a:ext uri="{FF2B5EF4-FFF2-40B4-BE49-F238E27FC236}">
                  <a16:creationId xmlns:a16="http://schemas.microsoft.com/office/drawing/2014/main" id="{A2E7B040-B1B3-46B6-940C-C13CA1805E34}"/>
                </a:ext>
              </a:extLst>
            </p:cNvPr>
            <p:cNvSpPr/>
            <p:nvPr/>
          </p:nvSpPr>
          <p:spPr bwMode="auto">
            <a:xfrm>
              <a:off x="6168742" y="842691"/>
              <a:ext cx="5418012" cy="5237362"/>
            </a:xfrm>
            <a:prstGeom prst="rect">
              <a:avLst/>
            </a:prstGeom>
            <a:noFill/>
            <a:ln w="38100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5" name="Isosceles Triangle 14">
              <a:extLst>
                <a:ext uri="{FF2B5EF4-FFF2-40B4-BE49-F238E27FC236}">
                  <a16:creationId xmlns:a16="http://schemas.microsoft.com/office/drawing/2014/main" id="{0503BA1F-8649-4AE3-A8F5-CFDD052A5C48}"/>
                </a:ext>
              </a:extLst>
            </p:cNvPr>
            <p:cNvSpPr/>
            <p:nvPr/>
          </p:nvSpPr>
          <p:spPr bwMode="auto">
            <a:xfrm rot="10800000">
              <a:off x="6387578" y="854122"/>
              <a:ext cx="443960" cy="259485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46" name="Group 6">
            <a:extLst>
              <a:ext uri="{FF2B5EF4-FFF2-40B4-BE49-F238E27FC236}">
                <a16:creationId xmlns:a16="http://schemas.microsoft.com/office/drawing/2014/main" id="{B9E7E290-25AC-4B41-B0CF-4A787BD09A1E}"/>
              </a:ext>
            </a:extLst>
          </p:cNvPr>
          <p:cNvGrpSpPr/>
          <p:nvPr/>
        </p:nvGrpSpPr>
        <p:grpSpPr>
          <a:xfrm>
            <a:off x="929882" y="2320278"/>
            <a:ext cx="2352485" cy="400056"/>
            <a:chOff x="1388526" y="930811"/>
            <a:chExt cx="3136648" cy="533408"/>
          </a:xfrm>
        </p:grpSpPr>
        <p:sp>
          <p:nvSpPr>
            <p:cNvPr id="47" name="Rectangle 30">
              <a:extLst>
                <a:ext uri="{FF2B5EF4-FFF2-40B4-BE49-F238E27FC236}">
                  <a16:creationId xmlns:a16="http://schemas.microsoft.com/office/drawing/2014/main" id="{237BDD05-972F-4882-B737-8563B4D1C142}"/>
                </a:ext>
              </a:extLst>
            </p:cNvPr>
            <p:cNvSpPr/>
            <p:nvPr/>
          </p:nvSpPr>
          <p:spPr>
            <a:xfrm>
              <a:off x="1938566" y="1064110"/>
              <a:ext cx="2586608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12913"/>
              <a:r>
                <a:rPr lang="bo-CN" sz="1350" b="1" dirty="0">
                  <a:ln w="0"/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ཡོངས་འབྲེལ་འཆར་སྒོ་གི་ནང་དོན</a:t>
              </a:r>
              <a:endParaRPr lang="en-US" sz="1350" b="1" dirty="0">
                <a:ln w="0"/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48" name="Picture 4" descr="Related image">
              <a:extLst>
                <a:ext uri="{FF2B5EF4-FFF2-40B4-BE49-F238E27FC236}">
                  <a16:creationId xmlns:a16="http://schemas.microsoft.com/office/drawing/2014/main" id="{72157288-5801-4B82-ACD5-4BF8D4665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526" y="930811"/>
              <a:ext cx="547586" cy="533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7">
            <a:extLst>
              <a:ext uri="{FF2B5EF4-FFF2-40B4-BE49-F238E27FC236}">
                <a16:creationId xmlns:a16="http://schemas.microsoft.com/office/drawing/2014/main" id="{6B975F11-975E-4661-BDE2-8D1BC52A7EFE}"/>
              </a:ext>
            </a:extLst>
          </p:cNvPr>
          <p:cNvGrpSpPr/>
          <p:nvPr/>
        </p:nvGrpSpPr>
        <p:grpSpPr>
          <a:xfrm>
            <a:off x="5046371" y="2327238"/>
            <a:ext cx="1555219" cy="449470"/>
            <a:chOff x="6877195" y="940091"/>
            <a:chExt cx="2073629" cy="599293"/>
          </a:xfrm>
        </p:grpSpPr>
        <p:sp>
          <p:nvSpPr>
            <p:cNvPr id="50" name="Rectangle 31">
              <a:extLst>
                <a:ext uri="{FF2B5EF4-FFF2-40B4-BE49-F238E27FC236}">
                  <a16:creationId xmlns:a16="http://schemas.microsoft.com/office/drawing/2014/main" id="{245356FE-9DF0-4380-AEA6-42861BE8B406}"/>
                </a:ext>
              </a:extLst>
            </p:cNvPr>
            <p:cNvSpPr/>
            <p:nvPr/>
          </p:nvSpPr>
          <p:spPr>
            <a:xfrm>
              <a:off x="7584636" y="1064110"/>
              <a:ext cx="1366188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512913"/>
              <a:r>
                <a:rPr lang="bo-CN" sz="1350" b="1" dirty="0">
                  <a:ln w="0"/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མི་སྡེ་བརྡ་བརྒྱུད</a:t>
              </a:r>
              <a:endParaRPr lang="en-US" sz="1350" b="1" dirty="0">
                <a:ln w="0"/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51" name="Picture 6" descr="Image result for social network icon">
              <a:extLst>
                <a:ext uri="{FF2B5EF4-FFF2-40B4-BE49-F238E27FC236}">
                  <a16:creationId xmlns:a16="http://schemas.microsoft.com/office/drawing/2014/main" id="{1CB93AE4-4F68-410F-8BC1-714A74AE6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195" y="940091"/>
              <a:ext cx="599293" cy="599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Rectangle 2">
            <a:extLst>
              <a:ext uri="{FF2B5EF4-FFF2-40B4-BE49-F238E27FC236}">
                <a16:creationId xmlns:a16="http://schemas.microsoft.com/office/drawing/2014/main" id="{9A5924B2-E064-4765-A23F-35F71CEC21B2}"/>
              </a:ext>
            </a:extLst>
          </p:cNvPr>
          <p:cNvSpPr/>
          <p:nvPr/>
        </p:nvSpPr>
        <p:spPr>
          <a:xfrm>
            <a:off x="507286" y="2863315"/>
            <a:ext cx="3847649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ཁྱོད་རའི་ཡོངས་འབྲེལ་འཆར་སྒོ་ནང་ ཁྱོད་རའི་ཁེ་ཕན་གྱི་སྐོར་ལས་ལྷབ་ནི་གི་ ནང་དོན་ཡང་བཙུགས་དགོ</a:t>
            </a:r>
            <a:r>
              <a:rPr lang="en-US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 ཚོང་འབྲེལ་གྱི་རྒྱུན་ལམ་གཞན་གྱི་ཐོག་ལས་སླབ་ད་ ཁྱོད་ཀྱི་གནད་དོན་གལ་ཅན་གྱི་སྐོར་ལས་ལྷབ་ནིའི་དོན་ལུ་ བརྡ་དོན་ཅན་གྱི་ངོ་ཤོག་འོང་དགོཔ་འདི་ཡང་ལེགས་ཤོམ་ཨིན།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ཁྱོད་རའི་གདོང་ཤོག་གི་ཐོག་ཁར་ ཁྱོད་ཀྱིས་ག་ཅི་འབདཝ་་ཨིན་ན་ ཁ་གསལ་དུམ་གྲ་ཅིག་བཙུགས</a:t>
            </a:r>
            <a:r>
              <a:rPr lang="en-US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ཡོངས་འབྲེལ་འཆར་སྒོ་བལྟ་མི་ཚུ་གིས་ ཁྱོད་ཀྱིས་འོག་ལས་རང་ག་ཅི་འབདཝ་ཨིན་ ལེགས་ཤོམ་སྦེ་ཤེས་ཚུགས།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ཁྱོད་རའི་ཡོངས་འབྲེལ་འཆར་སྒོ་ནང་ལུ་ ལག་ལེན་འཐབ་མི་མི་ཚུ་གིས་ འདི་འཕྲོ་ལས་ ལན་གསལ་བྱིན་མི་ ལག་ཆས་འདི་ཡང་བཙུགས།</a:t>
            </a:r>
            <a:r>
              <a:rPr lang="en-US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</a:t>
            </a:r>
            <a:r>
              <a:rPr lang="en-US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འ་ནཱི་ལག་ཆས་འདི་ཡང་ གློག་འཕྲིན་ཐོག་ལས་ གསར་ཤོག་བཏང་སྟེ་འབད་ཚུགས་ནི་མས།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ཁྱོད་རའི་ཡོངས་འབྲེལ་འཆར་སྒོ་་ལྟ་མི་ཚུ་གིས་ གློག་འཕྲིན་གྱི་ཐོ་ནང་ མིང་ཐོ་བཀོད་ནིའི་དོན་ལུ་ ཐབས་ལམ་འཇམ་ཏོག་ཏོ་བྱིན</a:t>
            </a:r>
            <a:r>
              <a:rPr lang="en-US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</a:t>
            </a:r>
            <a:r>
              <a:rPr lang="en-US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འ་ནཱི་འདི་ ཁྱོད་རའི་ཡོངས་འབྲེལ་འཆར་སྒོ་ནང་ཡོད་པའི་ འབྲི་ཤོག་དང་སྦྲགས་ཏེ་ཡོད་པའི་ངོ་ཤོག་འདི་འོང་། ཡངནི་ ཟུར་ལེབ་དང་ ཁྱོད་རའི་ཁེབ་སང་མེད་པའི་འཆར་སྒོ་གི་མཇུག་ཐིག་ལུ་ཡོད་པའི་ ལག་ལེན་འཐབ་མི་མི་ཚུ་གིས་ འདི་འཕྲོ་ལས་ ལན་གསལ་བྱིན་མི་ ལག་ཆས་འདི་འོང་།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འཚོལ་ཞིབ་འབད་ནིའི་ འཕྲུལ་འཁོར་དོན་ལུ་ བྲི་སྒོའི་ཡོངས་འཕྲིན་འདི་ ག་དེ་དྲག་དྲ་ལེགས་ཤོམ་བཟོ་དགོ</a:t>
            </a:r>
            <a:r>
              <a:rPr lang="en-US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</a:t>
            </a:r>
            <a:r>
              <a:rPr lang="en-US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.</a:t>
            </a: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ཁྱོད་རའི་ཁེ་ཕན་དང་འབྲེལ་བའི་ཁེ་ཕན་དོན་ལུ་ འབྲེལ་བ་ཡོད་པའི་དོན་ཚན་སྐོར་ལས་ བྲི་སྒོའི་ཡོངས་འཕྲིན་ཚུ་བྲི། དེ་ལས་ འ་ནཱི་ཡོངས་འཕྲིན་ཚུ་ མི་མངམ་གིས་བལྟ་ནིའི་དོན་ལུ་ འཚོལ་ཞིབ་འབད་ནིའི་འཕྲུལ་འཁོར་ནང་ ག་དེ་དྲག་དྲ་ལེགས་ཤོམ་བཟོ་དགོ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9" name="Rectangle 45">
            <a:extLst>
              <a:ext uri="{FF2B5EF4-FFF2-40B4-BE49-F238E27FC236}">
                <a16:creationId xmlns:a16="http://schemas.microsoft.com/office/drawing/2014/main" id="{DC8F05EF-337C-4915-BAED-B2F6A421440D}"/>
              </a:ext>
            </a:extLst>
          </p:cNvPr>
          <p:cNvSpPr/>
          <p:nvPr/>
        </p:nvSpPr>
        <p:spPr>
          <a:xfrm>
            <a:off x="7629013" y="6165257"/>
            <a:ext cx="108234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*Source: </a:t>
            </a:r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wiredimpact.com</a:t>
            </a:r>
            <a:endParaRPr lang="en-US" sz="6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44">
            <a:extLst>
              <a:ext uri="{FF2B5EF4-FFF2-40B4-BE49-F238E27FC236}">
                <a16:creationId xmlns:a16="http://schemas.microsoft.com/office/drawing/2014/main" id="{859AC40E-6DAF-4C43-80F6-1AE4978E44ED}"/>
              </a:ext>
            </a:extLst>
          </p:cNvPr>
          <p:cNvSpPr/>
          <p:nvPr/>
        </p:nvSpPr>
        <p:spPr>
          <a:xfrm>
            <a:off x="4679172" y="2863315"/>
            <a:ext cx="3739272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མི་སྡེ་བརྡ་བརྒྱུད་ཚུ་ལག་ལེན་མ་འཐབ་པའི་ཧེ་མ་ འདི་ཚུའི་སྐོར་ལས་ཞིབ་འཚོལ་འབད</a:t>
            </a:r>
            <a:r>
              <a:rPr lang="en-US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</a:t>
            </a:r>
            <a:r>
              <a:rPr lang="en-US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 མི་སྡེ་བརྡ་བརྒྱུད་སོ་སོ་ཅིག་ལག་ལེན་མ་འཐབ་པའི་ཧེ་མ་ ཁྱོད་ཀྱིས་ སྔོན་ལས་ ལག་ལེན་འཐབ་ཡོད་པའི་མི་སྡེ་བརྡ་བརྒྱུད་ནང་ ཁྱོད་རའི་དམིགས་གཏད་བསྐྱེད་མི་སྡེ་ཚན་ཚུ་ ཁྱོད་དང་གྲལ་གཏོགས་འབད་དེ་ཡོདཔ་སྦེ་བཟོ་དགོ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 མི་སྡེ་བརྡ་བརྒྱུད་ག་བཟུམ་ལག་ལེན་འཐབ་སྟེ་འབད་རུང་ འདི་གེ་རའི་ནང་ལུ་ ལེགས་ཤོམ་སྦེ་ལག་ལེན་འཐབ་སྟེ་སྡོད་དགོ</a:t>
            </a:r>
            <a:r>
              <a:rPr lang="en-US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འ་ནཱེ་སྦེ་འབད་ཚུགས་ནིའི་དོན་ལུ་ མི་སྡེ་བརྡ་བརྒྱུད་ནང་ ནམ་ཡོངས་འཕྲིན་འབྲི་ནི་ཨིན་ན་ ལས་འཆར་ཅིག་བཟོ་ཞིནམ་ལས་ འདི་དང་འཁྲིལ་ཏེ་འབད་དགོ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མི་སྡེ་བརྡ་བརྒྱུད་ངོ་ཚབ་ཀྱི་ལས་རིམ་བཟོ་དགོ</a:t>
            </a:r>
            <a:r>
              <a:rPr lang="en-US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དེ་སྦེ་འབད་བ་ཅིན་ ཁྱོད་རའི་རྒྱབ་སྐྱོར་པ་ཚུ་ ཁྱོད་རའི་ངོ་ཚབ་ཅིག་ལུ་གྱུར་ཏེ་ ཁོང་རའི་རྗེས་འཇུག་པ་གི་ནང་དོག་ གོ་རྟོགས་སྤེལ་འོང་།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ཞིབ་འཚོལ་འབད་ཞིནམ་ལས་ ཁྱོད་རའི་ཁེ་ཕན་དང་འབྲེལ་བའི་ཧེཤི་ཀྲེག་ཚུ་ལག་ལེན་འཐབ</a:t>
            </a:r>
            <a:r>
              <a:rPr lang="en-US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ཁྱོད་རའི་མི་སྡེ་བརྡ་བརྒྱུད་རེ་རེའི་ནང་ལུ་ ཧེཤི་ཀྲེག་ལག་ལེན་འཐབ་ནིའི་དོན་ལུ་ ལག་ལེན་དྲག་ཤོས་ཚུ་ ལག་ལེན་འཐབ་དགོཔ་ཨིན།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ཁྱོད་རའི་ལཱ་གཞི་དང་འབྲེལ་བའི་ནང་ ཤན་ཞུགས་པ་ཚུ་དང་འབྲེལ་བ་འཐབ་སྟེ་གྲལ་གཏོགས་འབད་དགོ</a:t>
            </a:r>
            <a:r>
              <a:rPr lang="en-US" sz="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ཁྱོད་རའི་ཞིབ་འཚོལ་པ་གི་བསྡོམ་རོགས་འབད་བཏུབ་མི་དང་ གཞན་རྒྱབ་སྐྱོར་པ་ཚུ་གིས་ མི་སྡེ་བརྡ་བརྒྱུད་ ལེགས་ཤོམ་སྦེ་ལག་ལེན་འཐབ་མིའི་ནང་ལུ་ ཁོང་དང་འབྲེལ་བ་ནི།</a:t>
            </a:r>
            <a:endParaRPr lang="en-US" sz="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50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009" y="969000"/>
            <a:ext cx="3890764" cy="793377"/>
          </a:xfrm>
        </p:spPr>
        <p:txBody>
          <a:bodyPr>
            <a:no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ཁེ་ཕན་གྱི་དོན་ལུ་ཚོང་འབྲེལ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66" name="Group 8">
            <a:extLst>
              <a:ext uri="{FF2B5EF4-FFF2-40B4-BE49-F238E27FC236}">
                <a16:creationId xmlns:a16="http://schemas.microsoft.com/office/drawing/2014/main" id="{72ED7455-65C5-4E83-BC2F-F0067B03AF87}"/>
              </a:ext>
            </a:extLst>
          </p:cNvPr>
          <p:cNvGrpSpPr/>
          <p:nvPr/>
        </p:nvGrpSpPr>
        <p:grpSpPr>
          <a:xfrm>
            <a:off x="0" y="2096203"/>
            <a:ext cx="5075513" cy="355934"/>
            <a:chOff x="0" y="923391"/>
            <a:chExt cx="6767351" cy="474578"/>
          </a:xfrm>
          <a:solidFill>
            <a:srgbClr val="189BB5"/>
          </a:solidFill>
        </p:grpSpPr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989B8B0D-840A-46E7-857F-1385A887C6E9}"/>
                </a:ext>
              </a:extLst>
            </p:cNvPr>
            <p:cNvSpPr/>
            <p:nvPr/>
          </p:nvSpPr>
          <p:spPr bwMode="auto">
            <a:xfrm>
              <a:off x="0" y="923391"/>
              <a:ext cx="6767351" cy="474578"/>
            </a:xfrm>
            <a:prstGeom prst="rect">
              <a:avLst/>
            </a:prstGeom>
            <a:grpFill/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1A9C5C13-ED43-4AE7-8511-981C5D268413}"/>
                </a:ext>
              </a:extLst>
            </p:cNvPr>
            <p:cNvSpPr txBox="1"/>
            <p:nvPr/>
          </p:nvSpPr>
          <p:spPr>
            <a:xfrm>
              <a:off x="332295" y="988466"/>
              <a:ext cx="6232892" cy="369331"/>
            </a:xfrm>
            <a:prstGeom prst="rect">
              <a:avLst/>
            </a:prstGeom>
            <a:grpFill/>
            <a:ln>
              <a:solidFill>
                <a:srgbClr val="189BB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bo-CN" sz="12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ཁྱདོ་རའི་འབྲེལ་ཚོགས་ཚུ་ལུ་ཕན་ཐོགས་པའི་ སྤུས་ཚད་ཅན་གྱི་ནང་དོན་བཟོ་ནི</a:t>
              </a:r>
              <a:endParaRPr lang="en-US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69" name="Group 2">
            <a:extLst>
              <a:ext uri="{FF2B5EF4-FFF2-40B4-BE49-F238E27FC236}">
                <a16:creationId xmlns:a16="http://schemas.microsoft.com/office/drawing/2014/main" id="{AD56F271-A1CD-4C7B-A3FC-32B1F55A6D62}"/>
              </a:ext>
            </a:extLst>
          </p:cNvPr>
          <p:cNvGrpSpPr/>
          <p:nvPr/>
        </p:nvGrpSpPr>
        <p:grpSpPr>
          <a:xfrm>
            <a:off x="704313" y="2631495"/>
            <a:ext cx="7304722" cy="3404206"/>
            <a:chOff x="939085" y="1637113"/>
            <a:chExt cx="9739629" cy="4538942"/>
          </a:xfrm>
        </p:grpSpPr>
        <p:sp>
          <p:nvSpPr>
            <p:cNvPr id="70" name="Rectangle 1">
              <a:extLst>
                <a:ext uri="{FF2B5EF4-FFF2-40B4-BE49-F238E27FC236}">
                  <a16:creationId xmlns:a16="http://schemas.microsoft.com/office/drawing/2014/main" id="{E2CCEA9B-6E6A-4D61-9A43-593D00D8A4BF}"/>
                </a:ext>
              </a:extLst>
            </p:cNvPr>
            <p:cNvSpPr/>
            <p:nvPr/>
          </p:nvSpPr>
          <p:spPr>
            <a:xfrm>
              <a:off x="939087" y="1637113"/>
              <a:ext cx="9720207" cy="931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900" b="1" dirty="0"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ཨིན་ཕོ་གྷ་ཕེགས་ཀྱིས་ ཁྱོད་རའི་འབྲེལ་ཚོགས་ཚུ་ལུ་ སེམས་ཤུགས་བྱིན་ཏེ་ བརྡ་དོན་སྤྲོདཔ་ཨིན།</a:t>
              </a:r>
              <a:endParaRPr lang="en-US" sz="900" b="1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9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འ་ནཱི་འདི་ བརྡ་དོན་སྤྲོད་ནིའི་རྒྱུན་ལམ་ལེགས་ཤོམ་ཅིག་ཨིན་པའི་ཁར་ དབངཔོ་ངལ་སི་སི་གི་བདེན་པ་ཚུ་ཡང་ སྤྲོ་བ་ཆེ་ཏོག་ཏོ་བཟོ་བཏངམ་ཨིན། ཁྱོད་རའི་འབྲེལ་ཚོགས་ཚུ་ ཀི་དེབ་ལེ་ཤ་སྦེ་ལྷག་མ་དགོ་པར་ གྲལ་གཏོགས་ཅན་གྱི་ཐོག་ལས་ དོན་ཚུ་འཚོལ་ཞིབ་འབད་ཚུགསཔ་ཨིན།</a:t>
              </a:r>
              <a:endParaRPr lang="en-US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71" name="TextBox 17">
              <a:extLst>
                <a:ext uri="{FF2B5EF4-FFF2-40B4-BE49-F238E27FC236}">
                  <a16:creationId xmlns:a16="http://schemas.microsoft.com/office/drawing/2014/main" id="{9124A288-298E-4611-B70A-41839ACE98BE}"/>
                </a:ext>
              </a:extLst>
            </p:cNvPr>
            <p:cNvSpPr txBox="1"/>
            <p:nvPr/>
          </p:nvSpPr>
          <p:spPr>
            <a:xfrm>
              <a:off x="939085" y="2619882"/>
              <a:ext cx="9720207" cy="654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900" b="1" dirty="0"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ཁྱོད་རའི་ཁེ་ཕན་དང་འབྲེལ་བའི་ བསླབ་སྟོན་རིན་མེད་སྟོང་པ་སྦེ་བྱིན་ནི</a:t>
              </a:r>
              <a:endParaRPr lang="en-US" sz="900" b="1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9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རྩོམ་ཤོག་དང་ དྲན་ཐོ་ཚུ་བྲི་ནིའི་དོན་ལུ་ ཁེ་ཕན་ཅན་ཡོད་མི་ཚུ་བྲི་ནི། ཡངནི་ བསླབ་སྟོན། རྒྱུ་ཁུངས་དང་ ཁེ་ཕན་ཅན་གྱི་ལག་ཆས་ལག་ལེན་འཐབ་ཐོག་ལས་ མི་ཚུ་གིས་ཉོ་བཏུབ་པའི་ པར་རིས་ཚུ་བཟོ།</a:t>
              </a:r>
              <a:endParaRPr lang="en-US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72" name="Rectangle 18">
              <a:extLst>
                <a:ext uri="{FF2B5EF4-FFF2-40B4-BE49-F238E27FC236}">
                  <a16:creationId xmlns:a16="http://schemas.microsoft.com/office/drawing/2014/main" id="{8BDCFEAC-8D3C-44A0-8261-FFB905E93155}"/>
                </a:ext>
              </a:extLst>
            </p:cNvPr>
            <p:cNvSpPr/>
            <p:nvPr/>
          </p:nvSpPr>
          <p:spPr>
            <a:xfrm>
              <a:off x="939087" y="5245031"/>
              <a:ext cx="9739627" cy="931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900" b="1" dirty="0"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འཕྲལ་གྱི་ལས་རིམ་དང་གནས་ཚུལ་ནང་ལུ་ ཁྱོད་རའི་ཐོན་སྐྱེད་ཚུ་གི་སྐོར་ལས་སླབ་ནི</a:t>
              </a:r>
              <a:endParaRPr lang="en-US" sz="900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9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ཁྱོད་ཀྱི་ལོ་རྒྱུས་ཚུ་ གནས་ཚུལ་ནང་བཙུགས་ནི། གནས་ཚུལ་བསྡུ་ལེན་པ་ལུ་ཁྱོད་རའི་སྲུང་འདི་བྱིན་ད་པ་ཅིན་ ཉིནམ་དེའི་ནངས་པ་ འཕྲལ་གྱི་གནས་ཚུལ་སྦེ་རྒྱང་བསྒྲགས་འབད་དེ་ ཁྱོད་ཀྱི་སྲུང་འདི་ དོན་མཚམས་གཉིས་པའི་ནང་འཐོན་འོང་།</a:t>
              </a:r>
              <a:endParaRPr lang="en-US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73" name="Rectangle 20">
              <a:extLst>
                <a:ext uri="{FF2B5EF4-FFF2-40B4-BE49-F238E27FC236}">
                  <a16:creationId xmlns:a16="http://schemas.microsoft.com/office/drawing/2014/main" id="{1544BFDF-9E30-4964-8474-9F54A88F59AD}"/>
                </a:ext>
              </a:extLst>
            </p:cNvPr>
            <p:cNvSpPr/>
            <p:nvPr/>
          </p:nvSpPr>
          <p:spPr>
            <a:xfrm>
              <a:off x="939087" y="3325655"/>
              <a:ext cx="9720204" cy="931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900" b="1" dirty="0"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བློ་གཏད་ཅན་གྱི་མཁས་ཆོག་འབད་དགོ</a:t>
              </a:r>
              <a:endParaRPr lang="en-US" sz="900" b="1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9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ཁྱོད་རའི་ཁེ་ཕན་གྱི་དོན་ལུ་ བློ་གཏད་ཅན་གྱི་མཁས་ཆོག་སྦེ་བཟོ་ནི་དང་ འདི་གིས་ དྲི་བ་དྲིས་ལན་འབད་དེ་ མི་ཚུ་གིས་ ཁྱོད་རའི་ནང་དོན་སྤེལ་ཐོག་ལས་ ཁྱོད་རའི་ཁེ་ཕན་དོན་ལུ་ དང་ལས་ཚོགས་འདི་ རིན་མེད་སྟོང་པ་སྦེ་ ཚོང་འབྲེལ་འབད་ཚུགས་ནི་འི་དོན་ལུ་ ཞིབ་འཚེལ་དང་ གནད་དོན་ཞིབ་འཇུག་ཡངནི་ དར་ཁྱབ་འགྱོ་མི་གནས་སྡུད་ཚུ་པར་སྐྲུན་འབད།</a:t>
              </a:r>
              <a:endParaRPr lang="en-US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74" name="Rectangle 21">
              <a:extLst>
                <a:ext uri="{FF2B5EF4-FFF2-40B4-BE49-F238E27FC236}">
                  <a16:creationId xmlns:a16="http://schemas.microsoft.com/office/drawing/2014/main" id="{F7256DB8-CE1B-4230-BC90-3A381ADC7F30}"/>
                </a:ext>
              </a:extLst>
            </p:cNvPr>
            <p:cNvSpPr/>
            <p:nvPr/>
          </p:nvSpPr>
          <p:spPr>
            <a:xfrm>
              <a:off x="939087" y="4400759"/>
              <a:ext cx="9720204" cy="6540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bo-CN" sz="900" b="1" dirty="0"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བཀྲིན་དགའ་ཚོར་བསམ་དགོ</a:t>
              </a:r>
              <a:endParaRPr lang="en-US" sz="900" b="1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bo-CN" sz="9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ཁྱོད་རའི་གནད་དོན་གྱི་སྐོར་ལས་ ལཱ་ལེགས་ཤོམ་འབད་མི་ཚུ་ལུ་ དགའ་ཚོར་བསམ་དགོཔ་དང་ ད་ལྟོ་ཡོད་པའི་ཞལ་འདེབས་འབད་མི། བསྡོམ་རོགས་དང་ རྒྱབ་སྐྱོར་པ་ཚུ་ལུ་ དགའ་ཚོར་བསྐྱེད་དགོ</a:t>
              </a:r>
              <a:endParaRPr lang="en-US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007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009" y="969000"/>
            <a:ext cx="3890764" cy="793377"/>
          </a:xfrm>
        </p:spPr>
        <p:txBody>
          <a:bodyPr>
            <a:no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ཁེ་ཕན་གྱི་དོན་ལུ་ཚོང་འབྲེལ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66" name="Group 8">
            <a:extLst>
              <a:ext uri="{FF2B5EF4-FFF2-40B4-BE49-F238E27FC236}">
                <a16:creationId xmlns:a16="http://schemas.microsoft.com/office/drawing/2014/main" id="{72ED7455-65C5-4E83-BC2F-F0067B03AF87}"/>
              </a:ext>
            </a:extLst>
          </p:cNvPr>
          <p:cNvGrpSpPr/>
          <p:nvPr/>
        </p:nvGrpSpPr>
        <p:grpSpPr>
          <a:xfrm>
            <a:off x="0" y="2096202"/>
            <a:ext cx="5075513" cy="611706"/>
            <a:chOff x="0" y="923390"/>
            <a:chExt cx="6767351" cy="815606"/>
          </a:xfrm>
          <a:solidFill>
            <a:srgbClr val="189BB5"/>
          </a:solidFill>
        </p:grpSpPr>
        <p:sp>
          <p:nvSpPr>
            <p:cNvPr id="67" name="Rectangle 9">
              <a:extLst>
                <a:ext uri="{FF2B5EF4-FFF2-40B4-BE49-F238E27FC236}">
                  <a16:creationId xmlns:a16="http://schemas.microsoft.com/office/drawing/2014/main" id="{989B8B0D-840A-46E7-857F-1385A887C6E9}"/>
                </a:ext>
              </a:extLst>
            </p:cNvPr>
            <p:cNvSpPr/>
            <p:nvPr/>
          </p:nvSpPr>
          <p:spPr bwMode="auto">
            <a:xfrm>
              <a:off x="0" y="923390"/>
              <a:ext cx="6767351" cy="815606"/>
            </a:xfrm>
            <a:prstGeom prst="rect">
              <a:avLst/>
            </a:prstGeom>
            <a:grpFill/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1A9C5C13-ED43-4AE7-8511-981C5D268413}"/>
                </a:ext>
              </a:extLst>
            </p:cNvPr>
            <p:cNvSpPr txBox="1"/>
            <p:nvPr/>
          </p:nvSpPr>
          <p:spPr>
            <a:xfrm>
              <a:off x="332295" y="988466"/>
              <a:ext cx="6232892" cy="697625"/>
            </a:xfrm>
            <a:prstGeom prst="rect">
              <a:avLst/>
            </a:prstGeom>
            <a:grpFill/>
            <a:ln>
              <a:solidFill>
                <a:srgbClr val="189BB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bo-CN" sz="1400" dirty="0">
                  <a:solidFill>
                    <a:schemeClr val="bg1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ཁྱདོ་རའི་འབྲེལ་ཚོགས་ཚུ་ལུ་ཕན་ཐོགས་པའི་ སྤུས་ཚད་ཅན་གྱི་ནང་དོན་བཟོ་ནི</a:t>
              </a:r>
              <a:endParaRPr lang="en-US" sz="14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endParaRPr lang="en-US" sz="14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:a16="http://schemas.microsoft.com/office/drawing/2014/main" id="{2793C3BE-2BC1-439A-8885-5FC4EA33DD16}"/>
              </a:ext>
            </a:extLst>
          </p:cNvPr>
          <p:cNvGrpSpPr/>
          <p:nvPr/>
        </p:nvGrpSpPr>
        <p:grpSpPr>
          <a:xfrm>
            <a:off x="195755" y="2796887"/>
            <a:ext cx="8086396" cy="2708148"/>
            <a:chOff x="326544" y="1777252"/>
            <a:chExt cx="9717024" cy="3610862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A70E9549-396B-47B2-8401-A682C689121F}"/>
                </a:ext>
              </a:extLst>
            </p:cNvPr>
            <p:cNvSpPr/>
            <p:nvPr/>
          </p:nvSpPr>
          <p:spPr>
            <a:xfrm>
              <a:off x="326544" y="1777252"/>
              <a:ext cx="9717024" cy="2373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bo-CN" sz="1125" b="1" dirty="0"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མི་སྡེ་བརྡ་བརྒྱུད་ཀྱི་འགྲན་བསྡུར་འགོ་འདྲེན་འཐབ</a:t>
              </a:r>
              <a:endParaRPr lang="en-US" sz="1125" b="1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>
                <a:lnSpc>
                  <a:spcPct val="200000"/>
                </a:lnSpc>
              </a:pPr>
              <a:r>
                <a:rPr lang="bo-CN" sz="112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ཀླད་འབྲེལ་རྩ་རྒྱུས་འཕྲལ་ཨམ་གྱི་ནད་གཞི་གི་སྐོར་ལས་ གོ་རྟོགས་སྤེལ་ནིའི་དོན་ལུ་དང་ ཞིབ་འཚོལ་གྱི་དོན་ལུ་ ཞལ་འདེབས་བྱིན་མི་ཚུ་འཚོལ་ནིའི་དོན་ལུ་འགོ་འགྲེན་འཐབ་པའི་ གཅིག་གིས་གཅིག་གིས་མགུ་ཏོ་ལུ་ འཁྱེག་ཆུ་བླུགས་ནིའི་རྩེདམོ་གྱི་ གྲུབ་འབྲས་འདི་ ཐོབ་མ་ཚུགས་འདི་འབད་རུང་ མི་སྡེ་བརྡ་བརྒྱུད་ཀྱི་ཐོག་ལས་ འགྲན་བསྡུར་ཅིག་འབད་དེ་ གོ་རྟོགས་སྤེལ་ཞིནམ་ལས་ མི་ཚུ་གྲལ་གཏོགས་འབད་དེ་ འ་ནཱི་ལས་རིམ་གྱི་དོན་ལུ་ སྤྲོ་བ་བྱུང་མི་འདི་ར་ ལེགས་ཤོམ་ཅིག་ཨིན། </a:t>
              </a:r>
              <a:endParaRPr lang="en-US" sz="1125" dirty="0">
                <a:solidFill>
                  <a:schemeClr val="tx1">
                    <a:lumMod val="95000"/>
                    <a:lumOff val="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F34A4938-8BD4-4007-A71D-A9AA49A2C07C}"/>
                </a:ext>
              </a:extLst>
            </p:cNvPr>
            <p:cNvSpPr txBox="1"/>
            <p:nvPr/>
          </p:nvSpPr>
          <p:spPr>
            <a:xfrm>
              <a:off x="326544" y="3937717"/>
              <a:ext cx="9717024" cy="1450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bo-CN" sz="1125" dirty="0">
                  <a:solidFill>
                    <a:srgbClr val="189BB5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གློག་འཕྲིན་ཐོག་ལས་ཚོང་འབྲེལ</a:t>
              </a:r>
              <a:endParaRPr lang="en-US" sz="1125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200000"/>
                </a:lnSpc>
              </a:pPr>
              <a:r>
                <a:rPr lang="bo-CN" sz="112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འབྲེལ་ཚོགས་དང་གཅིག་ཁར་ འབྲེལ་བ་འཐབ་ནིའི་དོན་ལུ་ གློག་འཕྲིན་འདི་ ཕན་ནུས་ཅན་གྱི་ཐབས་ཤེས་ཅིག་ཨིན། ཉིན་བསྟར་བཞིན་དུ་ གློག་འཕྲིན་ཐོག་ལས་ གསར་ཤོག་བཏང་མི་འདི་གིས་ ཁྱོད་རའི་རྒྱུང་མངག་འབད་མི་ཚུ་ལུ་ ཤེས་ཡོན་སྤེལ་ཚུགས་པའི་ཁར་ གྲལ་གཏོགས་འབད་དེ་བཞག་ཚུགས།</a:t>
              </a:r>
              <a:endParaRPr lang="en-US" sz="1125" dirty="0">
                <a:solidFill>
                  <a:schemeClr val="tx1">
                    <a:lumMod val="95000"/>
                    <a:lumOff val="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pic>
        <p:nvPicPr>
          <p:cNvPr id="15" name="Picture 2" descr="The Ice Bucket Challenge is shown here and demonstrates the overwhelming power and influence of a great campaign. ">
            <a:extLst>
              <a:ext uri="{FF2B5EF4-FFF2-40B4-BE49-F238E27FC236}">
                <a16:creationId xmlns:a16="http://schemas.microsoft.com/office/drawing/2014/main" id="{EA585421-4099-45CB-A48F-3B50E1C8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24" y="5138311"/>
            <a:ext cx="3531476" cy="17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417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9040"/>
            <a:ext cx="7886700" cy="793377"/>
          </a:xfrm>
        </p:spPr>
        <p:txBody>
          <a:bodyPr>
            <a:no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ཡོངས་འབྲེལ་ཐོག་ལུ་ཡོད་པའི་ཁེ་ཕན་ཅན་གྱི་ལག་ཆས་དག་པ་ཅིག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43" name="Group 2">
            <a:extLst>
              <a:ext uri="{FF2B5EF4-FFF2-40B4-BE49-F238E27FC236}">
                <a16:creationId xmlns:a16="http://schemas.microsoft.com/office/drawing/2014/main" id="{53900871-B706-454F-BB83-968F459452BF}"/>
              </a:ext>
            </a:extLst>
          </p:cNvPr>
          <p:cNvGrpSpPr/>
          <p:nvPr/>
        </p:nvGrpSpPr>
        <p:grpSpPr>
          <a:xfrm>
            <a:off x="105348" y="2402624"/>
            <a:ext cx="8710281" cy="3575101"/>
            <a:chOff x="289146" y="1168400"/>
            <a:chExt cx="11613708" cy="4766801"/>
          </a:xfrm>
        </p:grpSpPr>
        <p:sp>
          <p:nvSpPr>
            <p:cNvPr id="44" name="Rectangle 7">
              <a:extLst>
                <a:ext uri="{FF2B5EF4-FFF2-40B4-BE49-F238E27FC236}">
                  <a16:creationId xmlns:a16="http://schemas.microsoft.com/office/drawing/2014/main" id="{022F24E9-3598-4797-8A58-C30F245BFB38}"/>
                </a:ext>
              </a:extLst>
            </p:cNvPr>
            <p:cNvSpPr/>
            <p:nvPr/>
          </p:nvSpPr>
          <p:spPr bwMode="auto">
            <a:xfrm>
              <a:off x="4754880" y="1168400"/>
              <a:ext cx="7147974" cy="4762500"/>
            </a:xfrm>
            <a:prstGeom prst="rect">
              <a:avLst/>
            </a:prstGeom>
            <a:noFill/>
            <a:ln w="19050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45" name="Picture 14" descr="Related image">
              <a:extLst>
                <a:ext uri="{FF2B5EF4-FFF2-40B4-BE49-F238E27FC236}">
                  <a16:creationId xmlns:a16="http://schemas.microsoft.com/office/drawing/2014/main" id="{93548A18-AF46-4676-9BD1-B2F1B1C5C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189BB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46" y="1172701"/>
              <a:ext cx="4350256" cy="4762500"/>
            </a:xfrm>
            <a:prstGeom prst="rect">
              <a:avLst/>
            </a:prstGeom>
            <a:solidFill>
              <a:srgbClr val="189BB5"/>
            </a:solidFill>
            <a:ln>
              <a:noFill/>
            </a:ln>
          </p:spPr>
        </p:pic>
      </p:grpSp>
      <p:grpSp>
        <p:nvGrpSpPr>
          <p:cNvPr id="46" name="Group 28">
            <a:extLst>
              <a:ext uri="{FF2B5EF4-FFF2-40B4-BE49-F238E27FC236}">
                <a16:creationId xmlns:a16="http://schemas.microsoft.com/office/drawing/2014/main" id="{91220125-2E3A-4A70-83AB-50ADE7217866}"/>
              </a:ext>
            </a:extLst>
          </p:cNvPr>
          <p:cNvGrpSpPr/>
          <p:nvPr/>
        </p:nvGrpSpPr>
        <p:grpSpPr>
          <a:xfrm>
            <a:off x="3671589" y="2285848"/>
            <a:ext cx="4993549" cy="1000274"/>
            <a:chOff x="5044134" y="1012698"/>
            <a:chExt cx="6658066" cy="1333697"/>
          </a:xfrm>
        </p:grpSpPr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id="{1B6AA800-2CB2-44EE-84BB-4EC9F096531D}"/>
                </a:ext>
              </a:extLst>
            </p:cNvPr>
            <p:cNvSpPr/>
            <p:nvPr/>
          </p:nvSpPr>
          <p:spPr>
            <a:xfrm>
              <a:off x="5689752" y="1012698"/>
              <a:ext cx="6012448" cy="1333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bo-CN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ཁྱོད་རའི་ཁེབ་སང་མེད་པའི་ལས་ཚོགས་ཀྱི་དོན་ལུ་ ཀེན་ཝ</a:t>
              </a:r>
              <a:r>
                <a:rPr lang="en-US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(</a:t>
              </a:r>
              <a:r>
                <a:rPr lang="bo-CN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ཐོ་བཀོད་འབད་དེ་ཡོད་པའི་ ཁེབ་སང་མེད་པའི་ལས་ཚོགས་ཚུ་གི་དོན་ལུ་ རིན་མེད་སྟོང་པ་སྦེ་ཡོད་པའི་ རིན་ཐང་ཅན་གྱི་ཀེན་ཝ་ཚུ་ཡོདཔ</a:t>
              </a:r>
              <a:r>
                <a:rPr lang="en-US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)</a:t>
              </a:r>
            </a:p>
            <a:p>
              <a:pPr marL="128588" indent="-128588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bo-CN" sz="8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ཀེན་ཝ་འདི་ བརྙན་སྟོན་ག་བཟུམ་བཟོ་དགོ་རུང་ ལག་ཆས་ལེགས་ཤོམ་ཅིག་ཨིན།</a:t>
              </a:r>
              <a:r>
                <a:rPr lang="en-US" sz="8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</a:t>
              </a:r>
              <a:r>
                <a:rPr lang="bo-CN" sz="8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ཨིན་ཕོ་གྷ་ཕིག་བཟོ་ནི་ལས་འགོ་བཙུགས་ གློག་ཐོག་ཀི་དེབ་དང་ ཕེས་བྷུག་གི་ཚོང་བསྒྲགས་དང་ གློག་འཕྲིན་གྱི་མགུ་ཡིག་དང་ གཞན་ལེ་ཤ་ཅིག་ལུ་ རི་མོའི་བཟོ་བཀོད་མེན་མི་ཚུ་ལུ་ རི་མོའི་བཟོ་བཀོད་ཀྱི་ཅ་ཆས་ ཡོངས་སུ་རྫོགསཔ་སྦེ་ཐོབ་ས་ཨིན།</a:t>
              </a:r>
              <a:endParaRPr lang="en-US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48" name="Picture 2" descr="Canva Nonprofit Marketing">
              <a:extLst>
                <a:ext uri="{FF2B5EF4-FFF2-40B4-BE49-F238E27FC236}">
                  <a16:creationId xmlns:a16="http://schemas.microsoft.com/office/drawing/2014/main" id="{D9AED184-C8D3-4004-8CE9-5A72B7C16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134" y="1185206"/>
              <a:ext cx="595135" cy="59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29">
            <a:extLst>
              <a:ext uri="{FF2B5EF4-FFF2-40B4-BE49-F238E27FC236}">
                <a16:creationId xmlns:a16="http://schemas.microsoft.com/office/drawing/2014/main" id="{2A0EB536-0216-4BAA-BC83-8A3BA73C7D56}"/>
              </a:ext>
            </a:extLst>
          </p:cNvPr>
          <p:cNvGrpSpPr/>
          <p:nvPr/>
        </p:nvGrpSpPr>
        <p:grpSpPr>
          <a:xfrm>
            <a:off x="3592219" y="3236797"/>
            <a:ext cx="5002893" cy="1000274"/>
            <a:chOff x="4938308" y="2403742"/>
            <a:chExt cx="6670524" cy="1333699"/>
          </a:xfrm>
        </p:grpSpPr>
        <p:sp>
          <p:nvSpPr>
            <p:cNvPr id="50" name="Rectangle 24">
              <a:extLst>
                <a:ext uri="{FF2B5EF4-FFF2-40B4-BE49-F238E27FC236}">
                  <a16:creationId xmlns:a16="http://schemas.microsoft.com/office/drawing/2014/main" id="{EECF9D95-2CDA-42C8-96F2-E2A57B2E689C}"/>
                </a:ext>
              </a:extLst>
            </p:cNvPr>
            <p:cNvSpPr/>
            <p:nvPr/>
          </p:nvSpPr>
          <p:spPr>
            <a:xfrm>
              <a:off x="5727013" y="2403742"/>
              <a:ext cx="5881819" cy="1333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མི་སྡེ་བརྡ་བརྒྱུད་འཛིན་སྐྱོང་འབད་ནིའི་ལམ་ལུགས</a:t>
              </a:r>
              <a:r>
                <a:rPr lang="en-US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(</a:t>
              </a:r>
              <a:r>
                <a:rPr lang="bo-CN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འདི་ནང་འཛུལ་ཝ་ད་ལུ་ རིན་མེད་སྟོང་པ་སྦེ་ཡོདཔ</a:t>
              </a:r>
              <a:r>
                <a:rPr lang="en-US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)</a:t>
              </a:r>
            </a:p>
            <a:p>
              <a:pPr marL="128588" indent="-128588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bo-CN" sz="8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མི་སྡེ་བརྡ་བརྒྱུད་འཛིན་སྐྱོང་འབད་ནིའི་ལམ་ལུགས་འདི་གིས་ ཁྱོད་ར་ ཊུའི་ཊར། ཕེས་བྷུག། ལིངཀ་ཨིན། ཨིནས་ཊ་གྷརཱམ་དང་ གྷུན་གཱལ་ནང་ལུ་ ཡོངས་འཕྲིན་ནམ་བྲི་དགོ་རུང་ བྲི་ནིའི་དོན་ལུ་ ལས་འཆར་བཟོ་མི་ཅིག་ལ་སླབ་ཨིན། ཁོང་གི་ ཞབས་ཏོག་རིན་མེད་སྟོང་པ་སྦེ་བྱིན་མི་འདི་གིས་ མི་སྡེ་བརྡ་བརྒྱུད་ལེ་ཤ་ནང་ གནས་བསྡུད་བཀོད་ཡོད་མི་འདི་ འཇམ་ཏོང་ཏོ་བཟོཝ་ཨིནམ་དང་ འདི་གིས་ ཁྱོད་རའི་འབྲེལ་ཚོགས་དང་གཅིག་ཁར་ མངམ་སྦེ་ གྲལ་གཏོགས་འབད་བཅུགཔ་ཨིན།</a:t>
              </a:r>
              <a:endParaRPr lang="en-US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51" name="Picture 4" descr="Image result for Hootsuite logo new">
              <a:extLst>
                <a:ext uri="{FF2B5EF4-FFF2-40B4-BE49-F238E27FC236}">
                  <a16:creationId xmlns:a16="http://schemas.microsoft.com/office/drawing/2014/main" id="{6ABFFD7E-D1BC-4E8C-B97B-456B32B17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8308" y="2641494"/>
              <a:ext cx="682997" cy="598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31">
            <a:extLst>
              <a:ext uri="{FF2B5EF4-FFF2-40B4-BE49-F238E27FC236}">
                <a16:creationId xmlns:a16="http://schemas.microsoft.com/office/drawing/2014/main" id="{1A8212FF-73DA-4C15-8B18-4EC1C420FD53}"/>
              </a:ext>
            </a:extLst>
          </p:cNvPr>
          <p:cNvGrpSpPr/>
          <p:nvPr/>
        </p:nvGrpSpPr>
        <p:grpSpPr>
          <a:xfrm>
            <a:off x="3683657" y="4330514"/>
            <a:ext cx="4904694" cy="1000274"/>
            <a:chOff x="5060225" y="3800473"/>
            <a:chExt cx="6539592" cy="1333699"/>
          </a:xfrm>
        </p:grpSpPr>
        <p:sp>
          <p:nvSpPr>
            <p:cNvPr id="53" name="Rectangle 30">
              <a:extLst>
                <a:ext uri="{FF2B5EF4-FFF2-40B4-BE49-F238E27FC236}">
                  <a16:creationId xmlns:a16="http://schemas.microsoft.com/office/drawing/2014/main" id="{4690DF79-A4EF-4EBD-8DDB-2DD6673EA402}"/>
                </a:ext>
              </a:extLst>
            </p:cNvPr>
            <p:cNvSpPr/>
            <p:nvPr/>
          </p:nvSpPr>
          <p:spPr>
            <a:xfrm>
              <a:off x="5717998" y="3800473"/>
              <a:ext cx="5881819" cy="1333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འཚོལ་ཞིབ་འཕྲུལ་འཁོར་ལེགས་ཤོམ་བཟོ་ནིའི་ དབང་ཚིག་འཛིན་སྐྱངོ་ཐབས་ལམ་བྱིན་མི་ དབང་ཚིག་གི་ཐབས་ལམ</a:t>
              </a:r>
              <a:r>
                <a:rPr lang="en-US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(</a:t>
              </a:r>
              <a:r>
                <a:rPr lang="bo-CN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རིན་མེད་སྟོང་པ</a:t>
              </a:r>
              <a:r>
                <a:rPr lang="en-US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!)</a:t>
              </a:r>
            </a:p>
            <a:p>
              <a:pPr marL="128588" indent="-128588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bo-CN" sz="8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འ་ནཱི་འདི་ མི་ཚུ་གིས་ ཁྱདོ་རའི་ཡོངས་འབྲེལ་འཆར་སྒོ་ ཡོངས་འབྲེལ་ཐོག་ལས་ འཚོལ་ཐོབ་ནིའི་གོ་སྐབས་མངམ་བཟོ་ནི་ལུ་ ཆ་རོགས་འབད་མི་ དབང་ཚིག་ཐབས་ལམ་རིན་མེད་སྟོང་པ་ཨིན།</a:t>
              </a:r>
              <a:r>
                <a:rPr lang="en-US" sz="8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. </a:t>
              </a:r>
              <a:r>
                <a:rPr lang="bo-CN" sz="8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འདི་གིས་ ཁྱོད་རའི་ཁེབ་སང་མེད་པའི་ ལས་ཚོགས་དང་འབྲེལ་བའི་ ཚོགས་ཚིག་ཚུ་གྷུ་གཱལ་ནང་འཚོལ་བའི་སྐབས་ ཁྱོད་རའི་ཡོངས་འབྲེལ་འཆར་སྒོ་འདི་ གྷུ་གཱལ་ནང་ གོ་རིམ་ཧེ་མ་ཐནོ་ནི་ལུ་ཆ་རོགས་འབདཝ་ཨིན། འ་ནའི་ཚོགས་ཚིག་ཚུ་ ཁྱོད་རའི་ཡོངས་འབྲེལའཆར་སྒོ་དང་ བྲི་སྒོའི་ཡོངས་འཕྲིན་ནང་བཙུགས་བཏུབ།</a:t>
              </a:r>
              <a:endParaRPr lang="en-US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pic>
          <p:nvPicPr>
            <p:cNvPr id="54" name="Picture 10" descr="https://content.rwbaird.com/PE/WS-Logo-Stacked2.png">
              <a:extLst>
                <a:ext uri="{FF2B5EF4-FFF2-40B4-BE49-F238E27FC236}">
                  <a16:creationId xmlns:a16="http://schemas.microsoft.com/office/drawing/2014/main" id="{50F56AC8-AA81-41F9-AA70-554F34416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225" y="4088000"/>
              <a:ext cx="591200" cy="598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32">
            <a:extLst>
              <a:ext uri="{FF2B5EF4-FFF2-40B4-BE49-F238E27FC236}">
                <a16:creationId xmlns:a16="http://schemas.microsoft.com/office/drawing/2014/main" id="{A2A0EBD3-A1C3-4AB0-A9F2-169946732F0B}"/>
              </a:ext>
            </a:extLst>
          </p:cNvPr>
          <p:cNvGrpSpPr/>
          <p:nvPr/>
        </p:nvGrpSpPr>
        <p:grpSpPr>
          <a:xfrm>
            <a:off x="3683657" y="5379098"/>
            <a:ext cx="4916762" cy="815608"/>
            <a:chOff x="5060225" y="5137033"/>
            <a:chExt cx="6555683" cy="1087477"/>
          </a:xfrm>
        </p:grpSpPr>
        <p:pic>
          <p:nvPicPr>
            <p:cNvPr id="56" name="Picture 12" descr="Related image">
              <a:extLst>
                <a:ext uri="{FF2B5EF4-FFF2-40B4-BE49-F238E27FC236}">
                  <a16:creationId xmlns:a16="http://schemas.microsoft.com/office/drawing/2014/main" id="{5E0B2AA2-8C7E-4930-AA9B-8BFC29289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225" y="5240840"/>
              <a:ext cx="623381" cy="623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ectangle 36">
              <a:extLst>
                <a:ext uri="{FF2B5EF4-FFF2-40B4-BE49-F238E27FC236}">
                  <a16:creationId xmlns:a16="http://schemas.microsoft.com/office/drawing/2014/main" id="{C21B5E71-87F6-4730-A137-DA9E5D1B65A2}"/>
                </a:ext>
              </a:extLst>
            </p:cNvPr>
            <p:cNvSpPr/>
            <p:nvPr/>
          </p:nvSpPr>
          <p:spPr>
            <a:xfrm>
              <a:off x="5734089" y="5137033"/>
              <a:ext cx="5881819" cy="1087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བརྡ་གཞུང་གི</a:t>
              </a:r>
              <a:r>
                <a:rPr lang="en-US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(</a:t>
              </a:r>
              <a:r>
                <a:rPr lang="bo-CN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རིན་ཐང་ཅན་གྱི་ཁྱད་ཆོས་ཡོད་པའི་ཁར་ རིན་མེད་སྟོང་པ་ཨིན།</a:t>
              </a:r>
              <a:r>
                <a:rPr lang="en-US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)</a:t>
              </a:r>
            </a:p>
            <a:p>
              <a:pPr marL="128588" indent="-128588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bo-CN" sz="8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ཁྱོད་ར་གློག་འཕྲིན་ཅིག་བྲི་རུང་ ཚངོ་འབྲེལ་ཅ་ཆས་ཀྱི་འདྲ་ཅིག་བཟོ་དགོ་རུང་ ཡང་ཅིན་ མི་སྡེ་བརྡ་བརྒྱུད་ཀྱི་ཡོངས་འཕྲིན་རེ་བཟོ་དགོ་རུང་ འ་ནཱི་གིས་ བརྡ་སྤྲོ་ཀྱི་འཛོལ་བ། མཛུབ་སྣོན་ནོར་འཁྲུལ། སྡེབ་སྦྱོར་གྱི་འཛོལ་བ་དང་ རྗོད་པ་སྣ་འདུངས་མངམ་སྦེ་ཡོད་མི་ཚུ་ བརྟག་ཞིབ་འབད་ནི་ལུ་ཆ་རོགས་འབདཝ་ཨིན།</a:t>
              </a:r>
              <a:endParaRPr lang="en-US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213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4" y="1588849"/>
            <a:ext cx="5378012" cy="847725"/>
          </a:xfrm>
        </p:spPr>
        <p:txBody>
          <a:bodyPr>
            <a:norm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ལྷབ་སྦྱང་འབད་མི་གི་དམིགས་ཡུལ།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5100" y="3633944"/>
            <a:ext cx="2117595" cy="264369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ཚོང་མགྲོན་པའི་ཆ་ཤས་དང་ ཚོང་འབྲེལ་གྱི་འདྲ་གཟུགས་དང་འཁྲིལ་ ཚོང་མགྲོན་པའི་མཐུན་ལམ་གྱི་འབྲེ་བ་འདི་ ཧ་གོ་ནི།</a:t>
            </a:r>
            <a:endParaRPr lang="de-DE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de-DE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31363A-E9CD-4733-B856-EEC64D5DA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30" y="2686050"/>
            <a:ext cx="742950" cy="742950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BAA00BF-0AF1-4391-B886-5A7696E67C5A}"/>
              </a:ext>
            </a:extLst>
          </p:cNvPr>
          <p:cNvSpPr txBox="1">
            <a:spLocks/>
          </p:cNvSpPr>
          <p:nvPr/>
        </p:nvSpPr>
        <p:spPr>
          <a:xfrm>
            <a:off x="3165178" y="3072168"/>
            <a:ext cx="2478875" cy="2311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bo-CN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ཚོང་མགྲོན་པའི་ཆ་ཤས་དག་པ་ཅིག་གི་དོན་ལུ་ འབྲེལ་བ་ཡོད་པའི་ ཚོང་འབྲེལ་འཐབ་ནིའི་རྒྱུན་ལམ་ངོས་འཛིན་འབད་ནི།</a:t>
            </a:r>
            <a:r>
              <a:rPr lang="de-DE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715B3396-0C45-4091-9DC9-E0152D9FFE29}"/>
              </a:ext>
            </a:extLst>
          </p:cNvPr>
          <p:cNvSpPr txBox="1">
            <a:spLocks/>
          </p:cNvSpPr>
          <p:nvPr/>
        </p:nvSpPr>
        <p:spPr>
          <a:xfrm>
            <a:off x="2768548" y="3681991"/>
            <a:ext cx="1384977" cy="2311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sz="1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9012FF-4366-4DD2-A0ED-12050CB23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92" b="14129"/>
          <a:stretch/>
        </p:blipFill>
        <p:spPr>
          <a:xfrm>
            <a:off x="6241532" y="2637357"/>
            <a:ext cx="1038425" cy="8044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EB8D58E-6A8C-4598-BAA0-307B60A4D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753" y="2622535"/>
            <a:ext cx="847725" cy="847725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82133082-F854-4DCE-A30C-A4B0BFD30C8E}"/>
              </a:ext>
            </a:extLst>
          </p:cNvPr>
          <p:cNvSpPr txBox="1">
            <a:spLocks/>
          </p:cNvSpPr>
          <p:nvPr/>
        </p:nvSpPr>
        <p:spPr>
          <a:xfrm>
            <a:off x="5647577" y="3646749"/>
            <a:ext cx="2215470" cy="2311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bo-CN" sz="1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ཚོང་འབྲེལ་གྱི་རྒྱུན་ལམ་ ཚོང་མགྲོན་པའི་མཐུན་ལམ་ལེགས་ཤོམ་འགྱོན་ནིའི་དོན་ལུ་ མཐུནམ་སྦེ་བཟོ་ནི་ལུ་ ཡོན་ཏན་ཐོབ་ནི།</a:t>
            </a:r>
            <a:endParaRPr lang="de-DE" sz="1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76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Image result for asia ngos">
            <a:extLst>
              <a:ext uri="{FF2B5EF4-FFF2-40B4-BE49-F238E27FC236}">
                <a16:creationId xmlns:a16="http://schemas.microsoft.com/office/drawing/2014/main" id="{57B25A3F-E7ED-E543-A347-F966A163F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2" r="3900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4892040"/>
            <a:ext cx="9143998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2D2F3-C5CA-9E40-9B4F-B42D03656B75}"/>
              </a:ext>
            </a:extLst>
          </p:cNvPr>
          <p:cNvSpPr txBox="1"/>
          <p:nvPr/>
        </p:nvSpPr>
        <p:spPr>
          <a:xfrm>
            <a:off x="726948" y="5154168"/>
            <a:ext cx="5229903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bo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ཡོངས་མེད་ཀྱི་ཐོག་ལས་འབྲེལ་བ་བཟོ་ནི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10362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890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00201"/>
            <a:ext cx="7886700" cy="386206"/>
          </a:xfrm>
        </p:spPr>
        <p:txBody>
          <a:bodyPr>
            <a:no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སྔོན་མའི་པར་ཡིག་གི་བརྡ་བརྒྱུད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4F43151B-16F4-4362-9086-409BADC0062A}"/>
              </a:ext>
            </a:extLst>
          </p:cNvPr>
          <p:cNvGrpSpPr/>
          <p:nvPr/>
        </p:nvGrpSpPr>
        <p:grpSpPr>
          <a:xfrm>
            <a:off x="731945" y="2558740"/>
            <a:ext cx="7680110" cy="3775153"/>
            <a:chOff x="923573" y="1168400"/>
            <a:chExt cx="10240146" cy="4762500"/>
          </a:xfrm>
        </p:grpSpPr>
        <p:sp>
          <p:nvSpPr>
            <p:cNvPr id="10" name="Rectangle 35">
              <a:extLst>
                <a:ext uri="{FF2B5EF4-FFF2-40B4-BE49-F238E27FC236}">
                  <a16:creationId xmlns:a16="http://schemas.microsoft.com/office/drawing/2014/main" id="{DE518DB5-B162-40B6-8C80-E55D3B97D229}"/>
                </a:ext>
              </a:extLst>
            </p:cNvPr>
            <p:cNvSpPr/>
            <p:nvPr/>
          </p:nvSpPr>
          <p:spPr bwMode="auto">
            <a:xfrm>
              <a:off x="4833100" y="1168400"/>
              <a:ext cx="6330619" cy="4762500"/>
            </a:xfrm>
            <a:prstGeom prst="rect">
              <a:avLst/>
            </a:prstGeom>
            <a:noFill/>
            <a:ln w="19050" cap="flat" cmpd="sng" algn="ctr">
              <a:solidFill>
                <a:srgbClr val="189BB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1" name="Picture 2" descr="Image result for print media asia prefer">
              <a:extLst>
                <a:ext uri="{FF2B5EF4-FFF2-40B4-BE49-F238E27FC236}">
                  <a16:creationId xmlns:a16="http://schemas.microsoft.com/office/drawing/2014/main" id="{6EBF3722-3652-469B-82D0-0BF9393CF2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3" r="43546"/>
            <a:stretch/>
          </p:blipFill>
          <p:spPr bwMode="auto">
            <a:xfrm>
              <a:off x="923573" y="1168400"/>
              <a:ext cx="3389964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37">
            <a:extLst>
              <a:ext uri="{FF2B5EF4-FFF2-40B4-BE49-F238E27FC236}">
                <a16:creationId xmlns:a16="http://schemas.microsoft.com/office/drawing/2014/main" id="{1336EF76-7496-4CD7-ACC0-DD092B50EDCD}"/>
              </a:ext>
            </a:extLst>
          </p:cNvPr>
          <p:cNvGrpSpPr/>
          <p:nvPr/>
        </p:nvGrpSpPr>
        <p:grpSpPr>
          <a:xfrm>
            <a:off x="3867664" y="3368017"/>
            <a:ext cx="4342433" cy="446276"/>
            <a:chOff x="5104532" y="2069658"/>
            <a:chExt cx="5789910" cy="595033"/>
          </a:xfrm>
        </p:grpSpPr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B0134084-52CA-4B95-8761-731EC6FE3B9B}"/>
                </a:ext>
              </a:extLst>
            </p:cNvPr>
            <p:cNvSpPr/>
            <p:nvPr/>
          </p:nvSpPr>
          <p:spPr>
            <a:xfrm>
              <a:off x="5104532" y="2187562"/>
              <a:ext cx="196947" cy="196947"/>
            </a:xfrm>
            <a:prstGeom prst="ellipse">
              <a:avLst/>
            </a:prstGeom>
            <a:solidFill>
              <a:srgbClr val="189BB5"/>
            </a:solidFill>
            <a:ln w="12700" cap="flat" cmpd="sng" algn="ctr">
              <a:solidFill>
                <a:srgbClr val="189BB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defRPr/>
              </a:pPr>
              <a:endParaRPr lang="en-US" sz="800" ker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4" name="TextBox 39">
              <a:extLst>
                <a:ext uri="{FF2B5EF4-FFF2-40B4-BE49-F238E27FC236}">
                  <a16:creationId xmlns:a16="http://schemas.microsoft.com/office/drawing/2014/main" id="{18B08DC2-9247-4145-A095-B2DA9F18F9DF}"/>
                </a:ext>
              </a:extLst>
            </p:cNvPr>
            <p:cNvSpPr txBox="1"/>
            <p:nvPr/>
          </p:nvSpPr>
          <p:spPr>
            <a:xfrm>
              <a:off x="5425625" y="2069658"/>
              <a:ext cx="5468817" cy="595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800" b="1" kern="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དེབ་ཆང་། གནས་ཤོག་དང་གསལབ་ཤོག་ཚུ་ </a:t>
              </a:r>
              <a:r>
                <a:rPr lang="bo-CN" sz="800" kern="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ཁོང་རའི་ལྕོགས་གྲུབ་ལྟེ་བ་གི་སྐོར་ལས་ ས་གནས་ཀྱི་ནང་ལུ་ ག་དེ་སྦེ་དར་ཁྱབ་བཏང་ནི་ཨིན་ན་ཨིན་པས། </a:t>
              </a:r>
              <a:endParaRPr lang="en-US" sz="800" kern="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15" name="Group 40">
            <a:extLst>
              <a:ext uri="{FF2B5EF4-FFF2-40B4-BE49-F238E27FC236}">
                <a16:creationId xmlns:a16="http://schemas.microsoft.com/office/drawing/2014/main" id="{24E96A34-F23B-4612-AC3E-A309B3E9CDDB}"/>
              </a:ext>
            </a:extLst>
          </p:cNvPr>
          <p:cNvGrpSpPr/>
          <p:nvPr/>
        </p:nvGrpSpPr>
        <p:grpSpPr>
          <a:xfrm>
            <a:off x="3866047" y="5492998"/>
            <a:ext cx="4344050" cy="630942"/>
            <a:chOff x="5104532" y="3640560"/>
            <a:chExt cx="5792067" cy="841256"/>
          </a:xfrm>
        </p:grpSpPr>
        <p:sp>
          <p:nvSpPr>
            <p:cNvPr id="16" name="Oval 41">
              <a:extLst>
                <a:ext uri="{FF2B5EF4-FFF2-40B4-BE49-F238E27FC236}">
                  <a16:creationId xmlns:a16="http://schemas.microsoft.com/office/drawing/2014/main" id="{897CC341-82EC-48F5-8993-AB5F74B0C166}"/>
                </a:ext>
              </a:extLst>
            </p:cNvPr>
            <p:cNvSpPr/>
            <p:nvPr/>
          </p:nvSpPr>
          <p:spPr>
            <a:xfrm>
              <a:off x="5104532" y="3742896"/>
              <a:ext cx="196947" cy="196947"/>
            </a:xfrm>
            <a:prstGeom prst="ellipse">
              <a:avLst/>
            </a:prstGeom>
            <a:solidFill>
              <a:srgbClr val="189BB5"/>
            </a:solidFill>
            <a:ln w="12700" cap="flat" cmpd="sng" algn="ctr">
              <a:solidFill>
                <a:srgbClr val="189BB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defRPr/>
              </a:pPr>
              <a:endParaRPr lang="en-US" sz="800" ker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7CF89366-6B5B-4944-9609-B696AC31DF47}"/>
                </a:ext>
              </a:extLst>
            </p:cNvPr>
            <p:cNvSpPr/>
            <p:nvPr/>
          </p:nvSpPr>
          <p:spPr>
            <a:xfrm>
              <a:off x="5425625" y="3640560"/>
              <a:ext cx="5470974" cy="841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800" b="1" kern="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ཚོང་འབྲེལ་གྱི་ཤོང་འབྱུང་འདི་ </a:t>
              </a:r>
              <a:r>
                <a:rPr lang="bo-CN" sz="800" kern="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རང་གིས་ཟད་འགྲོ་བཏང་ཚུགས་པའི་ཁར་ ཕར་ཚུར་འབག་བཏུབ། འ་ནཱི་འདི་ ཁྱོད་ག་ཏེ་འགྱོ་སར་འབག་བཏུབ། ཟུར་བརྡ: ཁྱོད་ཀྱི་ཚོང་འབྲེལ་གྱི་ཤོག་སྦྱོང་ནང་ལུ་ དམིགས་དོན་གྲུབ་ནིའི་དོན་ལུ་ ག་ཅི་ཅིག་འབད་བཅུག་འོང་། ཞལ་འདེབས་ཀྱི་སྐོར་ལས་ བཀོད་རྐྱ་ཚུ་འོང་དགོ་པའི་ཁར་ འབྲེལ་བ་འཐབ་ནིའི་ཁ་གསལ་ཚུ་འོང་དགོ།</a:t>
              </a:r>
              <a:endParaRPr lang="en-US" sz="800" kern="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sp>
        <p:nvSpPr>
          <p:cNvPr id="19" name="Rectangle 44">
            <a:extLst>
              <a:ext uri="{FF2B5EF4-FFF2-40B4-BE49-F238E27FC236}">
                <a16:creationId xmlns:a16="http://schemas.microsoft.com/office/drawing/2014/main" id="{97BA1FD9-1EDA-46E4-86AB-E075FE6090A5}"/>
              </a:ext>
            </a:extLst>
          </p:cNvPr>
          <p:cNvSpPr/>
          <p:nvPr/>
        </p:nvSpPr>
        <p:spPr>
          <a:xfrm>
            <a:off x="3948118" y="2657630"/>
            <a:ext cx="426359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bo-CN" sz="800" kern="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པར་ཡིག་གི་བརྡ་བརྒྱུད་འདི་ ཁྱོད་རའི་འབྲེལ་ཚོགས་དང་འབྲེལ་བའི་འཐབ་ནིའི་དོན་ལུ་ དོན་སྨིན་ཅན་གྱི་རྒྱུན་ལམ་ཅིག་སྦེ་ལས་ཏེ་ཡོདཔ་ཨིན། ཨང་གནས་ཅན་གྱི་འཛམ་གླིང་ནང་ལུ་ པར་ཡིག་གི་བརྡ་བརྒྱུད་འདི་ བརྡ་བརྒྱུད་གཞན་ཚུ་བར་ཆད་རྐྱབ་མི་ཅིག་སྦེ་ཐོན་ཡོདཔ་དང་ འདི་གིས་ ཨང་གནས་ཅན་གྱི་བརྡ་བརྒྱུད་ལས་ལྷག་ འབྲེལ་ཚོགས་ཚུ་ གྲལ་གཏོགས་འབད་དེ་བཞག་ཚུགས་ཏེ་ཡོདཔ་ཨིན།</a:t>
            </a:r>
            <a:endParaRPr lang="en-US" sz="800" kern="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27" name="Group 3">
            <a:extLst>
              <a:ext uri="{FF2B5EF4-FFF2-40B4-BE49-F238E27FC236}">
                <a16:creationId xmlns:a16="http://schemas.microsoft.com/office/drawing/2014/main" id="{C15F8E6F-02B9-4470-8651-0531576084A4}"/>
              </a:ext>
            </a:extLst>
          </p:cNvPr>
          <p:cNvGrpSpPr/>
          <p:nvPr/>
        </p:nvGrpSpPr>
        <p:grpSpPr>
          <a:xfrm>
            <a:off x="3867664" y="4557457"/>
            <a:ext cx="4458174" cy="815608"/>
            <a:chOff x="5104532" y="3812334"/>
            <a:chExt cx="5944232" cy="1087477"/>
          </a:xfrm>
        </p:grpSpPr>
        <p:sp>
          <p:nvSpPr>
            <p:cNvPr id="28" name="Oval 49">
              <a:extLst>
                <a:ext uri="{FF2B5EF4-FFF2-40B4-BE49-F238E27FC236}">
                  <a16:creationId xmlns:a16="http://schemas.microsoft.com/office/drawing/2014/main" id="{71B1D3F1-F762-4665-AE02-273874E072B9}"/>
                </a:ext>
              </a:extLst>
            </p:cNvPr>
            <p:cNvSpPr/>
            <p:nvPr/>
          </p:nvSpPr>
          <p:spPr>
            <a:xfrm>
              <a:off x="5104532" y="3941094"/>
              <a:ext cx="196947" cy="196947"/>
            </a:xfrm>
            <a:prstGeom prst="ellipse">
              <a:avLst/>
            </a:prstGeom>
            <a:solidFill>
              <a:srgbClr val="189BB5"/>
            </a:solidFill>
            <a:ln w="12700" cap="flat" cmpd="sng" algn="ctr">
              <a:solidFill>
                <a:srgbClr val="189BB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defRPr/>
              </a:pPr>
              <a:endParaRPr lang="en-US" sz="800" ker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9" name="Rectangle 50">
              <a:extLst>
                <a:ext uri="{FF2B5EF4-FFF2-40B4-BE49-F238E27FC236}">
                  <a16:creationId xmlns:a16="http://schemas.microsoft.com/office/drawing/2014/main" id="{9A41220B-67D3-4988-85D6-2F2A986B531D}"/>
                </a:ext>
              </a:extLst>
            </p:cNvPr>
            <p:cNvSpPr/>
            <p:nvPr/>
          </p:nvSpPr>
          <p:spPr>
            <a:xfrm>
              <a:off x="5425625" y="3812334"/>
              <a:ext cx="5623139" cy="1087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bo-CN" sz="8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བརྡ་དོན་ཅན་དང་ལེགས་ཤོམ་སྦེ་བྲིས་ཡོད་པའི་ </a:t>
              </a:r>
              <a:r>
                <a:rPr lang="bo-CN" sz="8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གནས་ཚུལ་གསར་བཏོན། </a:t>
              </a:r>
              <a:r>
                <a:rPr lang="bo-CN" sz="8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འདི་ལས་བརྟེན་ ཁྱོད་རའི་མཐའ་འཁོར་ལུ་ཡོད་པའི་ མི་ཚུ་གིས་ ས་གནས་ཀྱི་གནས་ཚུལ་གསར་ཤོག་གི་ཐོད་ལས་ ཁྱོད་རའི་ཁེ་ཕན་ཚུ་ ལེགས་ཤོམ་སྦེ་རང་མཐོང་ཚུགས འདི་ལས་བརྟེན་ གསར་ཤོག་འདི་ རྒྱལ་ཁབ་ནང་འཁོད་ལུ་ཡོད་མི་ཚུ་གིས་བལྟ་བ་ཅིན་ མང་ཤོས་ཀྱིས་རང་ ཁྱོད་ཀྱི་སྐོར་ལས་ཤེས་ཚུགས་པའི་ཁེ་ཕན་ཡོད།</a:t>
              </a:r>
              <a:endParaRPr lang="en-US" sz="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30" name="Group 51">
            <a:extLst>
              <a:ext uri="{FF2B5EF4-FFF2-40B4-BE49-F238E27FC236}">
                <a16:creationId xmlns:a16="http://schemas.microsoft.com/office/drawing/2014/main" id="{C316EE9C-24E9-4E43-B6B3-D0FB9DFDAB5F}"/>
              </a:ext>
            </a:extLst>
          </p:cNvPr>
          <p:cNvGrpSpPr/>
          <p:nvPr/>
        </p:nvGrpSpPr>
        <p:grpSpPr>
          <a:xfrm>
            <a:off x="3867664" y="3807046"/>
            <a:ext cx="4458174" cy="815608"/>
            <a:chOff x="5104532" y="2646765"/>
            <a:chExt cx="5944232" cy="1087477"/>
          </a:xfrm>
        </p:grpSpPr>
        <p:sp>
          <p:nvSpPr>
            <p:cNvPr id="31" name="Oval 52">
              <a:extLst>
                <a:ext uri="{FF2B5EF4-FFF2-40B4-BE49-F238E27FC236}">
                  <a16:creationId xmlns:a16="http://schemas.microsoft.com/office/drawing/2014/main" id="{187D2077-AB75-4872-8DE4-5B2E8EBC7C43}"/>
                </a:ext>
              </a:extLst>
            </p:cNvPr>
            <p:cNvSpPr/>
            <p:nvPr/>
          </p:nvSpPr>
          <p:spPr>
            <a:xfrm>
              <a:off x="5104532" y="2712763"/>
              <a:ext cx="196947" cy="196947"/>
            </a:xfrm>
            <a:prstGeom prst="ellipse">
              <a:avLst/>
            </a:prstGeom>
            <a:solidFill>
              <a:srgbClr val="189BB5"/>
            </a:solidFill>
            <a:ln w="12700" cap="flat" cmpd="sng" algn="ctr">
              <a:solidFill>
                <a:srgbClr val="189BB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defRPr/>
              </a:pPr>
              <a:endParaRPr lang="en-US" sz="800" ker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2" name="Rectangle 53">
              <a:extLst>
                <a:ext uri="{FF2B5EF4-FFF2-40B4-BE49-F238E27FC236}">
                  <a16:creationId xmlns:a16="http://schemas.microsoft.com/office/drawing/2014/main" id="{ABD65A86-2F37-47D4-96C4-CF969168511E}"/>
                </a:ext>
              </a:extLst>
            </p:cNvPr>
            <p:cNvSpPr/>
            <p:nvPr/>
          </p:nvSpPr>
          <p:spPr>
            <a:xfrm>
              <a:off x="5425625" y="2646765"/>
              <a:ext cx="5623139" cy="10874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sz="800" b="1" kern="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འགྲེས་བྱང་འདི་ </a:t>
              </a:r>
              <a:r>
                <a:rPr lang="bo-CN" sz="800" kern="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རང་གི་ཞབས་ཏོག་དང་ རྒྱབ་སྐྱོར་ཚུ་ མི་ངོམ་གཞན་ལུ་བྱིན་ནི་ཨིན་མི་ཚུ་ ཐད་ཀར་གྱི་གློག་འཕྲིནནང་བཙུགས་ནིའི་དོན་ལུ་ ཐབས་ལམ་ལེགས་ཤོམ་ཅིག་ཨིན། འ་ནཱི་འདི་ འོས་འབབ་ཅན་གྱི་ཞལ་འདེབས་བྱིན་མི་དང་ རྒྱབ་སྐོར་འབད་མིའི་ལག་པར་ ཕྲངམ་ཕྲང་ས་རང་སྤྲོདཔ་ཨིན། འདིའི་དོན་ལུ་ ཡིག་བཤགུབས་ཡང་མ་དགོ་པའི་ཁར་ སྣང་བརྙན་དང་ ཡི་གུ་གཉིས་ལགེས་ཤོམ་སྦེ་བཙུགས་ཏེ་ཡོདཔ་ཨིན།</a:t>
              </a:r>
              <a:endParaRPr lang="en-US" sz="800" kern="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976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62" y="1521242"/>
            <a:ext cx="7697188" cy="872335"/>
          </a:xfrm>
        </p:spPr>
        <p:txBody>
          <a:bodyPr>
            <a:norm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ལས་ཚོགས་གཞན་དང་ཚོང་རོགས་འབད་ནི།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0" name="Rectangle 35">
            <a:extLst>
              <a:ext uri="{FF2B5EF4-FFF2-40B4-BE49-F238E27FC236}">
                <a16:creationId xmlns:a16="http://schemas.microsoft.com/office/drawing/2014/main" id="{DE518DB5-B162-40B6-8C80-E55D3B97D229}"/>
              </a:ext>
            </a:extLst>
          </p:cNvPr>
          <p:cNvSpPr/>
          <p:nvPr/>
        </p:nvSpPr>
        <p:spPr bwMode="auto">
          <a:xfrm>
            <a:off x="3664091" y="2558740"/>
            <a:ext cx="4747965" cy="3775153"/>
          </a:xfrm>
          <a:prstGeom prst="rect">
            <a:avLst/>
          </a:prstGeom>
          <a:noFill/>
          <a:ln w="19050" cap="flat" cmpd="sng" algn="ctr">
            <a:solidFill>
              <a:srgbClr val="189BB5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AT" sz="1500" kern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2" name="Group 37">
            <a:extLst>
              <a:ext uri="{FF2B5EF4-FFF2-40B4-BE49-F238E27FC236}">
                <a16:creationId xmlns:a16="http://schemas.microsoft.com/office/drawing/2014/main" id="{1336EF76-7496-4CD7-ACC0-DD092B50EDCD}"/>
              </a:ext>
            </a:extLst>
          </p:cNvPr>
          <p:cNvGrpSpPr/>
          <p:nvPr/>
        </p:nvGrpSpPr>
        <p:grpSpPr>
          <a:xfrm>
            <a:off x="3867664" y="3630914"/>
            <a:ext cx="4458174" cy="2839239"/>
            <a:chOff x="5104532" y="2069658"/>
            <a:chExt cx="5944232" cy="3785642"/>
          </a:xfrm>
        </p:grpSpPr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B0134084-52CA-4B95-8761-731EC6FE3B9B}"/>
                </a:ext>
              </a:extLst>
            </p:cNvPr>
            <p:cNvSpPr/>
            <p:nvPr/>
          </p:nvSpPr>
          <p:spPr>
            <a:xfrm>
              <a:off x="5104532" y="2187562"/>
              <a:ext cx="196947" cy="196947"/>
            </a:xfrm>
            <a:prstGeom prst="ellipse">
              <a:avLst/>
            </a:prstGeom>
            <a:solidFill>
              <a:srgbClr val="189BB5"/>
            </a:solidFill>
            <a:ln w="12700" cap="flat" cmpd="sng" algn="ctr">
              <a:solidFill>
                <a:srgbClr val="189BB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lnSpc>
                  <a:spcPct val="150000"/>
                </a:lnSpc>
                <a:defRPr/>
              </a:pPr>
              <a:endParaRPr lang="en-US" sz="1200" ker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14" name="TextBox 39">
              <a:extLst>
                <a:ext uri="{FF2B5EF4-FFF2-40B4-BE49-F238E27FC236}">
                  <a16:creationId xmlns:a16="http://schemas.microsoft.com/office/drawing/2014/main" id="{18B08DC2-9247-4145-A095-B2DA9F18F9DF}"/>
                </a:ext>
              </a:extLst>
            </p:cNvPr>
            <p:cNvSpPr txBox="1"/>
            <p:nvPr/>
          </p:nvSpPr>
          <p:spPr>
            <a:xfrm>
              <a:off x="5425625" y="2069658"/>
              <a:ext cx="5623139" cy="3785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ཚོང་འབྲེལ་དང་ཚོང་སྡེ་མང་ཤོས་ཀྱིས་རང་ ཁོང་གི་ལས་འཛིན་གྱི་མི་སྡེ་འགན་འཁུར་བཟོ་ནི་ལུ་ རྒྱབ་སྐྱོར་འབད་ནིའི་དང་ ཁོང་གི་སྐོར་ལས་ དར་ཁྱབ་བཏང་ནིའི་དོན་ལུ་  ཁེབ་སང་མེད་པའི་ལས་ཚོགས་ཚུ་ ཚོང་རོགས་འབད་ནི་ལུ་བལྟཝ་བལྟ་ས་ཨིན་པས། འ་ནཱི་འདི་ མ་དུངལ་བཟོ་ནིའ་ལས་རིམ་ཡངིན་གྲོགས་རམ་ཚོགས་པ་དང་ཞབས་ཏོག་གི་དོན་ལུ་ ཚོང་རོགས་འབད་དོ་བཟུམ་ཅིག་ཨིན།</a:t>
              </a:r>
              <a:r>
                <a:rPr lang="en-US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ཨིན་རུང་ ལས་ཚོགས་ག་དང་ཡང་ བསྡོམ་རོགས་འབད་ནི་མི་འོང་། དེ་བ་འདི་ ཁྱོད་རའི་དགོངས་འཆར་བཟུམ་ཡོད་མི་དང་ ཁྱོད་རའི་ཁེ་ཕན་ལུ་བརྩོན་མི་ ཚོང་སྡེ་ཅིག་འཚོལ་དགོ</a:t>
              </a: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defTabSz="685800">
                <a:lnSpc>
                  <a:spcPct val="150000"/>
                </a:lnSpc>
                <a:defRPr/>
              </a:pPr>
              <a:endParaRPr lang="en-US" sz="1200" kern="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sp>
        <p:nvSpPr>
          <p:cNvPr id="19" name="Rectangle 44">
            <a:extLst>
              <a:ext uri="{FF2B5EF4-FFF2-40B4-BE49-F238E27FC236}">
                <a16:creationId xmlns:a16="http://schemas.microsoft.com/office/drawing/2014/main" id="{97BA1FD9-1EDA-46E4-86AB-E075FE6090A5}"/>
              </a:ext>
            </a:extLst>
          </p:cNvPr>
          <p:cNvSpPr/>
          <p:nvPr/>
        </p:nvSpPr>
        <p:spPr>
          <a:xfrm>
            <a:off x="3948118" y="2641864"/>
            <a:ext cx="426359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ཁྱོད་རའི་ཁེབ་སང་མེད་པའི་ལས་ཚོགས་ཀྱི་སྐོར་ལས་ གོ་རྟོགས་གོང་འཕེལ་བཏང་ནིའི་དོན་ལུ་ ས་གནས་ཀྱི་ལས་ཚོགས་ཚུ་དང་ ཚོང་རོགས་འབད་ནི་འདི་ ཐབས་ལམ་ལེགས་ཤོམ་ཅིག་ཨིན།</a:t>
            </a:r>
            <a:endParaRPr lang="en-US" sz="1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1" name="Oval 52">
            <a:extLst>
              <a:ext uri="{FF2B5EF4-FFF2-40B4-BE49-F238E27FC236}">
                <a16:creationId xmlns:a16="http://schemas.microsoft.com/office/drawing/2014/main" id="{187D2077-AB75-4872-8DE4-5B2E8EBC7C43}"/>
              </a:ext>
            </a:extLst>
          </p:cNvPr>
          <p:cNvSpPr/>
          <p:nvPr/>
        </p:nvSpPr>
        <p:spPr>
          <a:xfrm>
            <a:off x="3874263" y="5371744"/>
            <a:ext cx="147710" cy="147710"/>
          </a:xfrm>
          <a:prstGeom prst="ellipse">
            <a:avLst/>
          </a:prstGeom>
          <a:solidFill>
            <a:srgbClr val="189BB5"/>
          </a:solidFill>
          <a:ln w="12700" cap="flat" cmpd="sng" algn="ctr">
            <a:solidFill>
              <a:srgbClr val="189BB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0" descr="Image result for partnerships business asia">
            <a:extLst>
              <a:ext uri="{FF2B5EF4-FFF2-40B4-BE49-F238E27FC236}">
                <a16:creationId xmlns:a16="http://schemas.microsoft.com/office/drawing/2014/main" id="{FBCD7FF2-3EDF-402A-9256-13757FC0F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9446"/>
          <a:stretch/>
        </p:blipFill>
        <p:spPr bwMode="auto">
          <a:xfrm>
            <a:off x="818162" y="2610534"/>
            <a:ext cx="2542473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837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31" y="1373936"/>
            <a:ext cx="7697188" cy="872335"/>
          </a:xfrm>
        </p:spPr>
        <p:txBody>
          <a:bodyPr>
            <a:normAutofit/>
          </a:bodyPr>
          <a:lstStyle/>
          <a:p>
            <a:r>
              <a:rPr lang="bo-CN" sz="3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ལས་ཚོགས་གཞན་དང་བསྡོམ་རོགས་འབད་ནི།</a:t>
            </a:r>
            <a:endParaRPr lang="de-AT" sz="3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40" name="Group 1">
            <a:extLst>
              <a:ext uri="{FF2B5EF4-FFF2-40B4-BE49-F238E27FC236}">
                <a16:creationId xmlns:a16="http://schemas.microsoft.com/office/drawing/2014/main" id="{DE3A2896-8632-4550-B6F8-43546E72CFA8}"/>
              </a:ext>
            </a:extLst>
          </p:cNvPr>
          <p:cNvGrpSpPr/>
          <p:nvPr/>
        </p:nvGrpSpPr>
        <p:grpSpPr>
          <a:xfrm>
            <a:off x="533231" y="2324428"/>
            <a:ext cx="8200866" cy="3766317"/>
            <a:chOff x="923573" y="1168400"/>
            <a:chExt cx="10240146" cy="5021755"/>
          </a:xfrm>
        </p:grpSpPr>
        <p:sp>
          <p:nvSpPr>
            <p:cNvPr id="41" name="Rectangle 24">
              <a:extLst>
                <a:ext uri="{FF2B5EF4-FFF2-40B4-BE49-F238E27FC236}">
                  <a16:creationId xmlns:a16="http://schemas.microsoft.com/office/drawing/2014/main" id="{985DB79D-7EA5-4D87-BADE-013DF26C1DFA}"/>
                </a:ext>
              </a:extLst>
            </p:cNvPr>
            <p:cNvSpPr/>
            <p:nvPr/>
          </p:nvSpPr>
          <p:spPr bwMode="auto">
            <a:xfrm>
              <a:off x="4175234" y="1168400"/>
              <a:ext cx="6988485" cy="5021755"/>
            </a:xfrm>
            <a:prstGeom prst="rect">
              <a:avLst/>
            </a:prstGeom>
            <a:noFill/>
            <a:ln w="19050" cap="flat" cmpd="sng" algn="ctr">
              <a:solidFill>
                <a:srgbClr val="189BB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43" name="Picture 2" descr="Image result for public speaking asia">
              <a:extLst>
                <a:ext uri="{FF2B5EF4-FFF2-40B4-BE49-F238E27FC236}">
                  <a16:creationId xmlns:a16="http://schemas.microsoft.com/office/drawing/2014/main" id="{C500CF5F-60E1-4A2E-BF3E-55C4A92208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613"/>
            <a:stretch/>
          </p:blipFill>
          <p:spPr bwMode="auto">
            <a:xfrm>
              <a:off x="923573" y="1168400"/>
              <a:ext cx="3079073" cy="4770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19">
              <a:extLst>
                <a:ext uri="{FF2B5EF4-FFF2-40B4-BE49-F238E27FC236}">
                  <a16:creationId xmlns:a16="http://schemas.microsoft.com/office/drawing/2014/main" id="{B5364452-3D55-47FE-9EF0-D65037EDD0E7}"/>
                </a:ext>
              </a:extLst>
            </p:cNvPr>
            <p:cNvSpPr/>
            <p:nvPr/>
          </p:nvSpPr>
          <p:spPr>
            <a:xfrm>
              <a:off x="4234292" y="1340879"/>
              <a:ext cx="6814711" cy="2681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bo-CN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ཁེབ་སང་མེད་པའི་ལས་ཚོགས་ཀྱིས་རྒྱབ་སྐྱོར་འབད་མིའི་ཁེ་ཕན་གྱི་ གྲོས་བསྡུར་དོན་ལུ་ ཁོང་གི་བསམ་འཆར་ཚུ་ཡང་བཙུགས་པ་ཅིན་ ལས་ཚོགས་ཀྱིས་ ཁོང་རའི་</a:t>
              </a:r>
              <a:r>
                <a:rPr lang="bo-CN" sz="105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བརྩི་མཐོང་</a:t>
              </a:r>
              <a:r>
                <a:rPr lang="bo-CN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ཡང་ཡར་སེང་བཏང་ཚུགས་པའི་ཁར་ ཁོང་ར་ </a:t>
              </a:r>
              <a:r>
                <a:rPr lang="bo-CN" sz="105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བློ་གཏད་ཅན་གྱི་མཁས་ཆོག་</a:t>
              </a:r>
              <a:r>
                <a:rPr lang="bo-CN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ཨིན་ཟེར་ཡང་ ཁུངས་བཟང་ཚུགས།</a:t>
              </a:r>
              <a:endParaRPr lang="en-US" sz="10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lvl="0">
                <a:lnSpc>
                  <a:spcPct val="150000"/>
                </a:lnSpc>
              </a:pPr>
              <a:endParaRPr lang="en-US" sz="10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ལས་ཚོགས་ཚུ་གིས་ ཁོང་རའི་འབྲེལ་ཚོགས་དང་གཅིག་ཁར་ གྲལ་གཏོགས་འབད་ཐོག་ལས་ ཁོང་རའི་དྲི་བའི་ལན་རྐྱབ། ལོ་རྒྱུས་རེ་བཤད་དེ་ ཁོང་རའི་མཐར་འཁྱོལ་དང་འབྲེལ་བ་རེ་བཟོ་བ་ཅིན་ ཁོང་རའི་རྒྱབ་སྐོར་པ་ཚུ་ ཁོང་ག་ཨིན་མི་ཅིག་དང་ ཁོང་གིས་ ག་ཅི་འབད་མི་འདི་ལུ་ འདི་འཕྲོ་ལས་ གྲལ་གཏོགས་འབད་དེ་འགྱོཝ་ཨིན།</a:t>
              </a:r>
              <a:r>
                <a:rPr lang="en-US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bo-CN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མི་དམངས་ལུ་གསལ་བཤད་འབད་ཐོག་ལས་ བརྩི་མཐོང་སྒྲིང་སྒྲིང་ཡོདཔ་བཟོ་ནིའི་དཔེ་དག་པ་ཅིག་འདི་ཡང</a:t>
              </a:r>
              <a:r>
                <a:rPr lang="en-US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:</a:t>
              </a:r>
            </a:p>
          </p:txBody>
        </p:sp>
      </p:grpSp>
      <p:grpSp>
        <p:nvGrpSpPr>
          <p:cNvPr id="47" name="Group 2">
            <a:extLst>
              <a:ext uri="{FF2B5EF4-FFF2-40B4-BE49-F238E27FC236}">
                <a16:creationId xmlns:a16="http://schemas.microsoft.com/office/drawing/2014/main" id="{88B11901-CD80-4B97-8EB2-58DAF3AF14FA}"/>
              </a:ext>
            </a:extLst>
          </p:cNvPr>
          <p:cNvGrpSpPr/>
          <p:nvPr/>
        </p:nvGrpSpPr>
        <p:grpSpPr>
          <a:xfrm>
            <a:off x="3328413" y="4496030"/>
            <a:ext cx="5405684" cy="1369157"/>
            <a:chOff x="5429383" y="3313552"/>
            <a:chExt cx="6270743" cy="1403935"/>
          </a:xfrm>
        </p:grpSpPr>
        <p:sp>
          <p:nvSpPr>
            <p:cNvPr id="48" name="Oval 29">
              <a:extLst>
                <a:ext uri="{FF2B5EF4-FFF2-40B4-BE49-F238E27FC236}">
                  <a16:creationId xmlns:a16="http://schemas.microsoft.com/office/drawing/2014/main" id="{61E11F7D-C79A-48D6-B6DF-0A85B6B07406}"/>
                </a:ext>
              </a:extLst>
            </p:cNvPr>
            <p:cNvSpPr/>
            <p:nvPr/>
          </p:nvSpPr>
          <p:spPr>
            <a:xfrm>
              <a:off x="5429383" y="4211162"/>
              <a:ext cx="101926" cy="91607"/>
            </a:xfrm>
            <a:prstGeom prst="ellipse">
              <a:avLst/>
            </a:prstGeom>
            <a:solidFill>
              <a:srgbClr val="189BB5"/>
            </a:solidFill>
            <a:ln w="12700" cap="flat" cmpd="sng" algn="ctr">
              <a:solidFill>
                <a:srgbClr val="189BB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Oval 30">
              <a:extLst>
                <a:ext uri="{FF2B5EF4-FFF2-40B4-BE49-F238E27FC236}">
                  <a16:creationId xmlns:a16="http://schemas.microsoft.com/office/drawing/2014/main" id="{41A47E30-90F6-4BC7-9C40-AFAFE3C2E6B7}"/>
                </a:ext>
              </a:extLst>
            </p:cNvPr>
            <p:cNvSpPr/>
            <p:nvPr/>
          </p:nvSpPr>
          <p:spPr>
            <a:xfrm>
              <a:off x="5429384" y="3411320"/>
              <a:ext cx="101926" cy="91607"/>
            </a:xfrm>
            <a:prstGeom prst="ellipse">
              <a:avLst/>
            </a:prstGeom>
            <a:solidFill>
              <a:srgbClr val="189BB5"/>
            </a:solidFill>
            <a:ln w="12700" cap="flat" cmpd="sng" algn="ctr">
              <a:solidFill>
                <a:srgbClr val="189BB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Oval 31">
              <a:extLst>
                <a:ext uri="{FF2B5EF4-FFF2-40B4-BE49-F238E27FC236}">
                  <a16:creationId xmlns:a16="http://schemas.microsoft.com/office/drawing/2014/main" id="{B5A68298-3E97-4E5F-97C4-F13B1D82722A}"/>
                </a:ext>
              </a:extLst>
            </p:cNvPr>
            <p:cNvSpPr/>
            <p:nvPr/>
          </p:nvSpPr>
          <p:spPr>
            <a:xfrm>
              <a:off x="5429384" y="3969715"/>
              <a:ext cx="101926" cy="91607"/>
            </a:xfrm>
            <a:prstGeom prst="ellipse">
              <a:avLst/>
            </a:prstGeom>
            <a:solidFill>
              <a:srgbClr val="189BB5"/>
            </a:solidFill>
            <a:ln w="12700" cap="flat" cmpd="sng" algn="ctr">
              <a:solidFill>
                <a:srgbClr val="189BB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TextBox 4">
              <a:extLst>
                <a:ext uri="{FF2B5EF4-FFF2-40B4-BE49-F238E27FC236}">
                  <a16:creationId xmlns:a16="http://schemas.microsoft.com/office/drawing/2014/main" id="{53288D5B-562E-4D1A-B21C-D642D302B6F4}"/>
                </a:ext>
              </a:extLst>
            </p:cNvPr>
            <p:cNvSpPr txBox="1"/>
            <p:nvPr/>
          </p:nvSpPr>
          <p:spPr>
            <a:xfrm>
              <a:off x="5640686" y="3313552"/>
              <a:ext cx="6059440" cy="1403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125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གསལ་བཤད་ཀྱི་གྲལ་གཏོགས། ཚོགས་བཤད་དང་ གསལ་ཞུ། བློ་སླབ་ནི། གསལ་བཤད་དང་ འབྲེལ་བའི་ཡོད་པའི་ཞལ་འཛོམས་དང་ལས་རིབ་ཚུ་ནང་ བཅའ་མར་གཏོགས་ནི།</a:t>
              </a:r>
              <a:endParaRPr lang="en-US" sz="1125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1125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བརྡ་བརྒྱུད་ནང་ལུ་ དྲི་བ་དྲིས་ལན་འབད་ནི་དང་ ལོ་རྒྱུས་ཚུ་བཤད་ནི</a:t>
              </a:r>
              <a:endParaRPr lang="en-US" sz="1125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1125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ས་གནས་དང་རྒྱལ་ཡོངས་ཀྱི་ རེ་ཌིའོ་དང་ རྒྱང་མཐོང་ནང་ལས་ མི་དམངས་ཞབས་ཏོག་གྱི་གསལ་བསྒྲགས་ཚུ་བཀྲམ་ནི།</a:t>
              </a:r>
              <a:endParaRPr lang="en-US" sz="1125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066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93" y="1242530"/>
            <a:ext cx="8066018" cy="793377"/>
          </a:xfrm>
        </p:spPr>
        <p:txBody>
          <a:bodyPr>
            <a:no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དམིགས་བསལ་གྱི་ལས་རིམ་གྱིས་ ག་ར་ཕྱད་ཚུགསཔ་སྦེ་བཟོཝ་ཨིན།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5FBB455-C891-4BA7-9C6B-1C118E2D1001}"/>
              </a:ext>
            </a:extLst>
          </p:cNvPr>
          <p:cNvSpPr txBox="1"/>
          <p:nvPr/>
        </p:nvSpPr>
        <p:spPr>
          <a:xfrm>
            <a:off x="857249" y="2721488"/>
            <a:ext cx="7429502" cy="689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o-CN" sz="13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ཁེབ་སང་མེད་པའི་ལས་ཚོགས་འདི་ སྤྱིར་བཏང་ལུ་ འགྲོ་བ་མིའི་ཞབས་ཏོག་གི་ཚོང་འབྲེལ་གྱི་དོན་ལས་ཨིནམ་ལས་ གདོང་སྐོར་སྦེ་ཕྱད་མི་འདི་གིས་ འབྲེལ་བ་བཟོ་ནི་དང་ རྩ་བརྟན་བཟོ་ནི་ལུ་ ཕན་པ་ཡོད།</a:t>
            </a:r>
            <a:endParaRPr lang="en-US" sz="135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64624C-9CA3-4DD2-A255-71BF4B89693F}"/>
              </a:ext>
            </a:extLst>
          </p:cNvPr>
          <p:cNvGrpSpPr/>
          <p:nvPr/>
        </p:nvGrpSpPr>
        <p:grpSpPr>
          <a:xfrm>
            <a:off x="0" y="1873209"/>
            <a:ext cx="6758152" cy="888705"/>
            <a:chOff x="1" y="855862"/>
            <a:chExt cx="9010870" cy="1184937"/>
          </a:xfrm>
        </p:grpSpPr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C10A411E-CD13-4532-A1F4-FD27AB89101F}"/>
                </a:ext>
              </a:extLst>
            </p:cNvPr>
            <p:cNvSpPr/>
            <p:nvPr/>
          </p:nvSpPr>
          <p:spPr bwMode="auto">
            <a:xfrm>
              <a:off x="1" y="923391"/>
              <a:ext cx="9010870" cy="1057835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F664F347-928E-4975-ABF6-67DA80799196}"/>
                </a:ext>
              </a:extLst>
            </p:cNvPr>
            <p:cNvSpPr txBox="1"/>
            <p:nvPr/>
          </p:nvSpPr>
          <p:spPr>
            <a:xfrm>
              <a:off x="633590" y="855862"/>
              <a:ext cx="7991931" cy="1184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lnSpc>
                  <a:spcPct val="150000"/>
                </a:lnSpc>
                <a:defRPr/>
              </a:pPr>
              <a:r>
                <a:rPr lang="bo-CN" altLang="en-US" kern="0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ཁེབ་སང་མེད་པའི་ལས་ཚོགས་ཀྱི་ དོན་ལུ་ཨིན་པ་ཅིན་ གདོང་སྐོར་སྦེ་ཕྱད་དེ་ འབྲེལ་བ་འཐབ་ནི་ལས་ལྷག་ ག་ན་ག་ཅི་གིས་ཡང་འབད་མི་ཚུགས</a:t>
              </a:r>
              <a:endParaRPr lang="en-GB" altLang="en-US" kern="0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18" name="Group 32">
            <a:extLst>
              <a:ext uri="{FF2B5EF4-FFF2-40B4-BE49-F238E27FC236}">
                <a16:creationId xmlns:a16="http://schemas.microsoft.com/office/drawing/2014/main" id="{4AE5837B-05A3-4176-B635-82EB08C59ACF}"/>
              </a:ext>
            </a:extLst>
          </p:cNvPr>
          <p:cNvGrpSpPr/>
          <p:nvPr/>
        </p:nvGrpSpPr>
        <p:grpSpPr>
          <a:xfrm>
            <a:off x="624433" y="5197147"/>
            <a:ext cx="7916775" cy="1166868"/>
            <a:chOff x="1309049" y="4519911"/>
            <a:chExt cx="10555700" cy="1555823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26125CE6-1F61-4C84-9821-31281C4FCD59}"/>
                </a:ext>
              </a:extLst>
            </p:cNvPr>
            <p:cNvSpPr/>
            <p:nvPr/>
          </p:nvSpPr>
          <p:spPr>
            <a:xfrm>
              <a:off x="1309050" y="4593804"/>
              <a:ext cx="10476552" cy="1328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0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ཁྱོད་རའི་དམིགས་བསལ་གྱི་ལས་རིམ་འདི་ཡོངས་འབྲེལ་ནང་བཏང་ནི་ལུ་མ་བརྗེད</a:t>
              </a:r>
              <a:r>
                <a:rPr lang="en-US" sz="10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: </a:t>
              </a:r>
              <a:r>
                <a:rPr lang="bo-CN" sz="10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ཁྱོད་ཀྱི་ཡོངས་འབྲེལ་འཆར་སྒོ་ནང་ བྲི་སྒོ་གི་ཡོངས་འཆར་བྲི་ནིའི་དོན་ལུ་དང་ ཡོངས་འབྲེལ་འཆར་སྒཽ་གཞན་ནང་བཙུགས་ནིའི་དོན་ལུ</a:t>
              </a:r>
              <a:r>
                <a:rPr lang="en-US" sz="10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!</a:t>
              </a:r>
            </a:p>
            <a:p>
              <a:pPr>
                <a:lnSpc>
                  <a:spcPct val="150000"/>
                </a:lnSpc>
              </a:pPr>
              <a:r>
                <a:rPr lang="bo-CN" sz="10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ལས་རིམ་ནང་ལས་ གློག་ཐུང་ཅིག་འབག་ཞིནམ་ལས་ ཡུ་ཊུབ་ནང་བཙུགས་ཏེ་ མི་སྡེ་བརྡ་བརྒྱུད་གཞན་ནང་ཡང་བཙུགས་བཏུབ། ཁྱོད་ཀྱིས་ ལས་རིམ་འགོ་འདྲེན་འཐབ་ནིའི་དོན་ལུ་ གྲ་སྒྲིག་འབད་དེ་ཡོདཔ་ལས་ འ་ནཱིའི་སྐོར་ལས་ ནང་དོན་ཚུལབཟོ་སྟེ་ ག་དེ་དྲག་དྲག་སྤེལ་དགོ།</a:t>
              </a:r>
              <a:endParaRPr lang="en-US" sz="10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4E661240-0C94-4B82-852C-47BF04F79A1A}"/>
                </a:ext>
              </a:extLst>
            </p:cNvPr>
            <p:cNvSpPr/>
            <p:nvPr/>
          </p:nvSpPr>
          <p:spPr>
            <a:xfrm>
              <a:off x="1309049" y="4519911"/>
              <a:ext cx="10555700" cy="1555823"/>
            </a:xfrm>
            <a:prstGeom prst="rect">
              <a:avLst/>
            </a:prstGeom>
            <a:noFill/>
            <a:ln w="28575">
              <a:solidFill>
                <a:srgbClr val="189B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6450266F-3327-4BD0-B78E-556F9216F4E4}"/>
              </a:ext>
            </a:extLst>
          </p:cNvPr>
          <p:cNvGrpSpPr/>
          <p:nvPr/>
        </p:nvGrpSpPr>
        <p:grpSpPr>
          <a:xfrm>
            <a:off x="966996" y="3458227"/>
            <a:ext cx="7170038" cy="1504989"/>
            <a:chOff x="1289329" y="2481381"/>
            <a:chExt cx="8115242" cy="2006652"/>
          </a:xfrm>
        </p:grpSpPr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E5F1D827-DF99-4E1D-BEC3-F4F90EDAC386}"/>
                </a:ext>
              </a:extLst>
            </p:cNvPr>
            <p:cNvSpPr/>
            <p:nvPr/>
          </p:nvSpPr>
          <p:spPr>
            <a:xfrm>
              <a:off x="1412640" y="2481381"/>
              <a:ext cx="799193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ཡོངས་འབྲེལ་གྱི་ཐོག་ལས་ མི་ཚུ་དང་འབྲེལ་བ་འཐབ་ནི་དང་ ཁྱོད་རའི་ལས་ཚོགས་ཀྱི་སྐོར་ལས་སླབ་ནི་འདི་ ཟད་འགྲོ་ཉུངམ་འགྱོ་མི་ཅིག་ཨིན་རུང་ མི་ངོམ་སྦེ་ཕྱད་དེ་ འབྲེལ་བ་འཐབ་ཞིནམ་ལས་སླབ་ནི་འདི་ གལ་ཆེ་ཤོས་ཅིག་ཨིན།</a:t>
              </a: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མི་སྡེ་ལུ་ ཁས་ལེན་འབད་ཚུགས་མི་ལས་ཚོགས་ཚུ་ལུ་ མིང་གཏམ་ཡང་དར་ཁྱབ་འགྱོ་བའི་ཁར་ ལས་ཚོགས་ཀྱི་དོན་ལུ་དམིགས་ཏེ་ རྒྱབ་སྐྱོར་པ་དང་ཞལ་འདེབས་འབད་མི་ཚུ་ཡང་ བཀུག་ཚུགས་ནི་ཨིན་པས།</a:t>
              </a: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24" name="Straight Connector 29">
              <a:extLst>
                <a:ext uri="{FF2B5EF4-FFF2-40B4-BE49-F238E27FC236}">
                  <a16:creationId xmlns:a16="http://schemas.microsoft.com/office/drawing/2014/main" id="{1F05B914-8280-4691-A4C8-9AFB632A4C4D}"/>
                </a:ext>
              </a:extLst>
            </p:cNvPr>
            <p:cNvCxnSpPr>
              <a:cxnSpLocks/>
            </p:cNvCxnSpPr>
            <p:nvPr/>
          </p:nvCxnSpPr>
          <p:spPr>
            <a:xfrm>
              <a:off x="1289329" y="2504797"/>
              <a:ext cx="0" cy="1983236"/>
            </a:xfrm>
            <a:prstGeom prst="line">
              <a:avLst/>
            </a:prstGeom>
            <a:ln w="38100">
              <a:solidFill>
                <a:srgbClr val="189B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" descr="Image result for star vector orange">
            <a:extLst>
              <a:ext uri="{FF2B5EF4-FFF2-40B4-BE49-F238E27FC236}">
                <a16:creationId xmlns:a16="http://schemas.microsoft.com/office/drawing/2014/main" id="{D5952CFA-31FD-4E96-99CF-E9F1A7079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4" y="5428708"/>
            <a:ext cx="387988" cy="37352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228313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85" y="1270420"/>
            <a:ext cx="7021157" cy="793377"/>
          </a:xfrm>
        </p:spPr>
        <p:txBody>
          <a:bodyPr>
            <a:noAutofit/>
          </a:bodyPr>
          <a:lstStyle/>
          <a:p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ཁྱོད་ཀྱིས་འགོ་འདྲེན་འཐབ་བཏུབ་པའི་ དམིགས་བསལ་གྱི་ལས་རིམ་ཚུ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14" name="Group 1">
            <a:extLst>
              <a:ext uri="{FF2B5EF4-FFF2-40B4-BE49-F238E27FC236}">
                <a16:creationId xmlns:a16="http://schemas.microsoft.com/office/drawing/2014/main" id="{B1228422-A59C-4F13-A9D4-75142D5AE6A4}"/>
              </a:ext>
            </a:extLst>
          </p:cNvPr>
          <p:cNvGrpSpPr/>
          <p:nvPr/>
        </p:nvGrpSpPr>
        <p:grpSpPr>
          <a:xfrm>
            <a:off x="173035" y="2014883"/>
            <a:ext cx="1985205" cy="3938436"/>
            <a:chOff x="334789" y="929030"/>
            <a:chExt cx="2646938" cy="5251246"/>
          </a:xfrm>
        </p:grpSpPr>
        <p:pic>
          <p:nvPicPr>
            <p:cNvPr id="15" name="Picture 4" descr="Image result for open house charity signs">
              <a:extLst>
                <a:ext uri="{FF2B5EF4-FFF2-40B4-BE49-F238E27FC236}">
                  <a16:creationId xmlns:a16="http://schemas.microsoft.com/office/drawing/2014/main" id="{B6907135-148C-416A-8FA3-04AAD5894E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6" r="7543"/>
            <a:stretch/>
          </p:blipFill>
          <p:spPr bwMode="auto">
            <a:xfrm>
              <a:off x="334789" y="929030"/>
              <a:ext cx="2646938" cy="242051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30">
              <a:extLst>
                <a:ext uri="{FF2B5EF4-FFF2-40B4-BE49-F238E27FC236}">
                  <a16:creationId xmlns:a16="http://schemas.microsoft.com/office/drawing/2014/main" id="{5F9F1066-452C-4408-99C3-62B6ED9A9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869" y="5503168"/>
              <a:ext cx="229533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bo-CN" altLang="de-DE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དགའ་བསུའི་གསོལཝ། ཚོགས། བདུན་ཕྲག་གི་མཛར་ཅུམ། མེ་བསྲེགས་བཞེས་སྒོ་ལ་སོགས་པ</a:t>
              </a:r>
              <a:endParaRPr lang="de-AT" altLang="de-DE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6" name="Rectangle 31">
              <a:extLst>
                <a:ext uri="{FF2B5EF4-FFF2-40B4-BE49-F238E27FC236}">
                  <a16:creationId xmlns:a16="http://schemas.microsoft.com/office/drawing/2014/main" id="{77919F73-0778-4A79-8F42-E7F494923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60" y="3633658"/>
              <a:ext cx="2467666" cy="1762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bo-CN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བསྡོམ་རོགས། གཞུང་དང་ ཚོང་འབྲེལ་གྱི་འགོ་འཁྲིདཔ་ཚུ་དང་ གསོལཝ་ཆུང་ཀུ་ཅིག་འགོ་འདྲེན་འཐབ་ཞིནམ་ལས་ ཁྱིམ་གྱི་ནང་ན་ལྟ་སྐོར་ལུ་འཁྱིད་ནི། ཁྱོད་རའི་རྒྱབ་སྐྱོར་པ་དང་གཅིག་ཁར་ རང་དོན་གྱི་འབྲེལ་བ་བཟོ་ནིའི་ལས་རིམ་ཚུ་ གནམ་མེད་ས་མེད་ཁག་ཆེ་ཏོག་ཏོ་ཨིན།</a:t>
              </a:r>
              <a:endParaRPr lang="en-US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7" name="Rectangle 34">
              <a:extLst>
                <a:ext uri="{FF2B5EF4-FFF2-40B4-BE49-F238E27FC236}">
                  <a16:creationId xmlns:a16="http://schemas.microsoft.com/office/drawing/2014/main" id="{CB7715CE-C9C8-4055-9D01-65A1DEB9D5AD}"/>
                </a:ext>
              </a:extLst>
            </p:cNvPr>
            <p:cNvSpPr/>
            <p:nvPr/>
          </p:nvSpPr>
          <p:spPr bwMode="auto">
            <a:xfrm>
              <a:off x="514058" y="3153439"/>
              <a:ext cx="2304883" cy="36646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8" name="TextBox 26">
              <a:extLst>
                <a:ext uri="{FF2B5EF4-FFF2-40B4-BE49-F238E27FC236}">
                  <a16:creationId xmlns:a16="http://schemas.microsoft.com/office/drawing/2014/main" id="{FBE29553-B3A7-498F-881D-1DDFF5548B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571" y="3169043"/>
              <a:ext cx="1329851" cy="369332"/>
            </a:xfrm>
            <a:prstGeom prst="rect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bo-CN" altLang="de-DE" sz="1200" b="1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དགའ་བསུའི་ཁྱིམ</a:t>
              </a:r>
              <a:endParaRPr lang="de-AT" altLang="de-DE" sz="1200" b="1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29" name="Straight Connector 3">
              <a:extLst>
                <a:ext uri="{FF2B5EF4-FFF2-40B4-BE49-F238E27FC236}">
                  <a16:creationId xmlns:a16="http://schemas.microsoft.com/office/drawing/2014/main" id="{91273360-DD80-4FB6-AD76-75D784DD148D}"/>
                </a:ext>
              </a:extLst>
            </p:cNvPr>
            <p:cNvCxnSpPr/>
            <p:nvPr/>
          </p:nvCxnSpPr>
          <p:spPr>
            <a:xfrm>
              <a:off x="514058" y="5521729"/>
              <a:ext cx="0" cy="636748"/>
            </a:xfrm>
            <a:prstGeom prst="line">
              <a:avLst/>
            </a:prstGeom>
            <a:ln w="57150">
              <a:solidFill>
                <a:srgbClr val="189B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">
            <a:extLst>
              <a:ext uri="{FF2B5EF4-FFF2-40B4-BE49-F238E27FC236}">
                <a16:creationId xmlns:a16="http://schemas.microsoft.com/office/drawing/2014/main" id="{E6794E1F-1788-4655-AD30-7FFE8E37C4FA}"/>
              </a:ext>
            </a:extLst>
          </p:cNvPr>
          <p:cNvGrpSpPr/>
          <p:nvPr/>
        </p:nvGrpSpPr>
        <p:grpSpPr>
          <a:xfrm>
            <a:off x="2343549" y="1997522"/>
            <a:ext cx="1985204" cy="4403089"/>
            <a:chOff x="3228811" y="929030"/>
            <a:chExt cx="2646938" cy="5870785"/>
          </a:xfrm>
        </p:grpSpPr>
        <p:pic>
          <p:nvPicPr>
            <p:cNvPr id="31" name="Picture 2" descr="Related image">
              <a:extLst>
                <a:ext uri="{FF2B5EF4-FFF2-40B4-BE49-F238E27FC236}">
                  <a16:creationId xmlns:a16="http://schemas.microsoft.com/office/drawing/2014/main" id="{B466072B-32B2-4783-8C5D-F35176B1D0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73" r="6176"/>
            <a:stretch/>
          </p:blipFill>
          <p:spPr bwMode="auto">
            <a:xfrm>
              <a:off x="3228811" y="929030"/>
              <a:ext cx="2646938" cy="241748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4">
              <a:extLst>
                <a:ext uri="{FF2B5EF4-FFF2-40B4-BE49-F238E27FC236}">
                  <a16:creationId xmlns:a16="http://schemas.microsoft.com/office/drawing/2014/main" id="{E61F2DD8-A164-4D6E-ACCA-036FB9CDD2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182" y="6203426"/>
              <a:ext cx="2363714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bo-CN" altLang="de-DE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སྦྱོང་བརྡར། ཤེས་ཡོན་གྱི་ལས་རིམ</a:t>
              </a:r>
              <a:endParaRPr lang="de-AT" altLang="de-DE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6914F5DD-951A-4C63-8431-75E7EF0F8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318" y="3511137"/>
              <a:ext cx="2363712" cy="2593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bo-CN" sz="900" b="1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འབྲེལ་བ་ཡོད་པའི་ཁེ་གྱོང་ཡོད་མི་ཚུ་ལུ་ ཡོན་ཏན་ཚུ་ལེགས་ཤོམ་སྦེ་སྤེལ་ཚུགས་ནིའི་དོན་ལུ་ སྦྱོང་བརྡར་ཚུ་བྱིན་ནི།</a:t>
              </a:r>
              <a:endParaRPr lang="en-US" sz="900" b="1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bo-CN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ཁྱོད་རའི་ཁེ་ཕན་གྱི་སྐོར་ལས་ ལྷབ་པའི་སྐབས་ལུ་ མི་ཚུ་ ཁོང་རའི་མི་ཚེ་ནང་ ཁག་ཆེ་མི་ཚུ་གི་སྐོར་ལས་ཡང་ ལྷབ་ཚུགས་ནིའི་དོན་ལུ་ ལས་རིམ་ནང་བཅའ་མར་གཏོགས་བཅུག་དགོཔ་ཨིན།</a:t>
              </a:r>
              <a:endParaRPr lang="en-US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8CDCFE38-ABC9-4B01-B10C-E1BFF5CE2608}"/>
                </a:ext>
              </a:extLst>
            </p:cNvPr>
            <p:cNvSpPr/>
            <p:nvPr/>
          </p:nvSpPr>
          <p:spPr bwMode="auto">
            <a:xfrm>
              <a:off x="3391596" y="3147852"/>
              <a:ext cx="2363713" cy="366468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5" name="TextBox 27">
              <a:extLst>
                <a:ext uri="{FF2B5EF4-FFF2-40B4-BE49-F238E27FC236}">
                  <a16:creationId xmlns:a16="http://schemas.microsoft.com/office/drawing/2014/main" id="{B67831C8-404E-4082-A445-495575002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182" y="3139306"/>
              <a:ext cx="2276691" cy="369332"/>
            </a:xfrm>
            <a:prstGeom prst="rect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bo-CN" altLang="de-DE" sz="1200" b="1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སྦྱོང་བརྡར་ཚུ་འགོ་འདྲེན་འཐབ་ནི</a:t>
              </a:r>
              <a:endParaRPr lang="de-AT" altLang="de-DE" sz="1200" b="1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36" name="Straight Connector 61">
              <a:extLst>
                <a:ext uri="{FF2B5EF4-FFF2-40B4-BE49-F238E27FC236}">
                  <a16:creationId xmlns:a16="http://schemas.microsoft.com/office/drawing/2014/main" id="{9EBD2308-165D-40C1-8B9E-CE698416F428}"/>
                </a:ext>
              </a:extLst>
            </p:cNvPr>
            <p:cNvCxnSpPr/>
            <p:nvPr/>
          </p:nvCxnSpPr>
          <p:spPr>
            <a:xfrm>
              <a:off x="3396408" y="6163067"/>
              <a:ext cx="0" cy="636748"/>
            </a:xfrm>
            <a:prstGeom prst="line">
              <a:avLst/>
            </a:prstGeom>
            <a:ln w="57150">
              <a:solidFill>
                <a:srgbClr val="189B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8">
            <a:extLst>
              <a:ext uri="{FF2B5EF4-FFF2-40B4-BE49-F238E27FC236}">
                <a16:creationId xmlns:a16="http://schemas.microsoft.com/office/drawing/2014/main" id="{E7ABE83B-7AE0-426A-801C-16EF788DBC8D}"/>
              </a:ext>
            </a:extLst>
          </p:cNvPr>
          <p:cNvGrpSpPr/>
          <p:nvPr/>
        </p:nvGrpSpPr>
        <p:grpSpPr>
          <a:xfrm>
            <a:off x="6687624" y="1997522"/>
            <a:ext cx="2115743" cy="3938485"/>
            <a:chOff x="9020907" y="929030"/>
            <a:chExt cx="2820990" cy="5251311"/>
          </a:xfrm>
        </p:grpSpPr>
        <p:pic>
          <p:nvPicPr>
            <p:cNvPr id="38" name="Picture 14" descr="Image result for beach clean upü asia volunteer">
              <a:extLst>
                <a:ext uri="{FF2B5EF4-FFF2-40B4-BE49-F238E27FC236}">
                  <a16:creationId xmlns:a16="http://schemas.microsoft.com/office/drawing/2014/main" id="{6D787CD2-48FC-4D91-85A5-335FCFBF49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6" t="9051" r="15507" b="6313"/>
            <a:stretch/>
          </p:blipFill>
          <p:spPr bwMode="auto">
            <a:xfrm>
              <a:off x="9020907" y="929030"/>
              <a:ext cx="2645772" cy="242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0">
              <a:extLst>
                <a:ext uri="{FF2B5EF4-FFF2-40B4-BE49-F238E27FC236}">
                  <a16:creationId xmlns:a16="http://schemas.microsoft.com/office/drawing/2014/main" id="{1EC57A76-DFEA-435B-AD1D-7D8E82D0B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6126" y="5526316"/>
              <a:ext cx="2295335" cy="6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bo-CN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ཤིང་བཙུགས་ནི། ཕྱག་བརྡར་ལས་རིམ་དང་ སླར་བཟོ་ལ་སགོས་པ།</a:t>
              </a:r>
              <a:endParaRPr lang="de-AT" altLang="de-DE" sz="900" dirty="0">
                <a:solidFill>
                  <a:srgbClr val="969696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40" name="Rectangle 31">
              <a:extLst>
                <a:ext uri="{FF2B5EF4-FFF2-40B4-BE49-F238E27FC236}">
                  <a16:creationId xmlns:a16="http://schemas.microsoft.com/office/drawing/2014/main" id="{83B9B864-9CED-4041-80FB-6B4D679E9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6126" y="3633658"/>
              <a:ext cx="2645771" cy="1712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bo-CN" sz="105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ཞབས་དམིགས་བསལ་གྱི་ཁས་བླངས་ཀྱི་ཉིནམ་ལུ་ ཞབས་ཏོག་གི་ཚོགས་དང་ ཚོང་སྡེའ་ལས་གཡོགཔ་ སྡེ་ཚན་ནང་ཡོད་མི་ཚུ་ ཁྱོད་རའི་ཁེ་ཕན་དང་འབྲེལ་བ་ཡཅད་མི་ནང་ ཁས་བླངས་འབད་བཅུག་ནི།</a:t>
              </a:r>
              <a:endParaRPr lang="en-US" sz="105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8C63595D-9E9A-4E9D-8CBC-26A54C6103B9}"/>
                </a:ext>
              </a:extLst>
            </p:cNvPr>
            <p:cNvSpPr/>
            <p:nvPr/>
          </p:nvSpPr>
          <p:spPr bwMode="auto">
            <a:xfrm>
              <a:off x="9196124" y="3153439"/>
              <a:ext cx="2304883" cy="366468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2490DF1B-FB50-48F8-AB86-61D76C9B3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7311" y="3169042"/>
              <a:ext cx="16825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bo-CN" altLang="de-DE" sz="1200" b="1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ཞབས་ཏོག་ལས་འགུལ</a:t>
              </a:r>
              <a:endParaRPr lang="de-AT" altLang="de-DE" sz="1200" b="1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43" name="Straight Connector 68">
              <a:extLst>
                <a:ext uri="{FF2B5EF4-FFF2-40B4-BE49-F238E27FC236}">
                  <a16:creationId xmlns:a16="http://schemas.microsoft.com/office/drawing/2014/main" id="{CA3CC0FC-055F-4805-AB2B-F1C3C91CE35A}"/>
                </a:ext>
              </a:extLst>
            </p:cNvPr>
            <p:cNvCxnSpPr/>
            <p:nvPr/>
          </p:nvCxnSpPr>
          <p:spPr>
            <a:xfrm>
              <a:off x="9196124" y="5526317"/>
              <a:ext cx="0" cy="636748"/>
            </a:xfrm>
            <a:prstGeom prst="line">
              <a:avLst/>
            </a:prstGeom>
            <a:ln w="57150">
              <a:solidFill>
                <a:srgbClr val="189B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7">
            <a:extLst>
              <a:ext uri="{FF2B5EF4-FFF2-40B4-BE49-F238E27FC236}">
                <a16:creationId xmlns:a16="http://schemas.microsoft.com/office/drawing/2014/main" id="{10EF3509-55DB-4A1B-B634-9BBB3BF1C770}"/>
              </a:ext>
            </a:extLst>
          </p:cNvPr>
          <p:cNvGrpSpPr/>
          <p:nvPr/>
        </p:nvGrpSpPr>
        <p:grpSpPr>
          <a:xfrm>
            <a:off x="4513193" y="1997522"/>
            <a:ext cx="1998441" cy="4201380"/>
            <a:chOff x="6121666" y="929030"/>
            <a:chExt cx="2664587" cy="5601841"/>
          </a:xfrm>
        </p:grpSpPr>
        <p:pic>
          <p:nvPicPr>
            <p:cNvPr id="45" name="Picture 10" descr="Image result for asia ngos">
              <a:extLst>
                <a:ext uri="{FF2B5EF4-FFF2-40B4-BE49-F238E27FC236}">
                  <a16:creationId xmlns:a16="http://schemas.microsoft.com/office/drawing/2014/main" id="{62FF34B2-1384-42CB-9695-9FD637CFA2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62" r="17286"/>
            <a:stretch/>
          </p:blipFill>
          <p:spPr bwMode="auto">
            <a:xfrm>
              <a:off x="6121666" y="929030"/>
              <a:ext cx="2664587" cy="2406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37">
              <a:extLst>
                <a:ext uri="{FF2B5EF4-FFF2-40B4-BE49-F238E27FC236}">
                  <a16:creationId xmlns:a16="http://schemas.microsoft.com/office/drawing/2014/main" id="{F3494F26-84D1-4A64-875D-E9BB59071639}"/>
                </a:ext>
              </a:extLst>
            </p:cNvPr>
            <p:cNvSpPr txBox="1"/>
            <p:nvPr/>
          </p:nvSpPr>
          <p:spPr>
            <a:xfrm>
              <a:off x="6302102" y="3633658"/>
              <a:ext cx="2304883" cy="2177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050" b="1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གཞན་ལུ་དབང་ཆ་བྱིན་ཏེ་ འབྲེལ་བ་བཟོ་དགོ</a:t>
              </a:r>
              <a:endParaRPr lang="en-US" sz="1050" b="1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endParaRPr lang="en-US" sz="105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སྤྲོ་བ་བཅོག་ར་འདཔ་ཡོད་པའི་མི་ཚུ་ གཅིག་ཁར་བཀུག་ཞིནམ་ལས་ ཁོང་ཚུ་གིས་ བསམ་འཆར་བརྗེ་སོར་དང་ འབྲེལ་མཐུད་བཟོ་ཚུགས་དགོ</a:t>
              </a:r>
              <a:endParaRPr lang="en-US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48" name="TextBox 25">
              <a:extLst>
                <a:ext uri="{FF2B5EF4-FFF2-40B4-BE49-F238E27FC236}">
                  <a16:creationId xmlns:a16="http://schemas.microsoft.com/office/drawing/2014/main" id="{E34D99EF-FCA3-4228-A483-983B22F894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5247" y="3151290"/>
              <a:ext cx="2206159" cy="369332"/>
            </a:xfrm>
            <a:prstGeom prst="rect">
              <a:avLst/>
            </a:prstGeom>
            <a:solidFill>
              <a:srgbClr val="189BB5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bo-CN" altLang="de-DE" sz="1200" b="1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མཐུན་ལམ་བཟོ་ནིའི་ལས་རིམ</a:t>
              </a:r>
              <a:r>
                <a:rPr lang="en-US" altLang="de-DE" sz="1200" b="1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</a:t>
              </a:r>
              <a:endParaRPr lang="de-AT" altLang="de-DE" sz="1200" b="1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49" name="Straight Connector 62">
              <a:extLst>
                <a:ext uri="{FF2B5EF4-FFF2-40B4-BE49-F238E27FC236}">
                  <a16:creationId xmlns:a16="http://schemas.microsoft.com/office/drawing/2014/main" id="{D6CEBC97-1671-45CB-81EB-CE6F947F011C}"/>
                </a:ext>
              </a:extLst>
            </p:cNvPr>
            <p:cNvCxnSpPr/>
            <p:nvPr/>
          </p:nvCxnSpPr>
          <p:spPr>
            <a:xfrm>
              <a:off x="6292913" y="5876846"/>
              <a:ext cx="0" cy="636748"/>
            </a:xfrm>
            <a:prstGeom prst="line">
              <a:avLst/>
            </a:prstGeom>
            <a:ln w="57150">
              <a:solidFill>
                <a:srgbClr val="189B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DF9BE287-19FF-4BF8-A75C-3F9637A4D6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2913" y="5876846"/>
              <a:ext cx="2363714" cy="6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bo-CN" altLang="de-DE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དགའ་བསུའི་ཚོགས། ཚོང་དཔོན་བགྲེསཔ་ཚུ་དང་ འབྲེལ་མཐུད་ཀྱི་ལས་རིམ</a:t>
              </a:r>
              <a:endParaRPr lang="de-AT" altLang="de-DE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634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86" y="1319477"/>
            <a:ext cx="6867838" cy="7933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ཁྱོད་ཀྱིས་འགོ་འདྲེན་འཐབ་བཏུབ་པའི་ དམིགས་བསལ་གྱི་ལས་རིམ་ཚུ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47" name="Group 2">
            <a:extLst>
              <a:ext uri="{FF2B5EF4-FFF2-40B4-BE49-F238E27FC236}">
                <a16:creationId xmlns:a16="http://schemas.microsoft.com/office/drawing/2014/main" id="{95E8E823-123F-4401-9194-BB57271007E5}"/>
              </a:ext>
            </a:extLst>
          </p:cNvPr>
          <p:cNvGrpSpPr/>
          <p:nvPr/>
        </p:nvGrpSpPr>
        <p:grpSpPr>
          <a:xfrm>
            <a:off x="206486" y="2167340"/>
            <a:ext cx="2170509" cy="4028620"/>
            <a:chOff x="334788" y="929030"/>
            <a:chExt cx="2894011" cy="5371493"/>
          </a:xfrm>
        </p:grpSpPr>
        <p:pic>
          <p:nvPicPr>
            <p:cNvPr id="51" name="Picture 2" descr="Image result for community outreach booth asia">
              <a:extLst>
                <a:ext uri="{FF2B5EF4-FFF2-40B4-BE49-F238E27FC236}">
                  <a16:creationId xmlns:a16="http://schemas.microsoft.com/office/drawing/2014/main" id="{3143E902-2BBB-4446-AFB6-5107C0BDA7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2" t="-74" r="13065" b="-750"/>
            <a:stretch/>
          </p:blipFill>
          <p:spPr bwMode="auto">
            <a:xfrm>
              <a:off x="334788" y="929030"/>
              <a:ext cx="2659365" cy="24378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30">
              <a:extLst>
                <a:ext uri="{FF2B5EF4-FFF2-40B4-BE49-F238E27FC236}">
                  <a16:creationId xmlns:a16="http://schemas.microsoft.com/office/drawing/2014/main" id="{D1DE0493-6D9A-4965-9A52-4E9FACF0F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59" y="5646498"/>
              <a:ext cx="2295336" cy="6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bo-CN" altLang="de-DE" sz="900" dirty="0">
                  <a:solidFill>
                    <a:srgbClr val="E7E6E6">
                      <a:lumMod val="25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འགྲེམས་སྟོན་དང་ ས་གནས་ཀྱི་ལས་རིམ་ནང་ ཁང་ཆུང་དང་ ཚོང་ཁང་ཆུང་ཀུ་བཟོ་ནི།</a:t>
              </a:r>
              <a:endParaRPr lang="de-AT" altLang="de-DE" sz="900" dirty="0">
                <a:solidFill>
                  <a:srgbClr val="E7E6E6">
                    <a:lumMod val="25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53" name="Rectangle 31">
              <a:extLst>
                <a:ext uri="{FF2B5EF4-FFF2-40B4-BE49-F238E27FC236}">
                  <a16:creationId xmlns:a16="http://schemas.microsoft.com/office/drawing/2014/main" id="{7529ED0C-6075-4F98-B0D8-4B65E7ADA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57" y="3634858"/>
              <a:ext cx="2714742" cy="1992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bo-CN" sz="1050" b="1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མི་སྡེ་དང་གཅིག་ཁར་གྲལ་གཏོགས་འབད་ནི</a:t>
              </a:r>
              <a:endParaRPr lang="en-US" sz="1050" b="1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endParaRPr lang="en-US" sz="6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འགྲེམས་སྟོན་ཆུང་ཀུ་དང་ ས་གནས་ཀྱི་མི་སྡེ་ལས་རིམ་ཚུ་ནང་ ཁང་ཆུང་བཟོ་ནི།</a:t>
              </a:r>
              <a:r>
                <a:rPr lang="en-US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</a:t>
              </a:r>
              <a:r>
                <a:rPr lang="bo-CN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ཁྱོད་ཀྱིས་ འདི་ཁར་བཅའ་མར་གཏོགས་ཚུགས་པ་ཅི་ན་ གོ་རྟོགས་སྤེལ་ནི་དང་ ཁྱོད་རའི་འབྲེལ་མཐུད་བཟོ་ནིའི་དོན་ལི་ གོ་སྐབས་ལེགས་ཤོམ་ཅིག་ཨིན།</a:t>
              </a:r>
              <a:endParaRPr lang="en-US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54" name="Rectangle 34">
              <a:extLst>
                <a:ext uri="{FF2B5EF4-FFF2-40B4-BE49-F238E27FC236}">
                  <a16:creationId xmlns:a16="http://schemas.microsoft.com/office/drawing/2014/main" id="{5099C953-9CDC-46DB-91AB-60D34B422789}"/>
                </a:ext>
              </a:extLst>
            </p:cNvPr>
            <p:cNvSpPr/>
            <p:nvPr/>
          </p:nvSpPr>
          <p:spPr bwMode="auto">
            <a:xfrm>
              <a:off x="514058" y="3153439"/>
              <a:ext cx="2304883" cy="36646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55" name="TextBox 26">
              <a:extLst>
                <a:ext uri="{FF2B5EF4-FFF2-40B4-BE49-F238E27FC236}">
                  <a16:creationId xmlns:a16="http://schemas.microsoft.com/office/drawing/2014/main" id="{394427A0-4FFB-42AC-A57C-3EE44CFF25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8297" y="3169042"/>
              <a:ext cx="1276417" cy="461665"/>
            </a:xfrm>
            <a:prstGeom prst="rect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bo-CN" altLang="de-DE" sz="1200" b="1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མི་སྡེ་ཞབས་ཏོག</a:t>
              </a:r>
              <a:endParaRPr lang="de-AT" altLang="de-DE" sz="1200" b="1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56" name="Straight Connector 3">
              <a:extLst>
                <a:ext uri="{FF2B5EF4-FFF2-40B4-BE49-F238E27FC236}">
                  <a16:creationId xmlns:a16="http://schemas.microsoft.com/office/drawing/2014/main" id="{84651E01-2A17-4598-A1DE-AD731A6FEDE8}"/>
                </a:ext>
              </a:extLst>
            </p:cNvPr>
            <p:cNvCxnSpPr/>
            <p:nvPr/>
          </p:nvCxnSpPr>
          <p:spPr>
            <a:xfrm>
              <a:off x="514058" y="5646498"/>
              <a:ext cx="0" cy="636748"/>
            </a:xfrm>
            <a:prstGeom prst="line">
              <a:avLst/>
            </a:prstGeom>
            <a:ln w="57150">
              <a:solidFill>
                <a:srgbClr val="189B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7">
            <a:extLst>
              <a:ext uri="{FF2B5EF4-FFF2-40B4-BE49-F238E27FC236}">
                <a16:creationId xmlns:a16="http://schemas.microsoft.com/office/drawing/2014/main" id="{CB263D26-17E1-4CAE-AC74-43E7A674E336}"/>
              </a:ext>
            </a:extLst>
          </p:cNvPr>
          <p:cNvGrpSpPr/>
          <p:nvPr/>
        </p:nvGrpSpPr>
        <p:grpSpPr>
          <a:xfrm>
            <a:off x="2377000" y="2167340"/>
            <a:ext cx="2109820" cy="4103019"/>
            <a:chOff x="3228805" y="929030"/>
            <a:chExt cx="2813091" cy="5470692"/>
          </a:xfrm>
        </p:grpSpPr>
        <p:pic>
          <p:nvPicPr>
            <p:cNvPr id="58" name="Picture 4" descr="Image result for fun run asia singapore">
              <a:extLst>
                <a:ext uri="{FF2B5EF4-FFF2-40B4-BE49-F238E27FC236}">
                  <a16:creationId xmlns:a16="http://schemas.microsoft.com/office/drawing/2014/main" id="{0759CA90-420B-4F5D-8D84-6B5010B317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34" t="527" r="8911" b="-527"/>
            <a:stretch/>
          </p:blipFill>
          <p:spPr bwMode="auto">
            <a:xfrm>
              <a:off x="3228805" y="929030"/>
              <a:ext cx="2645773" cy="2422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34">
              <a:extLst>
                <a:ext uri="{FF2B5EF4-FFF2-40B4-BE49-F238E27FC236}">
                  <a16:creationId xmlns:a16="http://schemas.microsoft.com/office/drawing/2014/main" id="{D7631D35-E15E-4838-A587-E269DBD164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9226" y="5468698"/>
              <a:ext cx="2632668" cy="93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bo-CN" altLang="de-DE" sz="900" dirty="0">
                  <a:solidFill>
                    <a:srgbClr val="E7E6E6">
                      <a:lumMod val="25000"/>
                    </a:srgb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མ་དངུལ་བཟོ་ནི།  མ་དངུལ་བཟོ་སའི་ལས་སྣ་ནང་ མེ་ནང་བསྲེག་ཡོད་པའི་ཅ་ཆས་ཚུ་བཙོང་སྟེ་ ཁེབ་སང་ཚུ་ གྲོགས་རམ་ཚོགས་པ་ནང་བཏང་ནི། </a:t>
              </a:r>
              <a:endParaRPr lang="de-AT" altLang="de-DE" sz="900" dirty="0">
                <a:solidFill>
                  <a:srgbClr val="E7E6E6">
                    <a:lumMod val="25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60" name="Rectangle 37">
              <a:extLst>
                <a:ext uri="{FF2B5EF4-FFF2-40B4-BE49-F238E27FC236}">
                  <a16:creationId xmlns:a16="http://schemas.microsoft.com/office/drawing/2014/main" id="{00777EE3-62F8-4D4E-98A5-13CF6C402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9248" y="3634858"/>
              <a:ext cx="2692648" cy="171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bo-CN" sz="105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མི་ཚུ་སྤྲོ་བ་སྟོན་ནིའི་དོན་ལུ་དང་ མི་སྡེའི་ལས་སྣ་ཚུ་གི་དོན་ལུ  གཅིག་ཁར་འཛོམས་ནིའི་དོན་ལུ་ མ་དངུལ་བཟོ་ནིའི་ལས་རིམ་འགོ་འདྲེན་འཐབ་ནི་དང་ ཁྱོད་ཀྱི་ཁེ་ཕན་གྱི་སྐོར་ལས་ ཁ་གསལ་དག་པ་ཅིག་བཤད་ནི།</a:t>
              </a:r>
              <a:endParaRPr lang="en-US" sz="105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62" name="TextBox 27">
              <a:extLst>
                <a:ext uri="{FF2B5EF4-FFF2-40B4-BE49-F238E27FC236}">
                  <a16:creationId xmlns:a16="http://schemas.microsoft.com/office/drawing/2014/main" id="{FA5A6262-93F6-4FC8-AEF2-ABFC3C6226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5918" y="3169042"/>
              <a:ext cx="2129215" cy="461665"/>
            </a:xfrm>
            <a:prstGeom prst="rect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bo-CN" altLang="de-DE" sz="1200" b="1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མ་དངུལ་བཟོ་ནིའི་ལས་རིམ་ཚུ</a:t>
              </a:r>
              <a:endParaRPr lang="de-AT" altLang="de-DE" sz="1200" b="1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63" name="Straight Connector 61">
              <a:extLst>
                <a:ext uri="{FF2B5EF4-FFF2-40B4-BE49-F238E27FC236}">
                  <a16:creationId xmlns:a16="http://schemas.microsoft.com/office/drawing/2014/main" id="{D991D261-8393-4B92-A61E-A9EF36F241EC}"/>
                </a:ext>
              </a:extLst>
            </p:cNvPr>
            <p:cNvCxnSpPr/>
            <p:nvPr/>
          </p:nvCxnSpPr>
          <p:spPr>
            <a:xfrm>
              <a:off x="3397654" y="5468698"/>
              <a:ext cx="0" cy="636748"/>
            </a:xfrm>
            <a:prstGeom prst="line">
              <a:avLst/>
            </a:prstGeom>
            <a:ln w="57150">
              <a:solidFill>
                <a:srgbClr val="189B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8">
            <a:extLst>
              <a:ext uri="{FF2B5EF4-FFF2-40B4-BE49-F238E27FC236}">
                <a16:creationId xmlns:a16="http://schemas.microsoft.com/office/drawing/2014/main" id="{06E97607-1098-4A06-A465-931FB9F4D817}"/>
              </a:ext>
            </a:extLst>
          </p:cNvPr>
          <p:cNvGrpSpPr/>
          <p:nvPr/>
        </p:nvGrpSpPr>
        <p:grpSpPr>
          <a:xfrm>
            <a:off x="4546645" y="2167340"/>
            <a:ext cx="2327324" cy="3971470"/>
            <a:chOff x="6121666" y="929030"/>
            <a:chExt cx="3103098" cy="5295293"/>
          </a:xfrm>
        </p:grpSpPr>
        <p:pic>
          <p:nvPicPr>
            <p:cNvPr id="65" name="Picture 4" descr="Image result for asian college students">
              <a:extLst>
                <a:ext uri="{FF2B5EF4-FFF2-40B4-BE49-F238E27FC236}">
                  <a16:creationId xmlns:a16="http://schemas.microsoft.com/office/drawing/2014/main" id="{9BFF6FF9-299F-491E-9341-957C70E3C2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9" t="-390" r="7357" b="4555"/>
            <a:stretch/>
          </p:blipFill>
          <p:spPr bwMode="auto">
            <a:xfrm>
              <a:off x="6121666" y="929030"/>
              <a:ext cx="2664588" cy="242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37">
              <a:extLst>
                <a:ext uri="{FF2B5EF4-FFF2-40B4-BE49-F238E27FC236}">
                  <a16:creationId xmlns:a16="http://schemas.microsoft.com/office/drawing/2014/main" id="{20055B5B-6E2A-42D7-A6B1-794588296334}"/>
                </a:ext>
              </a:extLst>
            </p:cNvPr>
            <p:cNvSpPr txBox="1"/>
            <p:nvPr/>
          </p:nvSpPr>
          <p:spPr>
            <a:xfrm>
              <a:off x="6302101" y="3634858"/>
              <a:ext cx="2922663" cy="2035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bo-CN" sz="1050" b="1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མི་དམངས་ འགོ་བཙུགས་སྐུལ་བསྒྲགས་ནང་འབོ་ནི།</a:t>
              </a:r>
              <a:endParaRPr lang="en-US" sz="1050" b="1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 defTabSz="685800">
                <a:lnSpc>
                  <a:spcPct val="150000"/>
                </a:lnSpc>
                <a:defRPr/>
              </a:pPr>
              <a:endParaRPr lang="en-US" sz="1050" dirty="0">
                <a:solidFill>
                  <a:srgbClr val="E7E6E6">
                    <a:lumMod val="25000"/>
                  </a:srgb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bo-CN" sz="105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མི་སྡེའི་གོ་རྟོགས་སྤེལ་ནིའི་དོན་ལུ་ སྤྲོ་བ་བསྐྱེད་བཅུག་ནིའི་དོན་ལུ་ སྐུལ་བསྒྲགས་འགོ་བཙུགསཔ་ཅིག་ ལས་རིམ་འགོ་འདྲེན་འཐབ་ནི།</a:t>
              </a:r>
              <a:endParaRPr lang="en-US" sz="105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67" name="Rectangle 40">
              <a:extLst>
                <a:ext uri="{FF2B5EF4-FFF2-40B4-BE49-F238E27FC236}">
                  <a16:creationId xmlns:a16="http://schemas.microsoft.com/office/drawing/2014/main" id="{5192B0F3-8142-474B-BFD5-E0FD02AD1B6A}"/>
                </a:ext>
              </a:extLst>
            </p:cNvPr>
            <p:cNvSpPr/>
            <p:nvPr/>
          </p:nvSpPr>
          <p:spPr bwMode="auto">
            <a:xfrm>
              <a:off x="6302102" y="3153439"/>
              <a:ext cx="2304883" cy="366468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68" name="TextBox 25">
              <a:extLst>
                <a:ext uri="{FF2B5EF4-FFF2-40B4-BE49-F238E27FC236}">
                  <a16:creationId xmlns:a16="http://schemas.microsoft.com/office/drawing/2014/main" id="{EFEA270C-1725-4F85-BAD6-BA0CE6486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7190" y="3169042"/>
              <a:ext cx="22147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bo-CN" altLang="de-DE" sz="1200" b="1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འགོ་བཙུགས་ནིའི་སྐུལ་བསྒྲགས</a:t>
              </a:r>
              <a:endParaRPr lang="de-AT" altLang="de-DE" sz="1200" b="1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69" name="Straight Connector 62">
              <a:extLst>
                <a:ext uri="{FF2B5EF4-FFF2-40B4-BE49-F238E27FC236}">
                  <a16:creationId xmlns:a16="http://schemas.microsoft.com/office/drawing/2014/main" id="{7F93D3D9-0C3E-4DF7-AEFE-93AFA37A3B35}"/>
                </a:ext>
              </a:extLst>
            </p:cNvPr>
            <p:cNvCxnSpPr/>
            <p:nvPr/>
          </p:nvCxnSpPr>
          <p:spPr>
            <a:xfrm>
              <a:off x="6292912" y="5570298"/>
              <a:ext cx="0" cy="636748"/>
            </a:xfrm>
            <a:prstGeom prst="line">
              <a:avLst/>
            </a:prstGeom>
            <a:ln w="57150">
              <a:solidFill>
                <a:srgbClr val="189B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34">
              <a:extLst>
                <a:ext uri="{FF2B5EF4-FFF2-40B4-BE49-F238E27FC236}">
                  <a16:creationId xmlns:a16="http://schemas.microsoft.com/office/drawing/2014/main" id="{FF00C853-FDCD-4C8F-8F24-1F23F559B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5538" y="5570298"/>
              <a:ext cx="2664585" cy="6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bo-CN" altLang="de-DE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བརྡ་བརྒྱུད་ཞལ་འཛོམས༔ དགའ་བསུའི་གྲོས་འཛོམས། ཁ་གསལ་བཤད་ནིའི་དུས་ཚོད།</a:t>
              </a:r>
              <a:endParaRPr lang="de-AT" altLang="de-DE" sz="90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71" name="Group 9">
            <a:extLst>
              <a:ext uri="{FF2B5EF4-FFF2-40B4-BE49-F238E27FC236}">
                <a16:creationId xmlns:a16="http://schemas.microsoft.com/office/drawing/2014/main" id="{10798762-BC62-43E8-BDA8-0526CDBFCA87}"/>
              </a:ext>
            </a:extLst>
          </p:cNvPr>
          <p:cNvGrpSpPr/>
          <p:nvPr/>
        </p:nvGrpSpPr>
        <p:grpSpPr>
          <a:xfrm>
            <a:off x="6605785" y="2167340"/>
            <a:ext cx="2248038" cy="4179219"/>
            <a:chOff x="8867184" y="929030"/>
            <a:chExt cx="2997383" cy="5572292"/>
          </a:xfrm>
        </p:grpSpPr>
        <p:pic>
          <p:nvPicPr>
            <p:cNvPr id="72" name="Picture 4" descr="Image result for celebration thai cheers">
              <a:extLst>
                <a:ext uri="{FF2B5EF4-FFF2-40B4-BE49-F238E27FC236}">
                  <a16:creationId xmlns:a16="http://schemas.microsoft.com/office/drawing/2014/main" id="{FB00BF7D-0E41-4CB3-A32F-33F5982388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2" r="11394" b="4791"/>
            <a:stretch/>
          </p:blipFill>
          <p:spPr bwMode="auto">
            <a:xfrm>
              <a:off x="9020908" y="929030"/>
              <a:ext cx="2653168" cy="2422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4F7254F5-23C6-4277-9746-A38AB1766A7F}"/>
                </a:ext>
              </a:extLst>
            </p:cNvPr>
            <p:cNvSpPr/>
            <p:nvPr/>
          </p:nvSpPr>
          <p:spPr bwMode="auto">
            <a:xfrm>
              <a:off x="9196124" y="3153439"/>
              <a:ext cx="2304883" cy="36646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de-AT" sz="1500" kern="0">
                <a:solidFill>
                  <a:srgbClr val="000000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74" name="TextBox 26">
              <a:extLst>
                <a:ext uri="{FF2B5EF4-FFF2-40B4-BE49-F238E27FC236}">
                  <a16:creationId xmlns:a16="http://schemas.microsoft.com/office/drawing/2014/main" id="{008C5EA7-F840-4C1A-B54F-5D59E5882D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7184" y="3169042"/>
              <a:ext cx="2962777" cy="461665"/>
            </a:xfrm>
            <a:prstGeom prst="rect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bo-CN" altLang="de-DE" sz="1200" b="1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མཐར་འཁྱོལ་བྱུང་མི་འདི་ བརྩི་སྲུང་འབད་ནི</a:t>
              </a:r>
              <a:endParaRPr lang="de-AT" altLang="de-DE" sz="1200" b="1" dirty="0">
                <a:solidFill>
                  <a:srgbClr val="FFFFFF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cxnSp>
          <p:nvCxnSpPr>
            <p:cNvPr id="75" name="Straight Connector 68">
              <a:extLst>
                <a:ext uri="{FF2B5EF4-FFF2-40B4-BE49-F238E27FC236}">
                  <a16:creationId xmlns:a16="http://schemas.microsoft.com/office/drawing/2014/main" id="{53703C92-1D69-4050-AC23-B91F5F1384C8}"/>
                </a:ext>
              </a:extLst>
            </p:cNvPr>
            <p:cNvCxnSpPr/>
            <p:nvPr/>
          </p:nvCxnSpPr>
          <p:spPr>
            <a:xfrm>
              <a:off x="9210953" y="5717435"/>
              <a:ext cx="0" cy="636748"/>
            </a:xfrm>
            <a:prstGeom prst="line">
              <a:avLst/>
            </a:prstGeom>
            <a:ln w="57150">
              <a:solidFill>
                <a:srgbClr val="189B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30">
              <a:extLst>
                <a:ext uri="{FF2B5EF4-FFF2-40B4-BE49-F238E27FC236}">
                  <a16:creationId xmlns:a16="http://schemas.microsoft.com/office/drawing/2014/main" id="{B35BA3F9-F61D-4D1B-976A-1141BEEB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0953" y="5570298"/>
              <a:ext cx="2295337" cy="93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3429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bo-CN" altLang="de-DE" sz="90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གསོལཝ་ཆུང་ཀུ་དང་ཚོགས། བདུན་ཕྲག་ངལ་གསོའི་མཛར་ཅུམ་དང་ མེ་བསྲེགས་བཞེས་སྒོ།</a:t>
              </a:r>
              <a:endParaRPr lang="de-AT" altLang="de-DE" sz="900" dirty="0">
                <a:solidFill>
                  <a:srgbClr val="969696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77" name="Rectangle 37">
              <a:extLst>
                <a:ext uri="{FF2B5EF4-FFF2-40B4-BE49-F238E27FC236}">
                  <a16:creationId xmlns:a16="http://schemas.microsoft.com/office/drawing/2014/main" id="{2E3CA7D1-5058-489C-890D-A1536DC30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1827" y="3634858"/>
              <a:ext cx="2732740" cy="2035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bo-CN" sz="105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གལ་རིམ་དང་གྲུབ་འབྲས་ཚུ་ བརྩི་སྲུང་འབད་ནིའི་དོན་ལུ་ མི་ཚུ་ གཅིག་ཁར་བཀུག་ནི།</a:t>
              </a:r>
              <a:r>
                <a:rPr lang="en-US" sz="105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</a:t>
              </a:r>
              <a:r>
                <a:rPr lang="bo-CN" sz="1050" dirty="0">
                  <a:solidFill>
                    <a:schemeClr val="bg2">
                      <a:lumMod val="25000"/>
                    </a:schemeClr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ཁྱོད་རའི་ཞབས་འདེབས་འབད་མི་དང་ རྒྱབ་སྐྱོར་པ་ཚུ་ ངོས་འཛིན་འབད་དེ་ དགའ་ཚོར་བསམ་ནིའི་དོན་ལུ་ སྤུང་འཛོམས་འབད་ནིའི་འཆར་གཞི་བཟོ་ནི།</a:t>
              </a:r>
              <a:endParaRPr lang="en-US" sz="1050" dirty="0">
                <a:solidFill>
                  <a:schemeClr val="bg2">
                    <a:lumMod val="2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54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elated image">
            <a:extLst>
              <a:ext uri="{FF2B5EF4-FFF2-40B4-BE49-F238E27FC236}">
                <a16:creationId xmlns:a16="http://schemas.microsoft.com/office/drawing/2014/main" id="{E72583CF-7DBF-B547-AFC0-013F2653D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r="5720" b="2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4892040"/>
            <a:ext cx="9143998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17C70B-914F-8446-A58A-67ABCAC3DBA1}"/>
              </a:ext>
            </a:extLst>
          </p:cNvPr>
          <p:cNvSpPr txBox="1"/>
          <p:nvPr/>
        </p:nvSpPr>
        <p:spPr>
          <a:xfrm>
            <a:off x="726948" y="5154168"/>
            <a:ext cx="5229903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bo-CN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སྲུང་བཏང་མི་གི་ཤུགས།</a:t>
            </a:r>
            <a:endParaRPr lang="en-US" sz="4200" dirty="0">
              <a:solidFill>
                <a:schemeClr val="tx1">
                  <a:lumMod val="85000"/>
                  <a:lumOff val="15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10362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733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958" y="850357"/>
            <a:ext cx="5344704" cy="793377"/>
          </a:xfrm>
        </p:spPr>
        <p:txBody>
          <a:bodyPr>
            <a:no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གཞན་ལུ་སྲུང་བཏང་ནིའི་འོས་འབབ་ཡོད་མི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3E4896A8-26A5-4646-8892-3990465DA5FE}"/>
              </a:ext>
            </a:extLst>
          </p:cNvPr>
          <p:cNvGrpSpPr/>
          <p:nvPr/>
        </p:nvGrpSpPr>
        <p:grpSpPr>
          <a:xfrm>
            <a:off x="249221" y="2125499"/>
            <a:ext cx="8458600" cy="1738733"/>
            <a:chOff x="957122" y="1655350"/>
            <a:chExt cx="11278133" cy="2318309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5DBAA96D-B4D5-4F19-ACFC-AE03AF684B27}"/>
                </a:ext>
              </a:extLst>
            </p:cNvPr>
            <p:cNvSpPr/>
            <p:nvPr/>
          </p:nvSpPr>
          <p:spPr>
            <a:xfrm>
              <a:off x="1661715" y="1655350"/>
              <a:ext cx="1049646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སྲུང་བཏང་ནི་འདི་ ཁྱོད་རའི་ཐོན་རྣམ་བཟོ་ཚུགས་པའི་ ཐབས་ལམ་ཤུགས་ཅན་ཅིག་ཨིན། འ་ནཱི་འདི་ འབྲེལ་ཚོགས་ཚུ་གིས་ ཁྱོད་ཀྱིས་འབད་མི་འདི་ ག་དེ་སྦེ་ལེགས་ཤོམ་ཨིན་ན་ ཧ་གོ་སྟེ་ འདི་ལུ་སྤྲོ་བ་བསྐྱེད་བཅུག་ནིའི་དོན་ལུ་ ཆ་རོགས་འབད་ནི་ལུ་ ཁེ་ཕན་ཅན་གྱི་ཐབས་ལམ་ཨིན།</a:t>
              </a: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6" name="Rectangle 35">
              <a:extLst>
                <a:ext uri="{FF2B5EF4-FFF2-40B4-BE49-F238E27FC236}">
                  <a16:creationId xmlns:a16="http://schemas.microsoft.com/office/drawing/2014/main" id="{71B8454F-607E-498D-AB85-B67B20B638FF}"/>
                </a:ext>
              </a:extLst>
            </p:cNvPr>
            <p:cNvSpPr/>
            <p:nvPr/>
          </p:nvSpPr>
          <p:spPr>
            <a:xfrm>
              <a:off x="957122" y="2496332"/>
              <a:ext cx="11278133" cy="14773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འཕྲལ་འཕྲལ་ ལས་ཚོགས་ཀྱི་ལཱ་འདི་ ག་དེ་སྦེ་ཁག་ཆེ་ཏོག་ཏོ་ཨིན་ན་ གཞན་ལུ་ལེགས་ཤོམ་སྦེ་སྟོན་ནིའི་དོན་ལུ་ སྲུང་རང་དགོཔ་ཨིན། སྲུང་བཏང་ནི་འདི་གསི་ ཁྱོད་རའི་ འབྲེལ་ཚོགས་དང་གཅིག་ཁར་ གནད་དོན་གལ་ཅན་གྱི་ མཐུན་འབྲེལ་བཟོ་ཚུགས་པའི་ཁར་ བློ་གཏད་དང་ བརྩི་མཐོང་ཡོང་བཟོ་ཚུགསཔ་ལས་ ཁྱོད་རའི་ ཁེབ་སང་མེད་པའི་ལས་ཚོགས་འདི་ ཡར་འཐེན་འབད་ཚུགསཔ་ཨིན། འདི་གིས་ ཁེབ་སང་མེད་པའི་ལས་ཚོགས་ཀྱི་ ཐོན་རྣམ་འདི་གྲུབ་ཨིན།</a:t>
              </a: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27" name="Group 43">
            <a:extLst>
              <a:ext uri="{FF2B5EF4-FFF2-40B4-BE49-F238E27FC236}">
                <a16:creationId xmlns:a16="http://schemas.microsoft.com/office/drawing/2014/main" id="{8B97AB0F-7516-4847-8924-0300D0494D4F}"/>
              </a:ext>
            </a:extLst>
          </p:cNvPr>
          <p:cNvGrpSpPr/>
          <p:nvPr/>
        </p:nvGrpSpPr>
        <p:grpSpPr>
          <a:xfrm>
            <a:off x="252039" y="3796485"/>
            <a:ext cx="8455782" cy="1963754"/>
            <a:chOff x="873467" y="3493959"/>
            <a:chExt cx="10315231" cy="2582351"/>
          </a:xfrm>
        </p:grpSpPr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A607243A-FA42-4C89-9F65-B8379E9D6F21}"/>
                </a:ext>
              </a:extLst>
            </p:cNvPr>
            <p:cNvSpPr/>
            <p:nvPr/>
          </p:nvSpPr>
          <p:spPr>
            <a:xfrm>
              <a:off x="991744" y="3641887"/>
              <a:ext cx="9155556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bo-CN" sz="105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འོག་ལུ་བཀོད་དེ་ཡོད་མི་འདི་ ཐོན་རྣམ་བཟོ་ནིའི་དོན་ལུ་ སྲུང་བཏང་ནི་འདི་ ཐབས་མ་ཅིག་སྦེ་ལག་ལེན་འཐབ་ཐབས་ལུ་ བསླབ་སྟོན་དག་པ་ཅིག་ཡོད་མི་འདི་ཨིན།</a:t>
              </a:r>
              <a:r>
                <a:rPr lang="en-US" sz="105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:</a:t>
              </a:r>
            </a:p>
            <a:p>
              <a:pPr defTabSz="685800">
                <a:defRPr/>
              </a:pPr>
              <a:endParaRPr lang="en-US" sz="10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endParaRPr lang="en-US" sz="10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endParaRPr lang="en-US" sz="10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BC33D352-90ED-4217-A71E-26B274B5E407}"/>
                </a:ext>
              </a:extLst>
            </p:cNvPr>
            <p:cNvSpPr/>
            <p:nvPr/>
          </p:nvSpPr>
          <p:spPr>
            <a:xfrm>
              <a:off x="1140182" y="4120168"/>
              <a:ext cx="106965" cy="117045"/>
            </a:xfrm>
            <a:prstGeom prst="ellipse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0B1D8952-1C7B-4943-9958-A767144E548A}"/>
                </a:ext>
              </a:extLst>
            </p:cNvPr>
            <p:cNvSpPr/>
            <p:nvPr/>
          </p:nvSpPr>
          <p:spPr>
            <a:xfrm>
              <a:off x="1136350" y="4751420"/>
              <a:ext cx="106965" cy="117045"/>
            </a:xfrm>
            <a:prstGeom prst="ellipse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1" name="Oval 33">
              <a:extLst>
                <a:ext uri="{FF2B5EF4-FFF2-40B4-BE49-F238E27FC236}">
                  <a16:creationId xmlns:a16="http://schemas.microsoft.com/office/drawing/2014/main" id="{DA836C16-5CAF-4E62-8664-E4D39BCC7724}"/>
                </a:ext>
              </a:extLst>
            </p:cNvPr>
            <p:cNvSpPr/>
            <p:nvPr/>
          </p:nvSpPr>
          <p:spPr>
            <a:xfrm>
              <a:off x="1154082" y="5414228"/>
              <a:ext cx="106965" cy="117045"/>
            </a:xfrm>
            <a:prstGeom prst="ellipse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38C744FD-7FC6-4AEC-BEF8-9422337C409C}"/>
                </a:ext>
              </a:extLst>
            </p:cNvPr>
            <p:cNvSpPr/>
            <p:nvPr/>
          </p:nvSpPr>
          <p:spPr bwMode="auto">
            <a:xfrm>
              <a:off x="873467" y="3493959"/>
              <a:ext cx="10315231" cy="2582351"/>
            </a:xfrm>
            <a:prstGeom prst="rect">
              <a:avLst/>
            </a:prstGeom>
            <a:noFill/>
            <a:ln w="19050" cap="flat" cmpd="sng" algn="ctr">
              <a:solidFill>
                <a:srgbClr val="189BB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15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3" name="Rectangle 40">
              <a:extLst>
                <a:ext uri="{FF2B5EF4-FFF2-40B4-BE49-F238E27FC236}">
                  <a16:creationId xmlns:a16="http://schemas.microsoft.com/office/drawing/2014/main" id="{311AEDA6-C15D-4334-A000-5291AF9AF5A7}"/>
                </a:ext>
              </a:extLst>
            </p:cNvPr>
            <p:cNvSpPr/>
            <p:nvPr/>
          </p:nvSpPr>
          <p:spPr>
            <a:xfrm>
              <a:off x="1306286" y="4025435"/>
              <a:ext cx="954894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bo-CN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ཁྱོད་རའི་ལཱ་གི་སྐོར་ལས་ ཁུངས་ལྡན་གྱི་སྲུང་ཅིག་བཏང་དགོ། ད་རེས་ཀྱི་འབྲེལ་ཚུགས་ཚུ་གིས་འབད་བ་ཅིན་ ཚོང་བསྒྱུར་གནས་ཚད་དང་ སྲུང་ངོ་མ་ཨིན་ན་མེན་ན་ ལེགས་ཤོམ་སྦེ་དབྱེ་བ་ཕྱེཚུགསཔ།</a:t>
              </a:r>
              <a:endParaRPr lang="en-US" sz="10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4" name="Rectangle 41">
              <a:extLst>
                <a:ext uri="{FF2B5EF4-FFF2-40B4-BE49-F238E27FC236}">
                  <a16:creationId xmlns:a16="http://schemas.microsoft.com/office/drawing/2014/main" id="{C98599FC-57DE-4E03-BA4F-752AFA4038E7}"/>
                </a:ext>
              </a:extLst>
            </p:cNvPr>
            <p:cNvSpPr/>
            <p:nvPr/>
          </p:nvSpPr>
          <p:spPr>
            <a:xfrm>
              <a:off x="1306286" y="4643972"/>
              <a:ext cx="9742714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bo-CN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སྲུང་འདི་ག་བཟུམ་སྦེ་ཡང་འཐོན་འོང་། སྣང་བརྙན་གྱི་སྒོ་ལས་ སྲུང་བཏང་ནི་འདི་ བརྗེད་ནི་མི་འོང་། དམིགས་བསལ་དུ་ བརྡ་འཕྲིན་སྤེལ་ནིའི་དོན་ལུ་ ཕན་ནུས་ཅན་གྱི་རྒྱུན་ལམ་ཨིན་མི་ གློག་བརྙན་འདི་བརྗེད་ནི་མི་འོང་།</a:t>
              </a:r>
              <a:endParaRPr lang="en-US" sz="10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5" name="Rectangle 42">
              <a:extLst>
                <a:ext uri="{FF2B5EF4-FFF2-40B4-BE49-F238E27FC236}">
                  <a16:creationId xmlns:a16="http://schemas.microsoft.com/office/drawing/2014/main" id="{D35C45B7-D340-4502-9A45-74C97F44A2E1}"/>
                </a:ext>
              </a:extLst>
            </p:cNvPr>
            <p:cNvSpPr/>
            <p:nvPr/>
          </p:nvSpPr>
          <p:spPr>
            <a:xfrm>
              <a:off x="1306286" y="5289669"/>
              <a:ext cx="974271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bo-CN" sz="105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ཁྱོད་ཀྱི་སྲུང་ནང་ ནམ་ར་འབད་རུང་ ཁྲབ་རྩེདཔ་ངོ་མ་ཅིག་འོང་གོ། མང་ཆེ་རང་ འ་ནཱི་ཁྲབ་རྩེདཔ་ངོ་མ་འདི་ ཁྱོད་རའི་ལས་ཚོགས་ཀྱི་ལས་ཚོགས་ཀྱི་ ཁེ་ཕན་སྤྱོད་མི་ཅིག་ཨིན། མི་ཚུ་ལུ་ སྡེ་ཚན་དང་ བློར་སྣང་གི་དགོངས་དོན་དང་ཕྱདཔ་ད་ མི་ངོམ་རང་རྐྱང་དང་འབྲེལ་བ་འཐབ་ནི་འདི་འཇམ། ཁྱོད་ཀྱི་འཁྲབ་རྩེདཔ་ངོ་མ་གི་མི་ཚེ་སྐོར་ལས་ ཧིང་སངས་ས་སྦེ་འབྲི།</a:t>
              </a:r>
              <a:endParaRPr lang="en-US" sz="105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36" name="Group 46">
            <a:extLst>
              <a:ext uri="{FF2B5EF4-FFF2-40B4-BE49-F238E27FC236}">
                <a16:creationId xmlns:a16="http://schemas.microsoft.com/office/drawing/2014/main" id="{4B8FBE5C-C2AF-4A77-A33C-33A934662F01}"/>
              </a:ext>
            </a:extLst>
          </p:cNvPr>
          <p:cNvGrpSpPr/>
          <p:nvPr/>
        </p:nvGrpSpPr>
        <p:grpSpPr>
          <a:xfrm>
            <a:off x="0" y="1602321"/>
            <a:ext cx="5075513" cy="355934"/>
            <a:chOff x="0" y="923391"/>
            <a:chExt cx="6767351" cy="474578"/>
          </a:xfrm>
          <a:solidFill>
            <a:srgbClr val="189BB5"/>
          </a:solidFill>
        </p:grpSpPr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7B77BA98-5163-4103-8783-E295BB0146F3}"/>
                </a:ext>
              </a:extLst>
            </p:cNvPr>
            <p:cNvGrpSpPr/>
            <p:nvPr/>
          </p:nvGrpSpPr>
          <p:grpSpPr>
            <a:xfrm>
              <a:off x="0" y="923391"/>
              <a:ext cx="6767351" cy="474578"/>
              <a:chOff x="0" y="923391"/>
              <a:chExt cx="6767351" cy="474578"/>
            </a:xfrm>
            <a:grpFill/>
          </p:grpSpPr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id="{0B12F351-DF28-46B2-AA1A-82DA60922155}"/>
                  </a:ext>
                </a:extLst>
              </p:cNvPr>
              <p:cNvSpPr/>
              <p:nvPr/>
            </p:nvSpPr>
            <p:spPr bwMode="auto">
              <a:xfrm>
                <a:off x="0" y="923391"/>
                <a:ext cx="6767351" cy="474578"/>
              </a:xfrm>
              <a:prstGeom prst="rect">
                <a:avLst/>
              </a:prstGeom>
              <a:grpFill/>
              <a:ln w="9525" cap="flat" cmpd="sng" algn="ctr">
                <a:solidFill>
                  <a:srgbClr val="189BB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AT" sz="1500" kern="0">
                  <a:solidFill>
                    <a:srgbClr val="000000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  <p:sp>
            <p:nvSpPr>
              <p:cNvPr id="40" name="TextBox 16">
                <a:extLst>
                  <a:ext uri="{FF2B5EF4-FFF2-40B4-BE49-F238E27FC236}">
                    <a16:creationId xmlns:a16="http://schemas.microsoft.com/office/drawing/2014/main" id="{C69E5574-7566-4D1C-B050-00EE0B7B4326}"/>
                  </a:ext>
                </a:extLst>
              </p:cNvPr>
              <p:cNvSpPr txBox="1"/>
              <p:nvPr/>
            </p:nvSpPr>
            <p:spPr>
              <a:xfrm>
                <a:off x="332295" y="988466"/>
                <a:ext cx="6232892" cy="369331"/>
              </a:xfrm>
              <a:prstGeom prst="rect">
                <a:avLst/>
              </a:prstGeom>
              <a:grpFill/>
              <a:ln>
                <a:solidFill>
                  <a:srgbClr val="189BB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bo-CN" altLang="en-US" sz="1200" kern="0" dirty="0">
                    <a:solidFill>
                      <a:srgbClr val="FFFFFF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ཁྱོད་ཀྱི་སྲུང་འདི་ ཚོང་འབྲེལ་གྱི་ལྟེ་བ་ལུ་བཞག་དགོ</a:t>
                </a:r>
                <a:endParaRPr lang="en-GB" altLang="en-US" sz="1200" kern="0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sp>
          <p:nvSpPr>
            <p:cNvPr id="38" name="Heart 45">
              <a:extLst>
                <a:ext uri="{FF2B5EF4-FFF2-40B4-BE49-F238E27FC236}">
                  <a16:creationId xmlns:a16="http://schemas.microsoft.com/office/drawing/2014/main" id="{7D798935-3C11-4E81-B6A6-C435589DE160}"/>
                </a:ext>
              </a:extLst>
            </p:cNvPr>
            <p:cNvSpPr/>
            <p:nvPr/>
          </p:nvSpPr>
          <p:spPr>
            <a:xfrm>
              <a:off x="4668178" y="1050516"/>
              <a:ext cx="287381" cy="212300"/>
            </a:xfrm>
            <a:prstGeom prst="heart">
              <a:avLst/>
            </a:prstGeom>
            <a:grpFill/>
            <a:ln>
              <a:solidFill>
                <a:srgbClr val="189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sp>
        <p:nvSpPr>
          <p:cNvPr id="41" name="Rectangle 48">
            <a:extLst>
              <a:ext uri="{FF2B5EF4-FFF2-40B4-BE49-F238E27FC236}">
                <a16:creationId xmlns:a16="http://schemas.microsoft.com/office/drawing/2014/main" id="{8B661E4E-E010-47D7-9A50-71C2386819A4}"/>
              </a:ext>
            </a:extLst>
          </p:cNvPr>
          <p:cNvSpPr/>
          <p:nvPr/>
        </p:nvSpPr>
        <p:spPr>
          <a:xfrm>
            <a:off x="7574947" y="5742793"/>
            <a:ext cx="95891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*Source: </a:t>
            </a:r>
            <a:r>
              <a:rPr lang="en-US" sz="6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donorbox.org</a:t>
            </a:r>
            <a:endParaRPr lang="en-US" sz="6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Image result for star vector orange">
            <a:extLst>
              <a:ext uri="{FF2B5EF4-FFF2-40B4-BE49-F238E27FC236}">
                <a16:creationId xmlns:a16="http://schemas.microsoft.com/office/drawing/2014/main" id="{D8C2E94F-7C78-488F-B173-F506D8C68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5" y="2274014"/>
            <a:ext cx="387988" cy="37352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3" name="Heart 45">
            <a:extLst>
              <a:ext uri="{FF2B5EF4-FFF2-40B4-BE49-F238E27FC236}">
                <a16:creationId xmlns:a16="http://schemas.microsoft.com/office/drawing/2014/main" id="{D5434C67-0AFB-4926-A6F3-801E32BD5676}"/>
              </a:ext>
            </a:extLst>
          </p:cNvPr>
          <p:cNvSpPr/>
          <p:nvPr/>
        </p:nvSpPr>
        <p:spPr>
          <a:xfrm>
            <a:off x="3501133" y="1697665"/>
            <a:ext cx="215536" cy="159225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876218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748" y="801137"/>
            <a:ext cx="4314305" cy="793377"/>
          </a:xfrm>
        </p:spPr>
        <p:txBody>
          <a:bodyPr>
            <a:no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སྲུང་བཏང་ནིའི་དཔེ།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3" name="Heart 45">
            <a:extLst>
              <a:ext uri="{FF2B5EF4-FFF2-40B4-BE49-F238E27FC236}">
                <a16:creationId xmlns:a16="http://schemas.microsoft.com/office/drawing/2014/main" id="{D5434C67-0AFB-4926-A6F3-801E32BD5676}"/>
              </a:ext>
            </a:extLst>
          </p:cNvPr>
          <p:cNvSpPr/>
          <p:nvPr/>
        </p:nvSpPr>
        <p:spPr>
          <a:xfrm>
            <a:off x="3501133" y="2033996"/>
            <a:ext cx="215536" cy="159225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3">
            <a:extLst>
              <a:ext uri="{FF2B5EF4-FFF2-40B4-BE49-F238E27FC236}">
                <a16:creationId xmlns:a16="http://schemas.microsoft.com/office/drawing/2014/main" id="{987F07C5-CF7D-4D06-9D36-5C5008002A82}"/>
              </a:ext>
            </a:extLst>
          </p:cNvPr>
          <p:cNvGrpSpPr/>
          <p:nvPr/>
        </p:nvGrpSpPr>
        <p:grpSpPr>
          <a:xfrm>
            <a:off x="382063" y="1775779"/>
            <a:ext cx="3686738" cy="3884395"/>
            <a:chOff x="494549" y="942207"/>
            <a:chExt cx="4915651" cy="5179193"/>
          </a:xfrm>
        </p:grpSpPr>
        <p:sp>
          <p:nvSpPr>
            <p:cNvPr id="24" name="Isosceles Triangle 22">
              <a:extLst>
                <a:ext uri="{FF2B5EF4-FFF2-40B4-BE49-F238E27FC236}">
                  <a16:creationId xmlns:a16="http://schemas.microsoft.com/office/drawing/2014/main" id="{BD0942FB-84FA-468A-BF35-4069BFAAC630}"/>
                </a:ext>
              </a:extLst>
            </p:cNvPr>
            <p:cNvSpPr/>
            <p:nvPr/>
          </p:nvSpPr>
          <p:spPr bwMode="auto">
            <a:xfrm rot="2784834">
              <a:off x="508389" y="1469752"/>
              <a:ext cx="206740" cy="133896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15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4F708387-6F20-458C-978E-5F2501C10B0C}"/>
                </a:ext>
              </a:extLst>
            </p:cNvPr>
            <p:cNvSpPr/>
            <p:nvPr/>
          </p:nvSpPr>
          <p:spPr bwMode="auto">
            <a:xfrm>
              <a:off x="494549" y="942207"/>
              <a:ext cx="4915651" cy="565847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cxnSp>
          <p:nvCxnSpPr>
            <p:cNvPr id="44" name="Straight Connector 16">
              <a:extLst>
                <a:ext uri="{FF2B5EF4-FFF2-40B4-BE49-F238E27FC236}">
                  <a16:creationId xmlns:a16="http://schemas.microsoft.com/office/drawing/2014/main" id="{D5D3BC15-93BB-435B-906D-C8D659025B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6414" y="1017142"/>
              <a:ext cx="0" cy="510425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5" name="Group 5">
            <a:extLst>
              <a:ext uri="{FF2B5EF4-FFF2-40B4-BE49-F238E27FC236}">
                <a16:creationId xmlns:a16="http://schemas.microsoft.com/office/drawing/2014/main" id="{AC704852-A817-4D7A-9BAF-9FD64D11535C}"/>
              </a:ext>
            </a:extLst>
          </p:cNvPr>
          <p:cNvGrpSpPr/>
          <p:nvPr/>
        </p:nvGrpSpPr>
        <p:grpSpPr>
          <a:xfrm>
            <a:off x="4537588" y="1775779"/>
            <a:ext cx="4132753" cy="3884395"/>
            <a:chOff x="6629935" y="942207"/>
            <a:chExt cx="4915651" cy="5179193"/>
          </a:xfrm>
        </p:grpSpPr>
        <p:sp>
          <p:nvSpPr>
            <p:cNvPr id="46" name="Isosceles Triangle 22">
              <a:extLst>
                <a:ext uri="{FF2B5EF4-FFF2-40B4-BE49-F238E27FC236}">
                  <a16:creationId xmlns:a16="http://schemas.microsoft.com/office/drawing/2014/main" id="{9511DC02-7D57-4C47-A5D5-3D4AE796E436}"/>
                </a:ext>
              </a:extLst>
            </p:cNvPr>
            <p:cNvSpPr/>
            <p:nvPr/>
          </p:nvSpPr>
          <p:spPr bwMode="auto">
            <a:xfrm rot="2784834">
              <a:off x="6643775" y="1469752"/>
              <a:ext cx="206740" cy="133896"/>
            </a:xfrm>
            <a:prstGeom prst="triangle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15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7" name="Rectangle 21">
              <a:extLst>
                <a:ext uri="{FF2B5EF4-FFF2-40B4-BE49-F238E27FC236}">
                  <a16:creationId xmlns:a16="http://schemas.microsoft.com/office/drawing/2014/main" id="{CFF3D92D-E710-4374-8F72-5825581008DC}"/>
                </a:ext>
              </a:extLst>
            </p:cNvPr>
            <p:cNvSpPr/>
            <p:nvPr/>
          </p:nvSpPr>
          <p:spPr bwMode="auto">
            <a:xfrm>
              <a:off x="6629935" y="942207"/>
              <a:ext cx="4915651" cy="565847"/>
            </a:xfrm>
            <a:prstGeom prst="rect">
              <a:avLst/>
            </a:prstGeom>
            <a:solidFill>
              <a:srgbClr val="189BB5"/>
            </a:solidFill>
            <a:ln w="952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1500" dirty="0">
                <a:solidFill>
                  <a:srgbClr val="000000"/>
                </a:solidFill>
                <a:latin typeface="Arial" charset="0"/>
              </a:endParaRPr>
            </a:p>
          </p:txBody>
        </p:sp>
        <p:cxnSp>
          <p:nvCxnSpPr>
            <p:cNvPr id="48" name="Straight Connector 22">
              <a:extLst>
                <a:ext uri="{FF2B5EF4-FFF2-40B4-BE49-F238E27FC236}">
                  <a16:creationId xmlns:a16="http://schemas.microsoft.com/office/drawing/2014/main" id="{03F83AF9-CFDC-47ED-BA2E-7F1867B8FB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81800" y="1017142"/>
              <a:ext cx="0" cy="510425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189B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9" name="Picture 4" descr="Related image">
            <a:extLst>
              <a:ext uri="{FF2B5EF4-FFF2-40B4-BE49-F238E27FC236}">
                <a16:creationId xmlns:a16="http://schemas.microsoft.com/office/drawing/2014/main" id="{D354AB7E-B843-4B40-A716-256923D44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189BB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86" y="5738374"/>
            <a:ext cx="268059" cy="26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itle 6">
            <a:extLst>
              <a:ext uri="{FF2B5EF4-FFF2-40B4-BE49-F238E27FC236}">
                <a16:creationId xmlns:a16="http://schemas.microsoft.com/office/drawing/2014/main" id="{B57B85E7-29E7-4133-9AC8-BDBAB59B09A9}"/>
              </a:ext>
            </a:extLst>
          </p:cNvPr>
          <p:cNvSpPr txBox="1">
            <a:spLocks/>
          </p:cNvSpPr>
          <p:nvPr/>
        </p:nvSpPr>
        <p:spPr>
          <a:xfrm>
            <a:off x="495253" y="1880463"/>
            <a:ext cx="2354931" cy="2363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bo-CN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གྲོགས་རམ་ཚོགས་པ</a:t>
            </a:r>
            <a:r>
              <a:rPr lang="en-US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 </a:t>
            </a:r>
            <a:r>
              <a:rPr lang="bo-CN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ཆུ</a:t>
            </a:r>
            <a:endParaRPr lang="de-AT" sz="12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1" name="Title 6">
            <a:extLst>
              <a:ext uri="{FF2B5EF4-FFF2-40B4-BE49-F238E27FC236}">
                <a16:creationId xmlns:a16="http://schemas.microsoft.com/office/drawing/2014/main" id="{22D7F1FD-64C2-4702-8AB9-B8CC452D5136}"/>
              </a:ext>
            </a:extLst>
          </p:cNvPr>
          <p:cNvSpPr txBox="1">
            <a:spLocks/>
          </p:cNvSpPr>
          <p:nvPr/>
        </p:nvSpPr>
        <p:spPr>
          <a:xfrm>
            <a:off x="5083259" y="1880463"/>
            <a:ext cx="2936133" cy="2363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འཛམ་གླིང་རྐང་འཁོར་གྱི་སྐྱབས་མགོན</a:t>
            </a:r>
            <a:endParaRPr lang="de-AT" sz="12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52" name="Picture 2" descr="Related image">
            <a:extLst>
              <a:ext uri="{FF2B5EF4-FFF2-40B4-BE49-F238E27FC236}">
                <a16:creationId xmlns:a16="http://schemas.microsoft.com/office/drawing/2014/main" id="{CA5578AA-2E6A-457E-AD35-D2ACAEE44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58" y="2283211"/>
            <a:ext cx="3494768" cy="146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35">
            <a:extLst>
              <a:ext uri="{FF2B5EF4-FFF2-40B4-BE49-F238E27FC236}">
                <a16:creationId xmlns:a16="http://schemas.microsoft.com/office/drawing/2014/main" id="{3C5A2E1C-FA31-427C-A66C-E3852D3F0DA4}"/>
              </a:ext>
            </a:extLst>
          </p:cNvPr>
          <p:cNvSpPr/>
          <p:nvPr/>
        </p:nvSpPr>
        <p:spPr>
          <a:xfrm>
            <a:off x="4779622" y="3805640"/>
            <a:ext cx="4003741" cy="187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ཨི་ཐལ་གྱི་རེ་བ</a:t>
            </a:r>
            <a:endParaRPr lang="en-US" sz="9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endParaRPr lang="en-US" sz="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རྐང་འཁོར་གྱི་ཤུགས་ཀྱི་ཐོག་ལས་ མི་ཚུ་འཚོལ་སྒྲུབ་འབད་ནི་ལུ་ དམིགས་གཏད་བསྐྱེད་མི་ འཛམ་གླིང་རྐང་འཁོར་གྱི་སྐྱབས་མགོན་གྱིས་ ཁོང་རའི་ལས་ཚོགས་དང་གཅིག་ཁར་ ཁོང་དང་ལཱ་འབད་མི་མི་ཚུ་གི་ ཉམས་མྱོང་བརྗེ་སོར་འབད་བཅུག་ཞིནམ་ལས་ རང་དོན་གྱི་སྲུང་གི་ཤུགས་ཚུ་ བསྡུ་ལེན་འབད་དེ་ཡོདཔ་ཨིན། ཨི་ཐལ་བཟུམ་སྦེ་ ཧེ་མ་སློབ་གྲྭ་ནང་ ཆུ་ཚོད་༢ ཀྱི་རིང་འགྲོ་འགྲུལ་འབད་དགོ་མི་འདི་ འཛམ་གླིང་རྐང་འཁོར་གྱི་སྐྱབས་མགོན་གྱི་བཀྲིན་ལས་ སྐར་མ་༤༥ རྐྱངམ་གཅིག་ འགྲོ་འགྲུལ་འབད་དགོཔ་འཐོན་ཡོད་པ་དང་ མོ་བཟུམ་ལས་ ཐད་ཀར་གྱི་སྲུང་ཉན་ནི་ཐོབ་ད་ལུ་ ཆ་རོགས་འབད་མ་ཚུགས་ཏེ་འབད་རུང་ མོ་དང་ ལས་ཚོགས་ཀྱི་དམིགས་ཡུལ་གཅིག་ཁར་ འབྲེལ་བ་ཡོདཔ་སྦེ་མཐོངམ་ཨིན་པས།</a:t>
            </a:r>
            <a:endParaRPr lang="en-US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4" name="Rectangle 30">
            <a:extLst>
              <a:ext uri="{FF2B5EF4-FFF2-40B4-BE49-F238E27FC236}">
                <a16:creationId xmlns:a16="http://schemas.microsoft.com/office/drawing/2014/main" id="{66761CA6-305E-4051-B55E-882990917E1A}"/>
              </a:ext>
            </a:extLst>
          </p:cNvPr>
          <p:cNvSpPr/>
          <p:nvPr/>
        </p:nvSpPr>
        <p:spPr>
          <a:xfrm>
            <a:off x="6433605" y="5734190"/>
            <a:ext cx="1793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hlinkClick r:id="rId5"/>
              </a:rPr>
              <a:t>https://worldbicyclerelief.org/en/impact/education/#ethel%20video</a:t>
            </a:r>
            <a:endParaRPr lang="en-US" sz="900" dirty="0"/>
          </a:p>
        </p:txBody>
      </p:sp>
      <p:sp>
        <p:nvSpPr>
          <p:cNvPr id="55" name="Rectangle 33">
            <a:extLst>
              <a:ext uri="{FF2B5EF4-FFF2-40B4-BE49-F238E27FC236}">
                <a16:creationId xmlns:a16="http://schemas.microsoft.com/office/drawing/2014/main" id="{7FDFBCB0-1364-490B-A04A-28F1173993F6}"/>
              </a:ext>
            </a:extLst>
          </p:cNvPr>
          <p:cNvSpPr/>
          <p:nvPr/>
        </p:nvSpPr>
        <p:spPr>
          <a:xfrm>
            <a:off x="5137945" y="5780006"/>
            <a:ext cx="99257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o-CN" altLang="de-DE" sz="1050" b="1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སྲུང་དང་གློག་བརྙན</a:t>
            </a:r>
            <a:r>
              <a:rPr lang="en-US" altLang="de-DE" sz="1050" b="1" dirty="0">
                <a:solidFill>
                  <a:srgbClr val="189BB5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:</a:t>
            </a:r>
            <a:endParaRPr lang="de-AT" altLang="de-DE" sz="1050" b="1" dirty="0">
              <a:solidFill>
                <a:srgbClr val="189BB5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6" name="Rectangle 36">
            <a:extLst>
              <a:ext uri="{FF2B5EF4-FFF2-40B4-BE49-F238E27FC236}">
                <a16:creationId xmlns:a16="http://schemas.microsoft.com/office/drawing/2014/main" id="{75C445B3-4423-49E3-AA42-77B1B85FF9A5}"/>
              </a:ext>
            </a:extLst>
          </p:cNvPr>
          <p:cNvSpPr/>
          <p:nvPr/>
        </p:nvSpPr>
        <p:spPr>
          <a:xfrm>
            <a:off x="1566712" y="5513039"/>
            <a:ext cx="19575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https://youtu.be/nlVIsVfWwS4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43">
            <a:extLst>
              <a:ext uri="{FF2B5EF4-FFF2-40B4-BE49-F238E27FC236}">
                <a16:creationId xmlns:a16="http://schemas.microsoft.com/office/drawing/2014/main" id="{9008D52B-26C3-45FE-8205-57DBDB9EB0AC}"/>
              </a:ext>
            </a:extLst>
          </p:cNvPr>
          <p:cNvGrpSpPr/>
          <p:nvPr/>
        </p:nvGrpSpPr>
        <p:grpSpPr>
          <a:xfrm>
            <a:off x="634394" y="5458662"/>
            <a:ext cx="941701" cy="362813"/>
            <a:chOff x="360363" y="5927372"/>
            <a:chExt cx="1255599" cy="483750"/>
          </a:xfrm>
        </p:grpSpPr>
        <p:sp>
          <p:nvSpPr>
            <p:cNvPr id="58" name="TextBox 3">
              <a:extLst>
                <a:ext uri="{FF2B5EF4-FFF2-40B4-BE49-F238E27FC236}">
                  <a16:creationId xmlns:a16="http://schemas.microsoft.com/office/drawing/2014/main" id="{0108B481-0973-4857-A79F-61F8DE95CE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214" y="5999971"/>
              <a:ext cx="7057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bo-CN" altLang="de-DE" sz="1050" b="1" dirty="0">
                  <a:solidFill>
                    <a:srgbClr val="189B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གློག་བརྙན</a:t>
              </a:r>
              <a:r>
                <a:rPr lang="en-US" altLang="de-DE" sz="1050" b="1" dirty="0">
                  <a:solidFill>
                    <a:srgbClr val="189BB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de-AT" altLang="de-DE" sz="1050" b="1" dirty="0">
                <a:solidFill>
                  <a:srgbClr val="189BB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45">
              <a:extLst>
                <a:ext uri="{FF2B5EF4-FFF2-40B4-BE49-F238E27FC236}">
                  <a16:creationId xmlns:a16="http://schemas.microsoft.com/office/drawing/2014/main" id="{0ABC4D83-A587-4105-9E76-231AF9CBF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189BB5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60363" y="5927372"/>
              <a:ext cx="483750" cy="483750"/>
            </a:xfrm>
            <a:prstGeom prst="rect">
              <a:avLst/>
            </a:prstGeom>
          </p:spPr>
        </p:pic>
      </p:grpSp>
      <p:pic>
        <p:nvPicPr>
          <p:cNvPr id="60" name="The Source | charity: water VR Video">
            <a:hlinkClick r:id="" action="ppaction://media"/>
            <a:extLst>
              <a:ext uri="{FF2B5EF4-FFF2-40B4-BE49-F238E27FC236}">
                <a16:creationId xmlns:a16="http://schemas.microsoft.com/office/drawing/2014/main" id="{29D07350-C658-4D1B-BA11-869892A2BC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20700" y="3581639"/>
            <a:ext cx="3095969" cy="1741483"/>
          </a:xfrm>
          <a:prstGeom prst="rect">
            <a:avLst/>
          </a:prstGeom>
        </p:spPr>
      </p:pic>
      <p:sp>
        <p:nvSpPr>
          <p:cNvPr id="61" name="Rectangle 47">
            <a:extLst>
              <a:ext uri="{FF2B5EF4-FFF2-40B4-BE49-F238E27FC236}">
                <a16:creationId xmlns:a16="http://schemas.microsoft.com/office/drawing/2014/main" id="{D26B2FF5-BE9E-4015-8EC8-DF72A4EEEA0E}"/>
              </a:ext>
            </a:extLst>
          </p:cNvPr>
          <p:cNvSpPr/>
          <p:nvPr/>
        </p:nvSpPr>
        <p:spPr>
          <a:xfrm>
            <a:off x="529869" y="2234126"/>
            <a:ext cx="3973813" cy="132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sz="9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ཆུ་ཟེར་བའི་གྲོགས་རམ་ཚོགས་པ་གིས་ གྲོགས་རམ་བྱིན་མི་ཚུ་ </a:t>
            </a:r>
            <a:r>
              <a:rPr lang="en-US" sz="9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bo-CN" sz="9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མ་དངུལ་བཟོ་མིའི་ལས་རིམ་ཅིག་སྦེ་ ཨི་ཐི་ཡོ་པི་ཡ་གི་ ཁྲོམ་ཆུང་ནང་ དངོས་མེད་ལྟ་སྐོར་ནང་འཁྱིད་འབག་སྟེ་ ཌོ་ལར་ ས་ཡ་༢.༤ བཟོ་ཚུགས་ནུག།</a:t>
            </a:r>
            <a:br>
              <a:rPr lang="en-US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</a:br>
            <a:endParaRPr lang="en-US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9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ལས་རིམ་འདིའི་སྐབས་ལུ་ ཨི་ཐི་ཡོ་པི་ཡ་གི་བཟའ་ཚང་ཚུ་ འགོ་ཐོག་ ཆུ་ཧིང་སངས་ས་འཚོལ་ཐོབ་མིའི་སྐོར་ལས་ དངོས་གསལ་གློག་བརྙན་བཟོ་སྟེ་ཡོད་མི་འདི་ ལས་རིམ་འདི་ཁར་ཅའ་མར་གཏོགས་མི་ཚུ་ལུ་ ཉན་ཆས་རེ་རེ་བྱིན་ཏེ་ དངོས་མེད་ལྟ་སྐོར་གྱི་ཐོག་ལས་བལྟ་བཅུག་ནུག།</a:t>
            </a:r>
            <a:endParaRPr lang="en-US" sz="9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7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47A61F1-6017-450D-BD86-4B5CFF3B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/>
          <a:lstStyle/>
          <a:p>
            <a:pPr algn="ctr"/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</a:t>
            </a: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168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Good Upstream Business Planning? - Integrated Planning, Execution,  &amp;amp; Reserves for the Modern Energy Industry. | Aucerna">
            <a:extLst>
              <a:ext uri="{FF2B5EF4-FFF2-40B4-BE49-F238E27FC236}">
                <a16:creationId xmlns:a16="http://schemas.microsoft.com/office/drawing/2014/main" id="{E993E924-09B2-46C8-9EED-6431D946E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r="15340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4892040"/>
            <a:ext cx="9143998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407A57-DBB3-4A1B-9BA4-EDF36CBBE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892" y="5151330"/>
            <a:ext cx="5547728" cy="1261872"/>
          </a:xfrm>
        </p:spPr>
        <p:txBody>
          <a:bodyPr anchor="ctr">
            <a:normAutofit/>
          </a:bodyPr>
          <a:lstStyle/>
          <a:p>
            <a:pPr algn="l"/>
            <a:r>
              <a:rPr lang="bo-CN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ཚོང་འབྲེལ་དང་ལེན་འཆར་གཞི</a:t>
            </a:r>
            <a:endParaRPr lang="de-AT" sz="4200" dirty="0">
              <a:solidFill>
                <a:schemeClr val="tx1">
                  <a:lumMod val="85000"/>
                  <a:lumOff val="15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10362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061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509" y="882444"/>
            <a:ext cx="4570783" cy="793377"/>
          </a:xfrm>
        </p:spPr>
        <p:txBody>
          <a:bodyPr>
            <a:no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ཚོང་འབྲེལ་དང་ལེན་འཆར་གཞི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grpSp>
        <p:nvGrpSpPr>
          <p:cNvPr id="14" name="Group 2">
            <a:extLst>
              <a:ext uri="{FF2B5EF4-FFF2-40B4-BE49-F238E27FC236}">
                <a16:creationId xmlns:a16="http://schemas.microsoft.com/office/drawing/2014/main" id="{3E4896A8-26A5-4646-8892-3990465DA5FE}"/>
              </a:ext>
            </a:extLst>
          </p:cNvPr>
          <p:cNvGrpSpPr/>
          <p:nvPr/>
        </p:nvGrpSpPr>
        <p:grpSpPr>
          <a:xfrm>
            <a:off x="773417" y="2026769"/>
            <a:ext cx="8300945" cy="1266732"/>
            <a:chOff x="1615285" y="1655349"/>
            <a:chExt cx="11067927" cy="1688975"/>
          </a:xfrm>
        </p:grpSpPr>
        <p:sp>
          <p:nvSpPr>
            <p:cNvPr id="15" name="Rectangle 1">
              <a:extLst>
                <a:ext uri="{FF2B5EF4-FFF2-40B4-BE49-F238E27FC236}">
                  <a16:creationId xmlns:a16="http://schemas.microsoft.com/office/drawing/2014/main" id="{5DBAA96D-B4D5-4F19-ACFC-AE03AF684B27}"/>
                </a:ext>
              </a:extLst>
            </p:cNvPr>
            <p:cNvSpPr/>
            <p:nvPr/>
          </p:nvSpPr>
          <p:spPr>
            <a:xfrm>
              <a:off x="1661714" y="1655349"/>
              <a:ext cx="1044168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ཁྱོད་རའི་ལྟེ་བའི་དམིགས་ཡུལ་རེ་རེ་བཞིན་གྱི་དོན་ལུ་ ཁེ་གྱོང་ཡོད་མི/ཚོང་མགྲོན་པ་ཚུ་གི་དོན་ལུ་ དམིགས་བསལ་གྱི་ལས་སྣ་བརྩམས་ཡོད་མི་རྩིས་ཏེ་ ཁྱོད་རའི་འཆར་གཞི་བརྩམས་ཡོད་པའི་ སྩོལ་གྲུབ་ངོས་འཛིན་འབད།</a:t>
              </a:r>
              <a:r>
                <a:rPr lang="en-US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</a:t>
              </a:r>
            </a:p>
          </p:txBody>
        </p:sp>
        <p:sp>
          <p:nvSpPr>
            <p:cNvPr id="26" name="Rectangle 35">
              <a:extLst>
                <a:ext uri="{FF2B5EF4-FFF2-40B4-BE49-F238E27FC236}">
                  <a16:creationId xmlns:a16="http://schemas.microsoft.com/office/drawing/2014/main" id="{71B8454F-607E-498D-AB85-B67B20B638FF}"/>
                </a:ext>
              </a:extLst>
            </p:cNvPr>
            <p:cNvSpPr/>
            <p:nvPr/>
          </p:nvSpPr>
          <p:spPr>
            <a:xfrm>
              <a:off x="1615285" y="2728771"/>
              <a:ext cx="11067927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ལྷག་པར་དུ་ ལས་སྣ་བརྩམས་ཏེ་ཡོད་མི་ནང་ལུ་ ཞག་དུས་དང་འགན་ཁུར་ཚུ་བཟོ་མིའི་ནང་ལས་ འཇལ་ཚད་ཀྱི་ཐབས་ལམ་བཙུགས་དགོཔ་འདི་གལ་ཆེ།</a:t>
              </a: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27" name="Group 43">
            <a:extLst>
              <a:ext uri="{FF2B5EF4-FFF2-40B4-BE49-F238E27FC236}">
                <a16:creationId xmlns:a16="http://schemas.microsoft.com/office/drawing/2014/main" id="{8B97AB0F-7516-4847-8924-0300D0494D4F}"/>
              </a:ext>
            </a:extLst>
          </p:cNvPr>
          <p:cNvGrpSpPr/>
          <p:nvPr/>
        </p:nvGrpSpPr>
        <p:grpSpPr>
          <a:xfrm>
            <a:off x="171625" y="3260021"/>
            <a:ext cx="8467878" cy="1800929"/>
            <a:chOff x="217947" y="2430309"/>
            <a:chExt cx="11481157" cy="3802119"/>
          </a:xfrm>
        </p:grpSpPr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A607243A-FA42-4C89-9F65-B8379E9D6F21}"/>
                </a:ext>
              </a:extLst>
            </p:cNvPr>
            <p:cNvSpPr/>
            <p:nvPr/>
          </p:nvSpPr>
          <p:spPr>
            <a:xfrm>
              <a:off x="421926" y="2755809"/>
              <a:ext cx="10429477" cy="974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bo-CN" sz="12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འོག་ལུ་བཀོད་དེ་ཡོད་མི་འདི་ ཁྱོད་རའི་ཚོང་འབྲེལ་གྱི་རྩོལ་སྒྲུབ་/ལས་སྣ་ཚུའི་དོན་ལུ་ དང་ལེན་འཆར་གཞི་བཟོ་ནིའི་དོན་ལུ་ ཐབས་ལམ་ཚུ་ཨིན</a:t>
              </a:r>
              <a:r>
                <a:rPr lang="en-US" sz="1200" b="1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:</a:t>
              </a: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  <a:p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BC33D352-90ED-4217-A71E-26B274B5E407}"/>
                </a:ext>
              </a:extLst>
            </p:cNvPr>
            <p:cNvSpPr/>
            <p:nvPr/>
          </p:nvSpPr>
          <p:spPr>
            <a:xfrm>
              <a:off x="456641" y="3758973"/>
              <a:ext cx="136040" cy="226321"/>
            </a:xfrm>
            <a:prstGeom prst="ellipse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0B1D8952-1C7B-4943-9958-A767144E548A}"/>
                </a:ext>
              </a:extLst>
            </p:cNvPr>
            <p:cNvSpPr/>
            <p:nvPr/>
          </p:nvSpPr>
          <p:spPr>
            <a:xfrm>
              <a:off x="456641" y="5248850"/>
              <a:ext cx="136040" cy="226321"/>
            </a:xfrm>
            <a:prstGeom prst="ellipse">
              <a:avLst/>
            </a:prstGeom>
            <a:solidFill>
              <a:srgbClr val="189BB5"/>
            </a:solidFill>
            <a:ln>
              <a:solidFill>
                <a:srgbClr val="189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38C744FD-7FC6-4AEC-BEF8-9422337C409C}"/>
                </a:ext>
              </a:extLst>
            </p:cNvPr>
            <p:cNvSpPr/>
            <p:nvPr/>
          </p:nvSpPr>
          <p:spPr bwMode="auto">
            <a:xfrm>
              <a:off x="217947" y="2430309"/>
              <a:ext cx="11481157" cy="3802119"/>
            </a:xfrm>
            <a:prstGeom prst="rect">
              <a:avLst/>
            </a:prstGeom>
            <a:noFill/>
            <a:ln w="19050" cap="flat" cmpd="sng" algn="ctr">
              <a:solidFill>
                <a:srgbClr val="189BB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1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40">
              <a:extLst>
                <a:ext uri="{FF2B5EF4-FFF2-40B4-BE49-F238E27FC236}">
                  <a16:creationId xmlns:a16="http://schemas.microsoft.com/office/drawing/2014/main" id="{311AEDA6-C15D-4334-A000-5291AF9AF5A7}"/>
                </a:ext>
              </a:extLst>
            </p:cNvPr>
            <p:cNvSpPr/>
            <p:nvPr/>
          </p:nvSpPr>
          <p:spPr>
            <a:xfrm>
              <a:off x="614882" y="3565110"/>
              <a:ext cx="10687285" cy="1315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ཁྱོད་རའི་འཆར་གཞི་ལུ་ རྒྱབ་སྐྱོར་འབད་མི་ཐབས་ལམ་ལག་ལེན་འཐབ་དགོ</a:t>
              </a:r>
              <a:r>
                <a:rPr lang="en-US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.</a:t>
              </a:r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 འ་ནཱི་འདི་ཤེས་ཡོན་གྱི་དགོས་མཁོ་དོན་ལུ་ ལག་ལེན་འཐབ་ནིའི་ནང་ ཡོངས་འབྲེལ་ཐོག་གི་མཉེན་ཆས་ རི་ཀ་དང་ཨཱ་སཱ་ན་བཟུམ་ ཨེཀ་སེལ་བཟུམ་ཨིན།</a:t>
              </a: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  <p:sp>
          <p:nvSpPr>
            <p:cNvPr id="34" name="Rectangle 41">
              <a:extLst>
                <a:ext uri="{FF2B5EF4-FFF2-40B4-BE49-F238E27FC236}">
                  <a16:creationId xmlns:a16="http://schemas.microsoft.com/office/drawing/2014/main" id="{C98599FC-57DE-4E03-BA4F-752AFA4038E7}"/>
                </a:ext>
              </a:extLst>
            </p:cNvPr>
            <p:cNvSpPr/>
            <p:nvPr/>
          </p:nvSpPr>
          <p:spPr>
            <a:xfrm>
              <a:off x="614882" y="5109613"/>
              <a:ext cx="9742716" cy="584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bo-CN" sz="1200" dirty="0"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rPr>
                <a:t>དམིགས་དོན་ལེ་ཤོ་ཡོད་མི་ལས་འགོ་བཙུགས་ཏེ་ རྒྱུ་ཁུངས་ཡོད་མི་དང་འཁྲིལ་ འགྱོ་བཏུབ་པའི་དང་ལེན་འཆར་གཞི་བཟོ་ནི།</a:t>
              </a:r>
              <a:endParaRPr lang="en-US" sz="1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endParaRPr>
            </a:p>
          </p:txBody>
        </p:sp>
      </p:grpSp>
      <p:grpSp>
        <p:nvGrpSpPr>
          <p:cNvPr id="36" name="Group 46">
            <a:extLst>
              <a:ext uri="{FF2B5EF4-FFF2-40B4-BE49-F238E27FC236}">
                <a16:creationId xmlns:a16="http://schemas.microsoft.com/office/drawing/2014/main" id="{4B8FBE5C-C2AF-4A77-A33C-33A934662F01}"/>
              </a:ext>
            </a:extLst>
          </p:cNvPr>
          <p:cNvGrpSpPr/>
          <p:nvPr/>
        </p:nvGrpSpPr>
        <p:grpSpPr>
          <a:xfrm>
            <a:off x="0" y="1529976"/>
            <a:ext cx="5075513" cy="355934"/>
            <a:chOff x="0" y="923391"/>
            <a:chExt cx="6767351" cy="474578"/>
          </a:xfrm>
          <a:solidFill>
            <a:srgbClr val="189BB5"/>
          </a:solidFill>
        </p:grpSpPr>
        <p:grpSp>
          <p:nvGrpSpPr>
            <p:cNvPr id="37" name="Group 14">
              <a:extLst>
                <a:ext uri="{FF2B5EF4-FFF2-40B4-BE49-F238E27FC236}">
                  <a16:creationId xmlns:a16="http://schemas.microsoft.com/office/drawing/2014/main" id="{7B77BA98-5163-4103-8783-E295BB0146F3}"/>
                </a:ext>
              </a:extLst>
            </p:cNvPr>
            <p:cNvGrpSpPr/>
            <p:nvPr/>
          </p:nvGrpSpPr>
          <p:grpSpPr>
            <a:xfrm>
              <a:off x="0" y="923391"/>
              <a:ext cx="6767351" cy="474578"/>
              <a:chOff x="0" y="923391"/>
              <a:chExt cx="6767351" cy="474578"/>
            </a:xfrm>
            <a:grpFill/>
          </p:grpSpPr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id="{0B12F351-DF28-46B2-AA1A-82DA60922155}"/>
                  </a:ext>
                </a:extLst>
              </p:cNvPr>
              <p:cNvSpPr/>
              <p:nvPr/>
            </p:nvSpPr>
            <p:spPr bwMode="auto">
              <a:xfrm>
                <a:off x="0" y="923391"/>
                <a:ext cx="6767351" cy="474578"/>
              </a:xfrm>
              <a:prstGeom prst="rect">
                <a:avLst/>
              </a:prstGeom>
              <a:grpFill/>
              <a:ln w="9525" cap="flat" cmpd="sng" algn="ctr">
                <a:solidFill>
                  <a:srgbClr val="189BB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AT" sz="1500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0" name="TextBox 16">
                <a:extLst>
                  <a:ext uri="{FF2B5EF4-FFF2-40B4-BE49-F238E27FC236}">
                    <a16:creationId xmlns:a16="http://schemas.microsoft.com/office/drawing/2014/main" id="{C69E5574-7566-4D1C-B050-00EE0B7B4326}"/>
                  </a:ext>
                </a:extLst>
              </p:cNvPr>
              <p:cNvSpPr txBox="1"/>
              <p:nvPr/>
            </p:nvSpPr>
            <p:spPr>
              <a:xfrm>
                <a:off x="332295" y="988465"/>
                <a:ext cx="6232892" cy="369332"/>
              </a:xfrm>
              <a:prstGeom prst="rect">
                <a:avLst/>
              </a:prstGeom>
              <a:grpFill/>
              <a:ln>
                <a:solidFill>
                  <a:srgbClr val="189BB5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bo-CN" altLang="en-US" sz="1200" kern="0" dirty="0">
                    <a:solidFill>
                      <a:srgbClr val="FFFFFF"/>
                    </a:solidFill>
                    <a:latin typeface="DDC Uchen" panose="01010100010101010101" pitchFamily="2" charset="0"/>
                    <a:ea typeface="DDC Uchen" panose="01010100010101010101" pitchFamily="2" charset="0"/>
                    <a:cs typeface="DDC Uchen" panose="01010100010101010101" pitchFamily="2" charset="0"/>
                  </a:rPr>
                  <a:t>ཉིན་གྲངས་༣༠ ཡངནི་ ཉིན་གྲངས་༩༠ གི་དོན་ལུ  ཚོང་འབྲེལ་དང་ལེན་འཆར་གཞི་བཟོ</a:t>
                </a:r>
                <a:endParaRPr lang="en-GB" altLang="en-US" sz="1200" kern="0" dirty="0">
                  <a:solidFill>
                    <a:srgbClr val="FFFFFF"/>
                  </a:solidFill>
                  <a:latin typeface="DDC Uchen" panose="01010100010101010101" pitchFamily="2" charset="0"/>
                  <a:ea typeface="DDC Uchen" panose="01010100010101010101" pitchFamily="2" charset="0"/>
                  <a:cs typeface="DDC Uchen" panose="01010100010101010101" pitchFamily="2" charset="0"/>
                </a:endParaRPr>
              </a:p>
            </p:txBody>
          </p:sp>
        </p:grpSp>
        <p:sp>
          <p:nvSpPr>
            <p:cNvPr id="38" name="Heart 45">
              <a:extLst>
                <a:ext uri="{FF2B5EF4-FFF2-40B4-BE49-F238E27FC236}">
                  <a16:creationId xmlns:a16="http://schemas.microsoft.com/office/drawing/2014/main" id="{7D798935-3C11-4E81-B6A6-C435589DE160}"/>
                </a:ext>
              </a:extLst>
            </p:cNvPr>
            <p:cNvSpPr/>
            <p:nvPr/>
          </p:nvSpPr>
          <p:spPr>
            <a:xfrm>
              <a:off x="6277806" y="1031787"/>
              <a:ext cx="287381" cy="212300"/>
            </a:xfrm>
            <a:prstGeom prst="heart">
              <a:avLst/>
            </a:prstGeom>
            <a:grpFill/>
            <a:ln>
              <a:solidFill>
                <a:srgbClr val="189B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42" name="Picture 2" descr="Image result for star vector orange">
            <a:extLst>
              <a:ext uri="{FF2B5EF4-FFF2-40B4-BE49-F238E27FC236}">
                <a16:creationId xmlns:a16="http://schemas.microsoft.com/office/drawing/2014/main" id="{D8C2E94F-7C78-488F-B173-F506D8C68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3" y="2070839"/>
            <a:ext cx="387988" cy="37352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39046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C2413D-881B-442D-804B-1AB413D894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8" b="32425"/>
          <a:stretch/>
        </p:blipFill>
        <p:spPr>
          <a:xfrm>
            <a:off x="0" y="1547900"/>
            <a:ext cx="9144000" cy="226690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0405C23-F60D-425F-BA9D-C10A47EB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910" y="831086"/>
            <a:ext cx="4570783" cy="793377"/>
          </a:xfrm>
        </p:spPr>
        <p:txBody>
          <a:bodyPr>
            <a:noAutofit/>
          </a:bodyPr>
          <a:lstStyle/>
          <a:p>
            <a:r>
              <a:rPr lang="bo-CN" sz="32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ཚོང་འབྲེལ་དང་ལེན་འཆར་གཞི</a:t>
            </a:r>
            <a:endParaRPr lang="de-AT" sz="32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49E470-8341-429A-8C7E-142DC960035D}"/>
              </a:ext>
            </a:extLst>
          </p:cNvPr>
          <p:cNvSpPr txBox="1"/>
          <p:nvPr/>
        </p:nvSpPr>
        <p:spPr>
          <a:xfrm>
            <a:off x="229394" y="4531623"/>
            <a:ext cx="9144000" cy="168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རེ་དོན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–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སྤྱི་ཟླ་༦ པའི་ སྤྱི་ཚེས་༣༠ སྤྱི་ལོ་༢༠༢༢ ལས་ སློབ་ཕྲུག་གི་ནང་འཁོད་གོ་རྟོགས་ཡར་སེང་འདི་ བརྒྱ་ཆ་༡༥ གི་ ཡར་སེང་སོང་ཡོདཔ།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ལས་སྣ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–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གཙུག་ལག་སློབ་སྡེའི་ཕེས་བྷུག་ལུ་ ཡོངས་འཕྲིན་བྲི་ནི།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མི་སྡེ་བརྡ་བརྒྱུད་ལག་ལེན་འཐབ་ཡོད་མི</a:t>
            </a:r>
            <a:r>
              <a:rPr lang="de-DE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–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ཕེས་བྷུག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–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དམིགས་གཏད་བསྐྱེད་ཡོད་པའི་སྡེ་ཚན་ལུ་ ནང་དོན་གྲ་སྒྲིག་འབད་ནི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འབྲེལ་ཚོགས</a:t>
            </a:r>
            <a:r>
              <a:rPr lang="de-DE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/</a:t>
            </a: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ཁེ་གྱོང་ཡོད་མི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–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སློབ་ཕྲུག་ཚུ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lnSpc>
                <a:spcPct val="150000"/>
              </a:lnSpc>
            </a:pPr>
            <a:r>
              <a:rPr lang="bo-CN" sz="14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འཇལ་ཚད</a:t>
            </a:r>
            <a:r>
              <a:rPr lang="de-DE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– </a:t>
            </a:r>
            <a:r>
              <a:rPr lang="bo-CN" sz="1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ལྟེ་བ་གི་ཕེས་བྷུག་ལུ་དགའ་རྟགས་བྱིན་མི་གྱངས་ཁ་ག་དེམ་ཅིག་ཡོདཔ་ཨིན་ན།</a:t>
            </a:r>
            <a:endParaRPr lang="de-DE" sz="1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96D76AE-04EB-4E60-996C-D2D5E7640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4" y="3856520"/>
            <a:ext cx="609600" cy="6096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E734EC-CC33-4EB5-91DC-2905C4029B65}"/>
              </a:ext>
            </a:extLst>
          </p:cNvPr>
          <p:cNvSpPr txBox="1">
            <a:spLocks/>
          </p:cNvSpPr>
          <p:nvPr/>
        </p:nvSpPr>
        <p:spPr>
          <a:xfrm>
            <a:off x="301085" y="1589611"/>
            <a:ext cx="679892" cy="538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bo-CN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རེ་དོན།</a:t>
            </a:r>
            <a:endParaRPr lang="en-US" sz="11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68F415-63AF-4B6C-90E8-EA9C9CF3D2A7}"/>
              </a:ext>
            </a:extLst>
          </p:cNvPr>
          <p:cNvSpPr txBox="1">
            <a:spLocks/>
          </p:cNvSpPr>
          <p:nvPr/>
        </p:nvSpPr>
        <p:spPr>
          <a:xfrm>
            <a:off x="1985201" y="1589611"/>
            <a:ext cx="679892" cy="538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bo-CN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ལས་སྣ།</a:t>
            </a:r>
            <a:endParaRPr lang="en-US" sz="11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ADC7B01-FD99-426A-9942-5D473A5A6D5A}"/>
              </a:ext>
            </a:extLst>
          </p:cNvPr>
          <p:cNvSpPr txBox="1">
            <a:spLocks/>
          </p:cNvSpPr>
          <p:nvPr/>
        </p:nvSpPr>
        <p:spPr>
          <a:xfrm>
            <a:off x="2800264" y="1599153"/>
            <a:ext cx="1660224" cy="538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bo-CN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བརྡ་བརྒྱུད་ལག་ལེན་འཐབ་ཡོད་མི།</a:t>
            </a:r>
            <a:endParaRPr lang="en-US" sz="11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2B96E41-4D43-49C7-8AE8-45DFB62335FA}"/>
              </a:ext>
            </a:extLst>
          </p:cNvPr>
          <p:cNvSpPr txBox="1">
            <a:spLocks/>
          </p:cNvSpPr>
          <p:nvPr/>
        </p:nvSpPr>
        <p:spPr>
          <a:xfrm>
            <a:off x="4331106" y="1599154"/>
            <a:ext cx="727115" cy="3055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bo-CN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འབྲེལ་ཚོགས།</a:t>
            </a:r>
            <a:endParaRPr lang="en-US" sz="11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D3FB28A-6F86-466A-A057-E84B990B7A14}"/>
              </a:ext>
            </a:extLst>
          </p:cNvPr>
          <p:cNvSpPr txBox="1">
            <a:spLocks/>
          </p:cNvSpPr>
          <p:nvPr/>
        </p:nvSpPr>
        <p:spPr>
          <a:xfrm>
            <a:off x="5006107" y="1599153"/>
            <a:ext cx="1415715" cy="369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bo-CN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ལས་སྣ་འཇལ་ནི།</a:t>
            </a:r>
            <a:endParaRPr lang="en-US" sz="11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62DED14-ED84-4EF9-AB60-25EE98BEBFA2}"/>
              </a:ext>
            </a:extLst>
          </p:cNvPr>
          <p:cNvSpPr txBox="1">
            <a:spLocks/>
          </p:cNvSpPr>
          <p:nvPr/>
        </p:nvSpPr>
        <p:spPr>
          <a:xfrm>
            <a:off x="5943845" y="1599153"/>
            <a:ext cx="1415715" cy="369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bo-CN" sz="11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འགན་ཁུར།</a:t>
            </a:r>
            <a:endParaRPr lang="en-US" sz="11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37F7029-C6AE-4FD4-9E3D-A09AAA41906F}"/>
              </a:ext>
            </a:extLst>
          </p:cNvPr>
          <p:cNvSpPr txBox="1">
            <a:spLocks/>
          </p:cNvSpPr>
          <p:nvPr/>
        </p:nvSpPr>
        <p:spPr>
          <a:xfrm>
            <a:off x="7158801" y="1599153"/>
            <a:ext cx="617110" cy="394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bo-CN" sz="8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མཐའ་དཔྱད་ཀྱི་སྤྱི་ཚེས།</a:t>
            </a:r>
            <a:endParaRPr lang="en-US" sz="8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EC9B631-D3CE-4FA0-9134-8D97FE19B480}"/>
              </a:ext>
            </a:extLst>
          </p:cNvPr>
          <p:cNvSpPr txBox="1">
            <a:spLocks/>
          </p:cNvSpPr>
          <p:nvPr/>
        </p:nvSpPr>
        <p:spPr>
          <a:xfrm>
            <a:off x="7756534" y="1596501"/>
            <a:ext cx="745847" cy="394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bo-CN" sz="8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ལག་ལེན་འཐབ་ནིའི་སྤྱི་ཚེས།</a:t>
            </a:r>
            <a:endParaRPr lang="en-US" sz="8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89FF5DF-6E00-4B07-A9CC-2FEF70980838}"/>
              </a:ext>
            </a:extLst>
          </p:cNvPr>
          <p:cNvSpPr txBox="1">
            <a:spLocks/>
          </p:cNvSpPr>
          <p:nvPr/>
        </p:nvSpPr>
        <p:spPr>
          <a:xfrm>
            <a:off x="8460305" y="1670993"/>
            <a:ext cx="745847" cy="394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bo-CN" sz="9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གནས་རིམ།</a:t>
            </a:r>
            <a:endParaRPr lang="en-US" sz="9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AEAF89A-FDBA-4223-9CBC-333E42776EBA}"/>
              </a:ext>
            </a:extLst>
          </p:cNvPr>
          <p:cNvSpPr txBox="1">
            <a:spLocks/>
          </p:cNvSpPr>
          <p:nvPr/>
        </p:nvSpPr>
        <p:spPr>
          <a:xfrm>
            <a:off x="260144" y="2631226"/>
            <a:ext cx="940984" cy="538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bo-CN" sz="1200" dirty="0">
                <a:solidFill>
                  <a:schemeClr val="bg1"/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རེ་དོན་དང་པ། </a:t>
            </a:r>
            <a:endParaRPr lang="en-US" sz="1200" dirty="0">
              <a:solidFill>
                <a:schemeClr val="bg1"/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61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49"/>
            <a:ext cx="2671475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28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ཚོང་ལཱའི་ཡོན་ཏན་ལྟེ་བའི་དོན་ལུ་ སྡེ་ཚན་གྱི་ལཱ</a:t>
            </a:r>
            <a:endParaRPr lang="en-US" sz="28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2050" name="Picture 2" descr="When your course schedule says &amp;#39;group work&amp;#39; and you think &amp;#39;hard work&amp;#39; | RCNi">
            <a:extLst>
              <a:ext uri="{FF2B5EF4-FFF2-40B4-BE49-F238E27FC236}">
                <a16:creationId xmlns:a16="http://schemas.microsoft.com/office/drawing/2014/main" id="{10B78B82-4BD2-4649-9557-4A01CBE4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1" b="13676"/>
          <a:stretch/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B1E441D-AC09-45C7-93F5-B84D7A52ABE2}"/>
              </a:ext>
            </a:extLst>
          </p:cNvPr>
          <p:cNvSpPr txBox="1"/>
          <p:nvPr/>
        </p:nvSpPr>
        <p:spPr>
          <a:xfrm>
            <a:off x="2815888" y="3764015"/>
            <a:ext cx="623877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ཁྱོད་རའི་ཚོང་ལཱའི་ཡོན་ཏན་ལྟེ་བའིཔ་ནང་འཁོད་ ཚོང་མགྲོན་པའི་མཐུན་ལམ་འདི་ ག་བཟུམ་ཅིག་དགོ་ནི་ཨིན་ན་ གྲོས་ཐག་བཅད་གནང་།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ཁྱོད་ཀྱི་ཚོང་མགྲོན་པའི་མཐུན་ལམ་ནང་ལུ་ ལེགསཔ་དང་མ་ལེགསཔ་ག་ཅི་འདུག་གི་ ངོས་འཛིན་འབད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57150" defTabSz="914400">
              <a:lnSpc>
                <a:spcPct val="150000"/>
              </a:lnSpc>
              <a:spcAft>
                <a:spcPts val="600"/>
              </a:spcAft>
            </a:pP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དཔེ་གཞི་བཀོད་ཡོད་མི་དང་འཁྲིལ་ ཁྱོད་རའི་ཚོང་འབྲེལ་གྱི་ཐབས་བྱུས་དང་ ཚོང་འབྲེལ་གྱི་དང་ལེན་འཐཆར་གཞི་ངོས་འཛིན་འབད།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4797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604A6B-90B5-4591-B3F3-7F2893327357}"/>
              </a:ext>
            </a:extLst>
          </p:cNvPr>
          <p:cNvSpPr txBox="1"/>
          <p:nvPr/>
        </p:nvSpPr>
        <p:spPr>
          <a:xfrm>
            <a:off x="2028497" y="3218058"/>
            <a:ext cx="457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o-CN" sz="6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དྲི་བ?</a:t>
            </a:r>
            <a:endParaRPr lang="en-US" sz="6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8354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4716"/>
            <a:ext cx="7772400" cy="1287025"/>
          </a:xfrm>
        </p:spPr>
        <p:txBody>
          <a:bodyPr>
            <a:normAutofit/>
          </a:bodyPr>
          <a:lstStyle/>
          <a:p>
            <a:r>
              <a:rPr lang="bo-CN" sz="6000" i="1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ལས་རིམ་ཐེབ།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123817"/>
            <a:ext cx="6858000" cy="22618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2400" dirty="0">
                <a:solidFill>
                  <a:schemeClr val="accent1">
                    <a:lumMod val="50000"/>
                  </a:schemeClr>
                </a:solidFill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ཤེས་ཡོན་དང་ཞིབ་འཚོལ་གྱི་ནང་ལུ་ ཚོང་ལཱའི་ཤེས་ཡོན་ལྟེ་བ་གིས་ གསར་བཏོད་ཅན་གྱི་ཚོང་ལཱའི་ལག་ལེན་ཚུ་ མཐའ་སྐྱོང་འབད་ནི།</a:t>
            </a:r>
            <a:endParaRPr lang="de-AT" dirty="0">
              <a:solidFill>
                <a:schemeClr val="accent1">
                  <a:lumMod val="50000"/>
                </a:schemeClr>
              </a:solidFill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Project ref.: </a:t>
            </a:r>
            <a:r>
              <a:rPr lang="de-A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617589-EPP-1-2020-1-AT-EPPKA2-CBHE-JP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2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25" y="1406015"/>
            <a:ext cx="7926771" cy="10641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ཚོང་འབྲེལ་མ་དཔེའི་རེ་སྐུལ་ནང་ལུ་ ཚོང་མགྲོན་པའི་མཐུན་ལམ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715B3396-0C45-4091-9DC9-E0152D9FFE29}"/>
              </a:ext>
            </a:extLst>
          </p:cNvPr>
          <p:cNvSpPr txBox="1">
            <a:spLocks/>
          </p:cNvSpPr>
          <p:nvPr/>
        </p:nvSpPr>
        <p:spPr>
          <a:xfrm>
            <a:off x="2768548" y="3681991"/>
            <a:ext cx="1384977" cy="2311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DE" sz="14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1EB46C2-D68C-4900-A94B-FBCEAD0A4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87" y="2219554"/>
            <a:ext cx="6499944" cy="314153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0" name="Herz 9">
            <a:extLst>
              <a:ext uri="{FF2B5EF4-FFF2-40B4-BE49-F238E27FC236}">
                <a16:creationId xmlns:a16="http://schemas.microsoft.com/office/drawing/2014/main" id="{0694E071-624C-4471-8933-CD3E2A4B5161}"/>
              </a:ext>
            </a:extLst>
          </p:cNvPr>
          <p:cNvSpPr/>
          <p:nvPr/>
        </p:nvSpPr>
        <p:spPr>
          <a:xfrm>
            <a:off x="4692982" y="2368382"/>
            <a:ext cx="536714" cy="487017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92AF05B-18BD-47B9-BC5B-257BF7751C60}"/>
              </a:ext>
            </a:extLst>
          </p:cNvPr>
          <p:cNvSpPr txBox="1"/>
          <p:nvPr/>
        </p:nvSpPr>
        <p:spPr>
          <a:xfrm>
            <a:off x="654925" y="5361090"/>
            <a:ext cx="7102544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bo-CN" b="0" i="0" dirty="0">
                <a:solidFill>
                  <a:srgbClr val="272727"/>
                </a:solidFill>
                <a:effectLst/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ཚོང་མགྲོན་པའི་ཉམས་མྱོང་བྱིན་ནིའི་དོན་ལུ་ ཚོང་མགྲོན་པའི་མཐུན་ལམ་འཛིན་སྐྱོང་འབད་མི་གིས་ ཁྱོད་ར་ ཚོང་མགྲོན་པ་དང་ གྲལ་གཏོགས་འབད་མི་འདི་ལུ་ སྣང་དག་བསྐྱེདཔ་ཨིན།</a:t>
            </a: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671" y="1637323"/>
            <a:ext cx="7886700" cy="793377"/>
          </a:xfrm>
        </p:spPr>
        <p:txBody>
          <a:bodyPr>
            <a:normAutofit/>
          </a:bodyPr>
          <a:lstStyle/>
          <a:p>
            <a:r>
              <a:rPr lang="bo-CN" sz="28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གཡོན་ཕྱོགས་ཀྱི་རེ་སྐུལ་དང་ གཡས་ཕྱོགས་ཀྱི་རེ་སྐུལ།</a:t>
            </a:r>
            <a:endParaRPr lang="de-AT" sz="28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7170" name="Picture 2" descr="Business Model Canvas">
            <a:extLst>
              <a:ext uri="{FF2B5EF4-FFF2-40B4-BE49-F238E27FC236}">
                <a16:creationId xmlns:a16="http://schemas.microsoft.com/office/drawing/2014/main" id="{9B0E3B36-3CED-4CE5-B8E2-FB944B83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670" y="2532994"/>
            <a:ext cx="5694659" cy="366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72486011-8A34-4C58-B026-19D655114B76}"/>
              </a:ext>
            </a:extLst>
          </p:cNvPr>
          <p:cNvCxnSpPr>
            <a:stCxn id="7170" idx="0"/>
            <a:endCxn id="7170" idx="2"/>
          </p:cNvCxnSpPr>
          <p:nvPr/>
        </p:nvCxnSpPr>
        <p:spPr>
          <a:xfrm>
            <a:off x="4572000" y="2532994"/>
            <a:ext cx="0" cy="3668214"/>
          </a:xfrm>
          <a:prstGeom prst="line">
            <a:avLst/>
          </a:prstGeom>
          <a:ln w="38100">
            <a:solidFill>
              <a:srgbClr val="189B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9D04624B-3D30-482E-BB73-68F0AE4075B5}"/>
              </a:ext>
            </a:extLst>
          </p:cNvPr>
          <p:cNvSpPr txBox="1"/>
          <p:nvPr/>
        </p:nvSpPr>
        <p:spPr>
          <a:xfrm>
            <a:off x="126453" y="3121782"/>
            <a:ext cx="1598217" cy="888705"/>
          </a:xfrm>
          <a:prstGeom prst="rect">
            <a:avLst/>
          </a:prstGeom>
          <a:noFill/>
          <a:ln w="12700">
            <a:solidFill>
              <a:srgbClr val="189BB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གཡོན་ཕྱོགས་ཀྱི་རེ་སྐུལ</a:t>
            </a:r>
            <a:r>
              <a:rPr lang="de-DE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= 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འཇོན་ཐང་</a:t>
            </a: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EF643F3-C98E-4A48-9A86-905CF962DD76}"/>
              </a:ext>
            </a:extLst>
          </p:cNvPr>
          <p:cNvSpPr txBox="1"/>
          <p:nvPr/>
        </p:nvSpPr>
        <p:spPr>
          <a:xfrm>
            <a:off x="7575049" y="2933392"/>
            <a:ext cx="1295682" cy="1304203"/>
          </a:xfrm>
          <a:prstGeom prst="rect">
            <a:avLst/>
          </a:prstGeom>
          <a:noFill/>
          <a:ln w="12700">
            <a:solidFill>
              <a:srgbClr val="189BB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གཡས་ཕྱོགས་ཀྱི་རེ་སྐུལ</a:t>
            </a:r>
            <a:r>
              <a:rPr lang="de-DE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 = </a:t>
            </a: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གནས་གོང་</a:t>
            </a:r>
            <a:endParaRPr lang="de-AT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438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71D9-84FC-2F50-6D19-ADE4981B0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505" y="2030275"/>
            <a:ext cx="7886700" cy="36421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ཚོང་རོགས་གཙོ་བོ། ༨ ལས་སྣ་གཙོ་བོ།༧ རྒྱུ་ཁུངས་གཙོ་བོ། ༦ གནས་གོང་གྲོས་གཞི།༢ ཚོང་མགྲོན་པའི་མཐུན་ལམ། ༤ རྒྱུན་ལམ། ༣  ཚོང་མགྲོན་པའི་ཆ་ཤས། ༡  </a:t>
            </a:r>
          </a:p>
          <a:p>
            <a:pPr>
              <a:lnSpc>
                <a:spcPct val="150000"/>
              </a:lnSpc>
            </a:pPr>
            <a:r>
              <a:rPr lang="bo-CN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ཟད་སོང་གི་གཞི་བཀོད། ༩ འོང་འབབ་ཐོན་ས། ༥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6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79FA8-E82A-4CD3-9F41-68C0BC03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16" y="1342697"/>
            <a:ext cx="8321598" cy="7933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o-CN" sz="24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ཚོང་འབྲེལ་གྱི་རེ་སྐུལ་མ་དཔེ་ནང་ ཚོང་མགྲོན་པའི་མཐུན་ལམ་ག་དེ་སྦེ་ཡོདཔ་ཨིན་ན།</a:t>
            </a:r>
            <a:endParaRPr lang="de-AT" sz="24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EE8A4-69AB-4B6D-80AB-38B692C3A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88" y="3316248"/>
            <a:ext cx="8601048" cy="2811357"/>
          </a:xfrm>
        </p:spPr>
        <p:txBody>
          <a:bodyPr>
            <a:noAutofit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སྤྱིར་བཏང་ལུ་ མཐུན་ལམ་བཟོ་ནིའི་ནང་ ཚོང་ལཱའི་ཡོན་ཏན་ལྟེ་བ་གིས་ ཁོང་རའི་ཁེ་གྱོང་ཡོད་མི་དང་ མཐུན་ལམ་ཡོད་པའི་རང་བཞིན་དང་འབྲེལ་བ་འཐབ་ཨིན།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ལས་ཚོགས་ཀྱིས་གདམ་ཁ་རྐྱབ་ཡོད་པའི་ ཚོང་མགྲོན་པའི་མཐུན་ལམ་འདི་ ཚོང་སྡེའི་ཚོང་ལཱ་གི་མ་དཔེ་ལུ་ གཞི་བཞག་སྟེ་ཨིནམ་དང་ འདི་གིས་ ཚོང་མགྲོན་པའི་ཉམས་མྱོང་གེ་ར་ལུ་ ཤུགས་སྦེ་རང་ ཕན་གནོད་ཡོདཔ་ཨིན།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bo-CN" sz="1600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ཚོང་མགྲོན་པའི་མཐུན་ལམ་འདི་ ཚོང་མགྲོན་པའི་ཞབས་ཏོག་བྱིན་མི་ལས་ཁུངས་ཀྱི་སྐོར་ལས་ རྐྱངམ་གཅིག་མེན་པ་ ཚོང་པ་གི་སྡེ་ཚན། ཚོང་འབྲེལ་གྱི་སྡེ་ཚན། ཚོང་མགྲོན་པ་ལུ་ཞབས་ཏོག་བྱིན་མིའི་སྡེ་ཚན། ཚོང་མགྲོན་པའི་རྒྱབ་སྐྱོར། ཚོང་མགྲོན་པ་ཚུ་མཐར་འཁྱོལ་བྱུང་མི་དང་ ཐོན་སཀྱེད་བཟོ་ནི་ག་ར་གིས་ མཐར་འཁྱོལ་ཅན་གྱི་ ཚོང་མགྲོན་པའི་མཐུན་ལམ་བཟོ་ནི་ལུ་ འགན་ཁུར་སྦོམ་ཡོདཔ་ཨིན།</a:t>
            </a:r>
            <a:endParaRPr lang="en-US" sz="16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D16F75-6907-42BE-9EA5-CF4AA431B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38" y="2162642"/>
            <a:ext cx="1034926" cy="103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37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4E3BB0-8E0D-4834-A0A1-255EC6757BC7}">
  <ds:schemaRefs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4cca9a1c-ea03-4f56-8ded-6c285728d794"/>
    <ds:schemaRef ds:uri="http://purl.org/dc/terms/"/>
    <ds:schemaRef ds:uri="http://schemas.microsoft.com/office/infopath/2007/PartnerControls"/>
    <ds:schemaRef ds:uri="9e7cb493-a9cd-49cd-846c-930d19753eb9"/>
  </ds:schemaRefs>
</ds:datastoreItem>
</file>

<file path=customXml/itemProps2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7A6CC2-D90D-4FA9-BE1E-9FB2EA64E83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1581</TotalTime>
  <Words>10960</Words>
  <Application>Microsoft Office PowerPoint</Application>
  <PresentationFormat>On-screen Show (4:3)</PresentationFormat>
  <Paragraphs>467</Paragraphs>
  <Slides>55</Slides>
  <Notes>10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Calibri Light</vt:lpstr>
      <vt:lpstr>DDC Uchen</vt:lpstr>
      <vt:lpstr>Expressway Rg</vt:lpstr>
      <vt:lpstr>HelveticaNeue</vt:lpstr>
      <vt:lpstr>MentiText</vt:lpstr>
      <vt:lpstr>Office Theme</vt:lpstr>
      <vt:lpstr>ལས་རིམ་ཐེབ། ཤེས་ཡོན་དང་ཞིབ་འཚོལ་གྱི་ནང་ལུ་ ཚོང་ལཱའི་ཤེས་ཡོན་ལྟེ་བ་གིས་ གསར་བཏོད་ཅན་གྱི་ཚོང་ལཱའི་ལག་ལེན་ཚུ་ མཐའ་སྐྱོང་འབད་ནི།</vt:lpstr>
      <vt:lpstr>ཚོང་མགྲོན་པའི་མཐུན་ལམ་དང་ ཐབས་བྱུས་ཅན་གྱི་ཚོང་འབྲེལ་གྱི་འཆར་གཞི་དང་ རྒྱུན་ལམ།</vt:lpstr>
      <vt:lpstr>སྦྱོང་ཚན་འདིའི་ནང་དོན</vt:lpstr>
      <vt:lpstr>ལྷབ་སྦྱང་འབད་མི་གི་དམིགས་ཡུལ།</vt:lpstr>
      <vt:lpstr>ཚོང་མགྲོན་པའི་མཐུན་ལམ</vt:lpstr>
      <vt:lpstr>ཚོང་འབྲེལ་མ་དཔེའི་རེ་སྐུལ་ནང་ལུ་ ཚོང་མགྲོན་པའི་མཐུན་ལམ</vt:lpstr>
      <vt:lpstr>གཡོན་ཕྱོགས་ཀྱི་རེ་སྐུལ་དང་ གཡས་ཕྱོགས་ཀྱི་རེ་སྐུལ།</vt:lpstr>
      <vt:lpstr>PowerPoint Presentation</vt:lpstr>
      <vt:lpstr>ཚོང་འབྲེལ་གྱི་རེ་སྐུལ་མ་དཔེ་ནང་ ཚོང་མགྲོན་པའི་མཐུན་ལམ་ག་དེ་སྦེ་ཡོདཔ་ཨིན་ན།</vt:lpstr>
      <vt:lpstr>ཚོང་འབྲེལ་གྱི་རེ་སྐུལ་མ་དཔེ་ནང་ ཚོང་མགྲོན་པའི་མཐུན་ལམ་ག་དེ་སྦེ་ཡོདཔ་ཨིན་ན།</vt:lpstr>
      <vt:lpstr>ཚོང་མགྲོན་པའི་མཐུན་ལམ་གྱི་དབྱེ་བ་ཚུ (༡)</vt:lpstr>
      <vt:lpstr>ཚོང་མགྲོན་པའི་མཐུན་ལམ་གྱི་དབྱེ་བ (༢)</vt:lpstr>
      <vt:lpstr>གྲལ་གཏོགས་ཀྱི་ཐོག་ལས་ བློ་གཏད་བཟོ་ནི།</vt:lpstr>
      <vt:lpstr>ངོ་མ་ཤེས་མི་ཅིག་ལས་ མཐུན་ལམ་ཅིག་ལུ་གྱུར་ནི།</vt:lpstr>
      <vt:lpstr>ཚོང་མགྲོན་པའི་ མཐུན་ལམ་ནང་ལུ་ ག་ཅི་འདི་བརྩི་འཇོག་འབད་དགོཔ་ཡོདཔ་ཨིན།</vt:lpstr>
      <vt:lpstr>ཚོང་མགྲོན་པའི་མཐུན་ལམ་དོན་ལུ་སེམས་ཤུགས</vt:lpstr>
      <vt:lpstr>PowerPoint Presentation</vt:lpstr>
      <vt:lpstr>PowerPoint Presentation</vt:lpstr>
      <vt:lpstr>PowerPoint Presentation</vt:lpstr>
      <vt:lpstr>ཚོང་མགྲོན་པ་ཡངནི་ མི་ངོམ་མ་འདྲཝ་ཚུ་དང་འབྲེལ་བ།</vt:lpstr>
      <vt:lpstr>ཚོང་འབྲེལ་ཐབས་བྱུས་ཀྱི་འཆར་གཞི་དང་ རྒྱུན་ལམ</vt:lpstr>
      <vt:lpstr>ཚོང་འབྲེལ་ཐབས་བྱུས་ཀྱི་འཆར་གཞི་བརྩམ་ནི</vt:lpstr>
      <vt:lpstr>ཚོང་འབྲེལ་གྱི་ཐབས་བྱུས–  དམགས་གཏད་བསྐྱེད་ཡོད་པའི་སྡེ་ཚན/ ཁེ་གྱོང་ཡོད་མི་མང་ཆེ་བ་ག་ཨིན་ན་ཤེས་དགོ</vt:lpstr>
      <vt:lpstr>ཁེ་གྱོང་ཡོད་མི་མང་ཆེ་བ་ཅིག་/དམིགས་གཏད་བསྐྱེད་ཡོད་པའི་སྡེ་ཚན་ཚུ་ ཤེས་ཡོན་སྦོམ་སྦྱང་ཡོདཔ།</vt:lpstr>
      <vt:lpstr>ཚོང་རིག་ཡོན་ཏན་ལྟེ་བའི་དོན་ལུ་ སླ་བསྲེ་ཡོད་པའི་ཚོང་འབྲེལ་བཟོ་ནིའི་དོན་ལུ་ ལམ་སྟོན་གྱི་དྲི་བ་ཚུ</vt:lpstr>
      <vt:lpstr>ཚོང་འབྲེལ་གྱི་དམིགས་ཡུལ</vt:lpstr>
      <vt:lpstr>ལས་རིམ་ཐེབ་ཀྱི་ལས་འགུལ་གྱི་དམིགས་ཡུལ།</vt:lpstr>
      <vt:lpstr>ཚོང་འབྲེལ་གྱི་དམིགས་ཡུལ</vt:lpstr>
      <vt:lpstr>ཚོང་འབྲེལ་གྱི་དམིགས་ཡུལ– ཨིསི་མཊ་ཐབས་ལམ</vt:lpstr>
      <vt:lpstr>ཨིསི་མཊ་ རེ་དོན་གྱི་དཔེ</vt:lpstr>
      <vt:lpstr>ནང་དོན་ཚོང་འབྲེལ་འཐབ་ནིའི་གཅིའུ</vt:lpstr>
      <vt:lpstr>ཡོངས་ཐོག་དང་ཡོངས་ཐོག་མིན་པའི་ཐོག་ལས་ཚོང་འབྲེལ་རྐྱབ་མི་འདི་གིས་ ཁྱོད་རའི་དམིགས་ཡུལ་དང་མཐུནམ་སྦེ་བཟོ་ནི</vt:lpstr>
      <vt:lpstr>PowerPoint Presentation</vt:lpstr>
      <vt:lpstr>ནང་དོན་ལེགས་ཤོམ་བཟོ་སྟེ་ ཡོངས་འབྲེལ་འཆར་སྒོ་ ག་དེ་དྲག་དྲ་ ལེགས་ཤོམ་བཟོ་ནི</vt:lpstr>
      <vt:lpstr>ཁྱོད་རའི་བརྡ་འཕྲིན་སྤེལ་སའི་མི་སྡེ་བརྡ་བརྒྱུད་ཀྱི་གཞི་སྟེགས</vt:lpstr>
      <vt:lpstr>ཁྱོད་རའི་བརྡ་འཕྲིན་བཤད་ནིའི་དོན་ལུ་ མི་སྡེ་བརྡ་བརྒྱུད་ལག་ལེན་འཐབ་ནི</vt:lpstr>
      <vt:lpstr>ཁེ་ཕན་གྱི་དོན་ལུ་ཚོང་འབྲེལ</vt:lpstr>
      <vt:lpstr>ཁེ་ཕན་གྱི་དོན་ལུ་ཚོང་འབྲེལ</vt:lpstr>
      <vt:lpstr>ཡོངས་འབྲེལ་ཐོག་ལུ་ཡོད་པའི་ཁེ་ཕན་ཅན་གྱི་ལག་ཆས་དག་པ་ཅིག</vt:lpstr>
      <vt:lpstr>PowerPoint Presentation</vt:lpstr>
      <vt:lpstr>སྔོན་མའི་པར་ཡིག་གི་བརྡ་བརྒྱུད</vt:lpstr>
      <vt:lpstr>ལས་ཚོགས་གཞན་དང་ཚོང་རོགས་འབད་ནི།</vt:lpstr>
      <vt:lpstr>ལས་ཚོགས་གཞན་དང་བསྡོམ་རོགས་འབད་ནི།</vt:lpstr>
      <vt:lpstr>དམིགས་བསལ་གྱི་ལས་རིམ་གྱིས་ ག་ར་ཕྱད་ཚུགསཔ་སྦེ་བཟོཝ་ཨིན།</vt:lpstr>
      <vt:lpstr>ཁྱོད་ཀྱིས་འགོ་འདྲེན་འཐབ་བཏུབ་པའི་ དམིགས་བསལ་གྱི་ལས་རིམ་ཚུ</vt:lpstr>
      <vt:lpstr>ཁྱོད་ཀྱིས་འགོ་འདྲེན་འཐབ་བཏུབ་པའི་ དམིགས་བསལ་གྱི་ལས་རིམ་ཚུ</vt:lpstr>
      <vt:lpstr>PowerPoint Presentation</vt:lpstr>
      <vt:lpstr>གཞན་ལུ་སྲུང་བཏང་ནིའི་འོས་འབབ་ཡོད་མི</vt:lpstr>
      <vt:lpstr>སྲུང་བཏང་ནིའི་དཔེ།</vt:lpstr>
      <vt:lpstr>ཚོང་འབྲེལ་དང་ལེན་འཆར་གཞི</vt:lpstr>
      <vt:lpstr>ཚོང་འབྲེལ་དང་ལེན་འཆར་གཞི</vt:lpstr>
      <vt:lpstr>ཚོང་འབྲེལ་དང་ལེན་འཆར་གཞི</vt:lpstr>
      <vt:lpstr>ཚོང་ལཱའི་ཡོན་ཏན་ལྟེ་བའི་དོན་ལུ་ སྡེ་ཚན་གྱི་ལཱ</vt:lpstr>
      <vt:lpstr>PowerPoint Presentation</vt:lpstr>
      <vt:lpstr>ལས་རིམ་ཐེབ།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vannasine thammalath</dc:creator>
  <cp:lastModifiedBy>Visual Effects</cp:lastModifiedBy>
  <cp:revision>238</cp:revision>
  <cp:lastPrinted>2021-11-24T16:26:13Z</cp:lastPrinted>
  <dcterms:created xsi:type="dcterms:W3CDTF">2021-06-04T16:06:26Z</dcterms:created>
  <dcterms:modified xsi:type="dcterms:W3CDTF">2022-10-16T15:42:39Z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