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330" r:id="rId7"/>
    <p:sldId id="336" r:id="rId8"/>
    <p:sldId id="279" r:id="rId9"/>
    <p:sldId id="332" r:id="rId10"/>
    <p:sldId id="333" r:id="rId11"/>
    <p:sldId id="337" r:id="rId12"/>
    <p:sldId id="334" r:id="rId13"/>
    <p:sldId id="338" r:id="rId14"/>
    <p:sldId id="331" r:id="rId15"/>
    <p:sldId id="335" r:id="rId16"/>
    <p:sldId id="339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AE4522-5C2A-458B-B594-BC69F238709A}" v="104" dt="2021-11-10T12:55:15.693"/>
    <p1510:client id="{F3967E47-6160-453D-A0F5-12527E361805}" v="12" dt="2021-11-10T12:56:46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8" autoAdjust="0"/>
    <p:restoredTop sz="94660"/>
  </p:normalViewPr>
  <p:slideViewPr>
    <p:cSldViewPr snapToGrid="0">
      <p:cViewPr varScale="1">
        <p:scale>
          <a:sx n="75" d="100"/>
          <a:sy n="75" d="100"/>
        </p:scale>
        <p:origin x="-948" y="-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2" y="6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.Holmberg" userId="S::eva.holmberg_haaga-helia.fi#ext#@fhjoanneum.onmicrosoft.com::9ad7d6d4-6873-4024-b94d-3046a54cff43" providerId="AD" clId="Web-{9DAE4522-5C2A-458B-B594-BC69F238709A}"/>
    <pc:docChg chg="modSld">
      <pc:chgData name="Eva.Holmberg" userId="S::eva.holmberg_haaga-helia.fi#ext#@fhjoanneum.onmicrosoft.com::9ad7d6d4-6873-4024-b94d-3046a54cff43" providerId="AD" clId="Web-{9DAE4522-5C2A-458B-B594-BC69F238709A}" dt="2021-11-10T12:55:15.693" v="99" actId="14100"/>
      <pc:docMkLst>
        <pc:docMk/>
      </pc:docMkLst>
      <pc:sldChg chg="modSp">
        <pc:chgData name="Eva.Holmberg" userId="S::eva.holmberg_haaga-helia.fi#ext#@fhjoanneum.onmicrosoft.com::9ad7d6d4-6873-4024-b94d-3046a54cff43" providerId="AD" clId="Web-{9DAE4522-5C2A-458B-B594-BC69F238709A}" dt="2021-11-10T12:51:15.921" v="1" actId="20577"/>
        <pc:sldMkLst>
          <pc:docMk/>
          <pc:sldMk cId="3428650289" sldId="256"/>
        </pc:sldMkLst>
        <pc:spChg chg="mod">
          <ac:chgData name="Eva.Holmberg" userId="S::eva.holmberg_haaga-helia.fi#ext#@fhjoanneum.onmicrosoft.com::9ad7d6d4-6873-4024-b94d-3046a54cff43" providerId="AD" clId="Web-{9DAE4522-5C2A-458B-B594-BC69F238709A}" dt="2021-11-10T12:51:07.968" v="0" actId="20577"/>
          <ac:spMkLst>
            <pc:docMk/>
            <pc:sldMk cId="3428650289" sldId="256"/>
            <ac:spMk id="2" creationId="{00000000-0000-0000-0000-000000000000}"/>
          </ac:spMkLst>
        </pc:spChg>
        <pc:spChg chg="mod">
          <ac:chgData name="Eva.Holmberg" userId="S::eva.holmberg_haaga-helia.fi#ext#@fhjoanneum.onmicrosoft.com::9ad7d6d4-6873-4024-b94d-3046a54cff43" providerId="AD" clId="Web-{9DAE4522-5C2A-458B-B594-BC69F238709A}" dt="2021-11-10T12:51:15.921" v="1" actId="20577"/>
          <ac:spMkLst>
            <pc:docMk/>
            <pc:sldMk cId="3428650289" sldId="256"/>
            <ac:spMk id="3" creationId="{00000000-0000-0000-0000-000000000000}"/>
          </ac:spMkLst>
        </pc:spChg>
      </pc:sldChg>
      <pc:sldChg chg="modSp">
        <pc:chgData name="Eva.Holmberg" userId="S::eva.holmberg_haaga-helia.fi#ext#@fhjoanneum.onmicrosoft.com::9ad7d6d4-6873-4024-b94d-3046a54cff43" providerId="AD" clId="Web-{9DAE4522-5C2A-458B-B594-BC69F238709A}" dt="2021-11-10T12:51:22.109" v="4" actId="20577"/>
        <pc:sldMkLst>
          <pc:docMk/>
          <pc:sldMk cId="1278651214" sldId="257"/>
        </pc:sldMkLst>
        <pc:spChg chg="mod">
          <ac:chgData name="Eva.Holmberg" userId="S::eva.holmberg_haaga-helia.fi#ext#@fhjoanneum.onmicrosoft.com::9ad7d6d4-6873-4024-b94d-3046a54cff43" providerId="AD" clId="Web-{9DAE4522-5C2A-458B-B594-BC69F238709A}" dt="2021-11-10T12:51:20.484" v="2" actId="20577"/>
          <ac:spMkLst>
            <pc:docMk/>
            <pc:sldMk cId="1278651214" sldId="257"/>
            <ac:spMk id="4" creationId="{87A597A3-9C44-455B-B4B5-E4EBB023C296}"/>
          </ac:spMkLst>
        </pc:spChg>
        <pc:spChg chg="mod">
          <ac:chgData name="Eva.Holmberg" userId="S::eva.holmberg_haaga-helia.fi#ext#@fhjoanneum.onmicrosoft.com::9ad7d6d4-6873-4024-b94d-3046a54cff43" providerId="AD" clId="Web-{9DAE4522-5C2A-458B-B594-BC69F238709A}" dt="2021-11-10T12:51:22.109" v="4" actId="20577"/>
          <ac:spMkLst>
            <pc:docMk/>
            <pc:sldMk cId="1278651214" sldId="257"/>
            <ac:spMk id="5" creationId="{C8E46CAB-D8E8-4495-B8CF-5DC57B20290B}"/>
          </ac:spMkLst>
        </pc:spChg>
      </pc:sldChg>
      <pc:sldChg chg="modSp">
        <pc:chgData name="Eva.Holmberg" userId="S::eva.holmberg_haaga-helia.fi#ext#@fhjoanneum.onmicrosoft.com::9ad7d6d4-6873-4024-b94d-3046a54cff43" providerId="AD" clId="Web-{9DAE4522-5C2A-458B-B594-BC69F238709A}" dt="2021-11-10T12:55:15.693" v="99" actId="14100"/>
        <pc:sldMkLst>
          <pc:docMk/>
          <pc:sldMk cId="2578560688" sldId="258"/>
        </pc:sldMkLst>
        <pc:spChg chg="mod">
          <ac:chgData name="Eva.Holmberg" userId="S::eva.holmberg_haaga-helia.fi#ext#@fhjoanneum.onmicrosoft.com::9ad7d6d4-6873-4024-b94d-3046a54cff43" providerId="AD" clId="Web-{9DAE4522-5C2A-458B-B594-BC69F238709A}" dt="2021-11-10T12:53:20.409" v="23" actId="20577"/>
          <ac:spMkLst>
            <pc:docMk/>
            <pc:sldMk cId="2578560688" sldId="258"/>
            <ac:spMk id="7" creationId="{BBFB8E0B-A934-4E28-A0CA-676610CAA7A9}"/>
          </ac:spMkLst>
        </pc:spChg>
        <pc:spChg chg="mod">
          <ac:chgData name="Eva.Holmberg" userId="S::eva.holmberg_haaga-helia.fi#ext#@fhjoanneum.onmicrosoft.com::9ad7d6d4-6873-4024-b94d-3046a54cff43" providerId="AD" clId="Web-{9DAE4522-5C2A-458B-B594-BC69F238709A}" dt="2021-11-10T12:55:15.693" v="99" actId="14100"/>
          <ac:spMkLst>
            <pc:docMk/>
            <pc:sldMk cId="2578560688" sldId="258"/>
            <ac:spMk id="8" creationId="{7B6C1527-C2BD-4293-A82E-3681CA8CE68A}"/>
          </ac:spMkLst>
        </pc:spChg>
      </pc:sldChg>
      <pc:sldChg chg="modSp">
        <pc:chgData name="Eva.Holmberg" userId="S::eva.holmberg_haaga-helia.fi#ext#@fhjoanneum.onmicrosoft.com::9ad7d6d4-6873-4024-b94d-3046a54cff43" providerId="AD" clId="Web-{9DAE4522-5C2A-458B-B594-BC69F238709A}" dt="2021-11-10T12:51:45.453" v="12" actId="20577"/>
        <pc:sldMkLst>
          <pc:docMk/>
          <pc:sldMk cId="37073666" sldId="279"/>
        </pc:sldMkLst>
        <pc:spChg chg="mod">
          <ac:chgData name="Eva.Holmberg" userId="S::eva.holmberg_haaga-helia.fi#ext#@fhjoanneum.onmicrosoft.com::9ad7d6d4-6873-4024-b94d-3046a54cff43" providerId="AD" clId="Web-{9DAE4522-5C2A-458B-B594-BC69F238709A}" dt="2021-11-10T12:51:45.453" v="12" actId="20577"/>
          <ac:spMkLst>
            <pc:docMk/>
            <pc:sldMk cId="37073666" sldId="279"/>
            <ac:spMk id="2" creationId="{00000000-0000-0000-0000-000000000000}"/>
          </ac:spMkLst>
        </pc:spChg>
        <pc:spChg chg="mod">
          <ac:chgData name="Eva.Holmberg" userId="S::eva.holmberg_haaga-helia.fi#ext#@fhjoanneum.onmicrosoft.com::9ad7d6d4-6873-4024-b94d-3046a54cff43" providerId="AD" clId="Web-{9DAE4522-5C2A-458B-B594-BC69F238709A}" dt="2021-11-10T12:51:40.750" v="10" actId="20577"/>
          <ac:spMkLst>
            <pc:docMk/>
            <pc:sldMk cId="37073666" sldId="279"/>
            <ac:spMk id="3" creationId="{00000000-0000-0000-0000-000000000000}"/>
          </ac:spMkLst>
        </pc:spChg>
      </pc:sldChg>
      <pc:sldChg chg="modSp">
        <pc:chgData name="Eva.Holmberg" userId="S::eva.holmberg_haaga-helia.fi#ext#@fhjoanneum.onmicrosoft.com::9ad7d6d4-6873-4024-b94d-3046a54cff43" providerId="AD" clId="Web-{9DAE4522-5C2A-458B-B594-BC69F238709A}" dt="2021-11-10T12:51:35.234" v="8" actId="20577"/>
        <pc:sldMkLst>
          <pc:docMk/>
          <pc:sldMk cId="262003301" sldId="330"/>
        </pc:sldMkLst>
        <pc:spChg chg="mod">
          <ac:chgData name="Eva.Holmberg" userId="S::eva.holmberg_haaga-helia.fi#ext#@fhjoanneum.onmicrosoft.com::9ad7d6d4-6873-4024-b94d-3046a54cff43" providerId="AD" clId="Web-{9DAE4522-5C2A-458B-B594-BC69F238709A}" dt="2021-11-10T12:51:34.406" v="5" actId="20577"/>
          <ac:spMkLst>
            <pc:docMk/>
            <pc:sldMk cId="262003301" sldId="330"/>
            <ac:spMk id="2" creationId="{00000000-0000-0000-0000-000000000000}"/>
          </ac:spMkLst>
        </pc:spChg>
        <pc:spChg chg="mod">
          <ac:chgData name="Eva.Holmberg" userId="S::eva.holmberg_haaga-helia.fi#ext#@fhjoanneum.onmicrosoft.com::9ad7d6d4-6873-4024-b94d-3046a54cff43" providerId="AD" clId="Web-{9DAE4522-5C2A-458B-B594-BC69F238709A}" dt="2021-11-10T12:51:35.234" v="8" actId="20577"/>
          <ac:spMkLst>
            <pc:docMk/>
            <pc:sldMk cId="262003301" sldId="330"/>
            <ac:spMk id="3" creationId="{00000000-0000-0000-0000-000000000000}"/>
          </ac:spMkLst>
        </pc:spChg>
      </pc:sldChg>
      <pc:sldChg chg="modSp">
        <pc:chgData name="Eva.Holmberg" userId="S::eva.holmberg_haaga-helia.fi#ext#@fhjoanneum.onmicrosoft.com::9ad7d6d4-6873-4024-b94d-3046a54cff43" providerId="AD" clId="Web-{9DAE4522-5C2A-458B-B594-BC69F238709A}" dt="2021-11-10T12:52:00.672" v="15" actId="20577"/>
        <pc:sldMkLst>
          <pc:docMk/>
          <pc:sldMk cId="3580824949" sldId="331"/>
        </pc:sldMkLst>
        <pc:spChg chg="mod">
          <ac:chgData name="Eva.Holmberg" userId="S::eva.holmberg_haaga-helia.fi#ext#@fhjoanneum.onmicrosoft.com::9ad7d6d4-6873-4024-b94d-3046a54cff43" providerId="AD" clId="Web-{9DAE4522-5C2A-458B-B594-BC69F238709A}" dt="2021-11-10T12:52:00.672" v="15" actId="20577"/>
          <ac:spMkLst>
            <pc:docMk/>
            <pc:sldMk cId="3580824949" sldId="331"/>
            <ac:spMk id="2" creationId="{00000000-0000-0000-0000-000000000000}"/>
          </ac:spMkLst>
        </pc:spChg>
        <pc:spChg chg="mod">
          <ac:chgData name="Eva.Holmberg" userId="S::eva.holmberg_haaga-helia.fi#ext#@fhjoanneum.onmicrosoft.com::9ad7d6d4-6873-4024-b94d-3046a54cff43" providerId="AD" clId="Web-{9DAE4522-5C2A-458B-B594-BC69F238709A}" dt="2021-11-10T12:51:54.766" v="14" actId="20577"/>
          <ac:spMkLst>
            <pc:docMk/>
            <pc:sldMk cId="3580824949" sldId="331"/>
            <ac:spMk id="3" creationId="{00000000-0000-0000-0000-000000000000}"/>
          </ac:spMkLst>
        </pc:spChg>
      </pc:sldChg>
    </pc:docChg>
  </pc:docChgLst>
  <pc:docChgLst>
    <pc:chgData name="Holmberg Eva" userId="1308ae25-c7d5-476a-99ba-0bfb569d8f2b" providerId="ADAL" clId="{4D574FA1-A191-4F2F-B902-9BC25EC0A993}"/>
    <pc:docChg chg="custSel addSld modSld">
      <pc:chgData name="Holmberg Eva" userId="1308ae25-c7d5-476a-99ba-0bfb569d8f2b" providerId="ADAL" clId="{4D574FA1-A191-4F2F-B902-9BC25EC0A993}" dt="2021-10-05T07:19:14.361" v="749" actId="20577"/>
      <pc:docMkLst>
        <pc:docMk/>
      </pc:docMkLst>
      <pc:sldChg chg="modSp">
        <pc:chgData name="Holmberg Eva" userId="1308ae25-c7d5-476a-99ba-0bfb569d8f2b" providerId="ADAL" clId="{4D574FA1-A191-4F2F-B902-9BC25EC0A993}" dt="2021-10-04T12:50:23.695" v="6"/>
        <pc:sldMkLst>
          <pc:docMk/>
          <pc:sldMk cId="3428650289" sldId="256"/>
        </pc:sldMkLst>
        <pc:spChg chg="mod">
          <ac:chgData name="Holmberg Eva" userId="1308ae25-c7d5-476a-99ba-0bfb569d8f2b" providerId="ADAL" clId="{4D574FA1-A191-4F2F-B902-9BC25EC0A993}" dt="2021-10-04T12:49:30.382" v="0"/>
          <ac:spMkLst>
            <pc:docMk/>
            <pc:sldMk cId="3428650289" sldId="256"/>
            <ac:spMk id="2" creationId="{00000000-0000-0000-0000-000000000000}"/>
          </ac:spMkLst>
        </pc:spChg>
        <pc:spChg chg="mod">
          <ac:chgData name="Holmberg Eva" userId="1308ae25-c7d5-476a-99ba-0bfb569d8f2b" providerId="ADAL" clId="{4D574FA1-A191-4F2F-B902-9BC25EC0A993}" dt="2021-10-04T12:50:23.695" v="6"/>
          <ac:spMkLst>
            <pc:docMk/>
            <pc:sldMk cId="3428650289" sldId="256"/>
            <ac:spMk id="3" creationId="{00000000-0000-0000-0000-000000000000}"/>
          </ac:spMkLst>
        </pc:spChg>
      </pc:sldChg>
      <pc:sldChg chg="addSp delSp modSp">
        <pc:chgData name="Holmberg Eva" userId="1308ae25-c7d5-476a-99ba-0bfb569d8f2b" providerId="ADAL" clId="{4D574FA1-A191-4F2F-B902-9BC25EC0A993}" dt="2021-10-04T12:50:56.744" v="42" actId="27636"/>
        <pc:sldMkLst>
          <pc:docMk/>
          <pc:sldMk cId="1278651214" sldId="257"/>
        </pc:sldMkLst>
        <pc:spChg chg="del">
          <ac:chgData name="Holmberg Eva" userId="1308ae25-c7d5-476a-99ba-0bfb569d8f2b" providerId="ADAL" clId="{4D574FA1-A191-4F2F-B902-9BC25EC0A993}" dt="2021-10-04T12:49:55.993" v="1"/>
          <ac:spMkLst>
            <pc:docMk/>
            <pc:sldMk cId="1278651214" sldId="257"/>
            <ac:spMk id="2" creationId="{00000000-0000-0000-0000-000000000000}"/>
          </ac:spMkLst>
        </pc:spChg>
        <pc:spChg chg="del">
          <ac:chgData name="Holmberg Eva" userId="1308ae25-c7d5-476a-99ba-0bfb569d8f2b" providerId="ADAL" clId="{4D574FA1-A191-4F2F-B902-9BC25EC0A993}" dt="2021-10-04T12:49:55.993" v="1"/>
          <ac:spMkLst>
            <pc:docMk/>
            <pc:sldMk cId="1278651214" sldId="257"/>
            <ac:spMk id="3" creationId="{00000000-0000-0000-0000-000000000000}"/>
          </ac:spMkLst>
        </pc:spChg>
        <pc:spChg chg="add mod">
          <ac:chgData name="Holmberg Eva" userId="1308ae25-c7d5-476a-99ba-0bfb569d8f2b" providerId="ADAL" clId="{4D574FA1-A191-4F2F-B902-9BC25EC0A993}" dt="2021-10-04T12:50:44.752" v="36" actId="20577"/>
          <ac:spMkLst>
            <pc:docMk/>
            <pc:sldMk cId="1278651214" sldId="257"/>
            <ac:spMk id="4" creationId="{87A597A3-9C44-455B-B4B5-E4EBB023C296}"/>
          </ac:spMkLst>
        </pc:spChg>
        <pc:spChg chg="add mod">
          <ac:chgData name="Holmberg Eva" userId="1308ae25-c7d5-476a-99ba-0bfb569d8f2b" providerId="ADAL" clId="{4D574FA1-A191-4F2F-B902-9BC25EC0A993}" dt="2021-10-04T12:50:56.744" v="42" actId="27636"/>
          <ac:spMkLst>
            <pc:docMk/>
            <pc:sldMk cId="1278651214" sldId="257"/>
            <ac:spMk id="5" creationId="{C8E46CAB-D8E8-4495-B8CF-5DC57B20290B}"/>
          </ac:spMkLst>
        </pc:spChg>
      </pc:sldChg>
      <pc:sldChg chg="addSp delSp modSp">
        <pc:chgData name="Holmberg Eva" userId="1308ae25-c7d5-476a-99ba-0bfb569d8f2b" providerId="ADAL" clId="{4D574FA1-A191-4F2F-B902-9BC25EC0A993}" dt="2021-10-05T07:19:14.361" v="749" actId="20577"/>
        <pc:sldMkLst>
          <pc:docMk/>
          <pc:sldMk cId="2578560688" sldId="258"/>
        </pc:sldMkLst>
        <pc:spChg chg="add del mod">
          <ac:chgData name="Holmberg Eva" userId="1308ae25-c7d5-476a-99ba-0bfb569d8f2b" providerId="ADAL" clId="{4D574FA1-A191-4F2F-B902-9BC25EC0A993}" dt="2021-10-04T12:54:27.231" v="57"/>
          <ac:spMkLst>
            <pc:docMk/>
            <pc:sldMk cId="2578560688" sldId="258"/>
            <ac:spMk id="2" creationId="{A44AA367-237C-4ADC-96CB-B66AF341B233}"/>
          </ac:spMkLst>
        </pc:spChg>
        <pc:spChg chg="add del mod">
          <ac:chgData name="Holmberg Eva" userId="1308ae25-c7d5-476a-99ba-0bfb569d8f2b" providerId="ADAL" clId="{4D574FA1-A191-4F2F-B902-9BC25EC0A993}" dt="2021-10-04T12:54:27.231" v="57"/>
          <ac:spMkLst>
            <pc:docMk/>
            <pc:sldMk cId="2578560688" sldId="258"/>
            <ac:spMk id="3" creationId="{EFA1E524-EBF9-4DAF-BF5A-505580AD874F}"/>
          </ac:spMkLst>
        </pc:spChg>
        <pc:spChg chg="del">
          <ac:chgData name="Holmberg Eva" userId="1308ae25-c7d5-476a-99ba-0bfb569d8f2b" providerId="ADAL" clId="{4D574FA1-A191-4F2F-B902-9BC25EC0A993}" dt="2021-10-04T12:51:11.815" v="43"/>
          <ac:spMkLst>
            <pc:docMk/>
            <pc:sldMk cId="2578560688" sldId="258"/>
            <ac:spMk id="4" creationId="{00000000-0000-0000-0000-000000000000}"/>
          </ac:spMkLst>
        </pc:spChg>
        <pc:spChg chg="del">
          <ac:chgData name="Holmberg Eva" userId="1308ae25-c7d5-476a-99ba-0bfb569d8f2b" providerId="ADAL" clId="{4D574FA1-A191-4F2F-B902-9BC25EC0A993}" dt="2021-10-04T12:51:11.815" v="43"/>
          <ac:spMkLst>
            <pc:docMk/>
            <pc:sldMk cId="2578560688" sldId="258"/>
            <ac:spMk id="5" creationId="{00000000-0000-0000-0000-000000000000}"/>
          </ac:spMkLst>
        </pc:spChg>
        <pc:spChg chg="del">
          <ac:chgData name="Holmberg Eva" userId="1308ae25-c7d5-476a-99ba-0bfb569d8f2b" providerId="ADAL" clId="{4D574FA1-A191-4F2F-B902-9BC25EC0A993}" dt="2021-10-04T12:51:11.815" v="43"/>
          <ac:spMkLst>
            <pc:docMk/>
            <pc:sldMk cId="2578560688" sldId="258"/>
            <ac:spMk id="6" creationId="{00000000-0000-0000-0000-000000000000}"/>
          </ac:spMkLst>
        </pc:spChg>
        <pc:spChg chg="add mod">
          <ac:chgData name="Holmberg Eva" userId="1308ae25-c7d5-476a-99ba-0bfb569d8f2b" providerId="ADAL" clId="{4D574FA1-A191-4F2F-B902-9BC25EC0A993}" dt="2021-10-04T13:00:31.537" v="249" actId="1076"/>
          <ac:spMkLst>
            <pc:docMk/>
            <pc:sldMk cId="2578560688" sldId="258"/>
            <ac:spMk id="7" creationId="{BBFB8E0B-A934-4E28-A0CA-676610CAA7A9}"/>
          </ac:spMkLst>
        </pc:spChg>
        <pc:spChg chg="add mod">
          <ac:chgData name="Holmberg Eva" userId="1308ae25-c7d5-476a-99ba-0bfb569d8f2b" providerId="ADAL" clId="{4D574FA1-A191-4F2F-B902-9BC25EC0A993}" dt="2021-10-05T07:19:14.361" v="749" actId="20577"/>
          <ac:spMkLst>
            <pc:docMk/>
            <pc:sldMk cId="2578560688" sldId="258"/>
            <ac:spMk id="8" creationId="{7B6C1527-C2BD-4293-A82E-3681CA8CE68A}"/>
          </ac:spMkLst>
        </pc:spChg>
      </pc:sldChg>
      <pc:sldChg chg="modSp add">
        <pc:chgData name="Holmberg Eva" userId="1308ae25-c7d5-476a-99ba-0bfb569d8f2b" providerId="ADAL" clId="{4D574FA1-A191-4F2F-B902-9BC25EC0A993}" dt="2021-10-04T13:04:38.662" v="326" actId="27636"/>
        <pc:sldMkLst>
          <pc:docMk/>
          <pc:sldMk cId="37073666" sldId="279"/>
        </pc:sldMkLst>
        <pc:spChg chg="mod">
          <ac:chgData name="Holmberg Eva" userId="1308ae25-c7d5-476a-99ba-0bfb569d8f2b" providerId="ADAL" clId="{4D574FA1-A191-4F2F-B902-9BC25EC0A993}" dt="2021-10-04T13:04:32.573" v="322" actId="1076"/>
          <ac:spMkLst>
            <pc:docMk/>
            <pc:sldMk cId="37073666" sldId="279"/>
            <ac:spMk id="2" creationId="{00000000-0000-0000-0000-000000000000}"/>
          </ac:spMkLst>
        </pc:spChg>
        <pc:spChg chg="mod">
          <ac:chgData name="Holmberg Eva" userId="1308ae25-c7d5-476a-99ba-0bfb569d8f2b" providerId="ADAL" clId="{4D574FA1-A191-4F2F-B902-9BC25EC0A993}" dt="2021-10-04T13:04:38.662" v="326" actId="27636"/>
          <ac:spMkLst>
            <pc:docMk/>
            <pc:sldMk cId="37073666" sldId="279"/>
            <ac:spMk id="3" creationId="{00000000-0000-0000-0000-000000000000}"/>
          </ac:spMkLst>
        </pc:spChg>
      </pc:sldChg>
      <pc:sldChg chg="modSp add">
        <pc:chgData name="Holmberg Eva" userId="1308ae25-c7d5-476a-99ba-0bfb569d8f2b" providerId="ADAL" clId="{4D574FA1-A191-4F2F-B902-9BC25EC0A993}" dt="2021-10-04T12:52:11.980" v="47" actId="1076"/>
        <pc:sldMkLst>
          <pc:docMk/>
          <pc:sldMk cId="262003301" sldId="330"/>
        </pc:sldMkLst>
        <pc:spChg chg="mod">
          <ac:chgData name="Holmberg Eva" userId="1308ae25-c7d5-476a-99ba-0bfb569d8f2b" providerId="ADAL" clId="{4D574FA1-A191-4F2F-B902-9BC25EC0A993}" dt="2021-10-04T12:52:11.980" v="47" actId="1076"/>
          <ac:spMkLst>
            <pc:docMk/>
            <pc:sldMk cId="262003301" sldId="330"/>
            <ac:spMk id="2" creationId="{00000000-0000-0000-0000-000000000000}"/>
          </ac:spMkLst>
        </pc:spChg>
      </pc:sldChg>
      <pc:sldChg chg="modSp add">
        <pc:chgData name="Holmberg Eva" userId="1308ae25-c7d5-476a-99ba-0bfb569d8f2b" providerId="ADAL" clId="{4D574FA1-A191-4F2F-B902-9BC25EC0A993}" dt="2021-10-04T12:54:19.407" v="56" actId="14100"/>
        <pc:sldMkLst>
          <pc:docMk/>
          <pc:sldMk cId="3580824949" sldId="331"/>
        </pc:sldMkLst>
        <pc:spChg chg="mod">
          <ac:chgData name="Holmberg Eva" userId="1308ae25-c7d5-476a-99ba-0bfb569d8f2b" providerId="ADAL" clId="{4D574FA1-A191-4F2F-B902-9BC25EC0A993}" dt="2021-10-04T12:54:11.212" v="55" actId="14100"/>
          <ac:spMkLst>
            <pc:docMk/>
            <pc:sldMk cId="3580824949" sldId="331"/>
            <ac:spMk id="2" creationId="{00000000-0000-0000-0000-000000000000}"/>
          </ac:spMkLst>
        </pc:spChg>
        <pc:spChg chg="mod">
          <ac:chgData name="Holmberg Eva" userId="1308ae25-c7d5-476a-99ba-0bfb569d8f2b" providerId="ADAL" clId="{4D574FA1-A191-4F2F-B902-9BC25EC0A993}" dt="2021-10-04T12:54:19.407" v="56" actId="14100"/>
          <ac:spMkLst>
            <pc:docMk/>
            <pc:sldMk cId="3580824949" sldId="331"/>
            <ac:spMk id="3" creationId="{00000000-0000-0000-0000-000000000000}"/>
          </ac:spMkLst>
        </pc:spChg>
      </pc:sldChg>
    </pc:docChg>
  </pc:docChgLst>
  <pc:docChgLst>
    <pc:chgData name="Eva.Holmberg" userId="S::eva.holmberg_haaga-helia.fi#ext#@fhjoanneum.onmicrosoft.com::9ad7d6d4-6873-4024-b94d-3046a54cff43" providerId="AD" clId="Web-{F3967E47-6160-453D-A0F5-12527E361805}"/>
    <pc:docChg chg="modSld">
      <pc:chgData name="Eva.Holmberg" userId="S::eva.holmberg_haaga-helia.fi#ext#@fhjoanneum.onmicrosoft.com::9ad7d6d4-6873-4024-b94d-3046a54cff43" providerId="AD" clId="Web-{F3967E47-6160-453D-A0F5-12527E361805}" dt="2021-11-10T12:56:46.256" v="14" actId="1076"/>
      <pc:docMkLst>
        <pc:docMk/>
      </pc:docMkLst>
      <pc:sldChg chg="modSp">
        <pc:chgData name="Eva.Holmberg" userId="S::eva.holmberg_haaga-helia.fi#ext#@fhjoanneum.onmicrosoft.com::9ad7d6d4-6873-4024-b94d-3046a54cff43" providerId="AD" clId="Web-{F3967E47-6160-453D-A0F5-12527E361805}" dt="2021-11-10T12:56:46.256" v="14" actId="1076"/>
        <pc:sldMkLst>
          <pc:docMk/>
          <pc:sldMk cId="3428650289" sldId="256"/>
        </pc:sldMkLst>
        <pc:spChg chg="mod">
          <ac:chgData name="Eva.Holmberg" userId="S::eva.holmberg_haaga-helia.fi#ext#@fhjoanneum.onmicrosoft.com::9ad7d6d4-6873-4024-b94d-3046a54cff43" providerId="AD" clId="Web-{F3967E47-6160-453D-A0F5-12527E361805}" dt="2021-11-10T12:56:46.256" v="14" actId="1076"/>
          <ac:spMkLst>
            <pc:docMk/>
            <pc:sldMk cId="3428650289" sldId="256"/>
            <ac:spMk id="2" creationId="{00000000-0000-0000-0000-000000000000}"/>
          </ac:spMkLst>
        </pc:spChg>
        <pc:spChg chg="mod">
          <ac:chgData name="Eva.Holmberg" userId="S::eva.holmberg_haaga-helia.fi#ext#@fhjoanneum.onmicrosoft.com::9ad7d6d4-6873-4024-b94d-3046a54cff43" providerId="AD" clId="Web-{F3967E47-6160-453D-A0F5-12527E361805}" dt="2021-11-10T12:56:43.725" v="13" actId="20577"/>
          <ac:spMkLst>
            <pc:docMk/>
            <pc:sldMk cId="3428650289" sldId="256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0B054-A7E3-4C46-A3DC-95C0A9E1C735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70139-1794-494E-AE18-8355041D2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4215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B7F31-E679-48CC-9423-9B6BFCA4E2AC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C4FCC-A7BB-4998-9C5C-F010D2AC40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935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7054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xmlns="" id="{2A9C8B11-6DF5-407C-A3F0-6FBE553F4739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5018B2-BEF1-4DA8-82B4-376877853B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9052" y="-12036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06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855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329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187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91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483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058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586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005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070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097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BBFD9-E13D-410C-BF4D-FF5EB14A7A38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351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9" r:id="rId4"/>
    <p:sldLayoutId id="2147483671" r:id="rId5"/>
    <p:sldLayoutId id="2147483664" r:id="rId6"/>
    <p:sldLayoutId id="2147483668" r:id="rId7"/>
    <p:sldLayoutId id="2147483672" r:id="rId8"/>
    <p:sldLayoutId id="2147483673" r:id="rId9"/>
    <p:sldLayoutId id="2147483674" r:id="rId10"/>
    <p:sldLayoutId id="2147483666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064" y="2562056"/>
            <a:ext cx="77724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dz-BT" sz="40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ལས་རིམ་ཁ་སྐོང</a:t>
            </a:r>
            <a:r>
              <a:rPr lang="dz-BT" sz="40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་།</a:t>
            </a:r>
            <a:r>
              <a:rPr lang="dz-BT" sz="2800" b="0" dirty="0" smtClean="0">
                <a:latin typeface="Expressway Rg"/>
              </a:rPr>
              <a:t/>
            </a:r>
            <a:br>
              <a:rPr lang="dz-BT" sz="2800" b="0" dirty="0" smtClean="0">
                <a:latin typeface="Expressway Rg"/>
              </a:rPr>
            </a:br>
            <a:r>
              <a:rPr lang="dz-BT" sz="2200" b="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ཚོང་འབྲེལ་ཤེས་ཡོན་ལྟེ་བ་ལུ་ མཐའ་སྐྱོང་འབད་བཞིན་ལས་ གསར་བཙུགས་ཚོང་ལཱ་སྦྱོང་བརྡར་ཟེར་མི་འདི་ ཤེས་རིག་དང་ཞིབ་འཚོལ་ནང་ལུ་ཨིན།</a:t>
            </a:r>
            <a:r>
              <a:rPr lang="dz-BT" sz="2200" b="0" dirty="0" smtClean="0">
                <a:latin typeface="Expressway Rg"/>
              </a:rPr>
              <a:t/>
            </a:r>
            <a:br>
              <a:rPr lang="dz-BT" sz="2200" b="0" dirty="0" smtClean="0">
                <a:latin typeface="Expressway Rg"/>
              </a:rPr>
            </a:br>
            <a:r>
              <a:rPr lang="dz-BT" sz="2200" dirty="0" smtClean="0">
                <a:solidFill>
                  <a:srgbClr val="0070C0"/>
                </a:solidFill>
                <a:latin typeface="DDC Uchen" pitchFamily="2" charset="0"/>
                <a:ea typeface="DDC Uchen" pitchFamily="2" charset="0"/>
                <a:cs typeface="DDC Uchen" pitchFamily="2" charset="0"/>
              </a:rPr>
              <a:t>མི་སྡེའི་ཚོང་ལཱ།</a:t>
            </a:r>
            <a:r>
              <a:rPr lang="de-DE" sz="2200" b="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/>
            </a:r>
            <a:br>
              <a:rPr lang="de-DE" sz="2200" b="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</a:br>
            <a:r>
              <a:rPr lang="dz-BT" sz="1800" b="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ཨླིས</a:t>
            </a:r>
            <a:r>
              <a:rPr lang="dz-BT" sz="1800" b="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་སྐེན་ཀྲེས་གཙུག་ལག་སློབ་སྡེ།</a:t>
            </a:r>
            <a:r>
              <a:rPr lang="dz-BT" sz="1800" b="0" dirty="0" smtClean="0">
                <a:latin typeface="Expressway Rg"/>
              </a:rPr>
              <a:t>      </a:t>
            </a:r>
            <a:r>
              <a:rPr lang="dz-BT" sz="1800" b="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སྤྱི་ཟླ་ལྔ་པའི་སྤྱི་ཚེས་༩་སྤྱི་ལོ་༢༠༢༢</a:t>
            </a:r>
            <a:endParaRPr lang="de-DE" sz="1800" dirty="0" smtClean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endParaRPr lang="de-DE" sz="2800" dirty="0"/>
          </a:p>
          <a:p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20718"/>
            <a:ext cx="6858000" cy="537082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dz-BT" sz="2900" b="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དུས་ཡུན</a:t>
            </a:r>
            <a:endParaRPr lang="en-US" sz="2900" dirty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r>
              <a:rPr lang="dz-BT" sz="2900" b="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༡༥</a:t>
            </a:r>
            <a:r>
              <a:rPr lang="en-US" sz="2900" b="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.</a:t>
            </a:r>
            <a:r>
              <a:rPr lang="dz-BT" sz="2900" b="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༠༡</a:t>
            </a:r>
            <a:r>
              <a:rPr lang="en-US" sz="2900" b="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.</a:t>
            </a:r>
            <a:r>
              <a:rPr lang="dz-BT" sz="2900" b="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༢༠༢༡</a:t>
            </a:r>
            <a:r>
              <a:rPr lang="en-US" sz="2900" b="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 </a:t>
            </a:r>
            <a:r>
              <a:rPr lang="en-US" sz="2900" b="0" dirty="0">
                <a:latin typeface="DDC Uchen" pitchFamily="2" charset="0"/>
                <a:ea typeface="DDC Uchen" pitchFamily="2" charset="0"/>
                <a:cs typeface="DDC Uchen" pitchFamily="2" charset="0"/>
              </a:rPr>
              <a:t>- </a:t>
            </a:r>
            <a:r>
              <a:rPr lang="dz-BT" sz="2900" b="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༡༤</a:t>
            </a:r>
            <a:r>
              <a:rPr lang="en-US" sz="2900" b="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.</a:t>
            </a:r>
            <a:r>
              <a:rPr lang="dz-BT" sz="2900" b="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༠༡</a:t>
            </a:r>
            <a:r>
              <a:rPr lang="en-US" sz="2900" b="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.</a:t>
            </a:r>
            <a:r>
              <a:rPr lang="dz-BT" sz="2900" b="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༢༠༢༤</a:t>
            </a:r>
            <a:endParaRPr lang="en-US" sz="2900" dirty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endParaRPr lang="en-US" dirty="0">
              <a:latin typeface="DDC Uchen" pitchFamily="2" charset="0"/>
              <a:ea typeface="DDC Uchen" pitchFamily="2" charset="0"/>
              <a:cs typeface="DDC Uch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65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4381500" cy="409575"/>
          </a:xfrm>
        </p:spPr>
        <p:txBody>
          <a:bodyPr>
            <a:normAutofit/>
          </a:bodyPr>
          <a:lstStyle/>
          <a:p>
            <a:pPr algn="ctr"/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མི་སྡེ་དང་སྔར་སྲོལ་གྱི་ཚོང་དཔོན་སྐོར།</a:t>
            </a:r>
            <a:endParaRPr lang="en-US" sz="1600" dirty="0">
              <a:latin typeface="DDC Uchen" pitchFamily="2" charset="0"/>
              <a:ea typeface="DDC Uchen" pitchFamily="2" charset="0"/>
              <a:cs typeface="DDC Uche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90750"/>
            <a:ext cx="3886200" cy="3986213"/>
          </a:xfrm>
        </p:spPr>
        <p:txBody>
          <a:bodyPr>
            <a:normAutofit/>
          </a:bodyPr>
          <a:lstStyle/>
          <a:p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སྔར་སྲོལ་གྱི་ཚོང་དཔོན།</a:t>
            </a:r>
          </a:p>
          <a:p>
            <a:pPr>
              <a:lnSpc>
                <a:spcPct val="150000"/>
              </a:lnSpc>
              <a:buNone/>
            </a:pPr>
            <a:r>
              <a:rPr lang="dz-BT" sz="12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གང་རུང་ཅིག་གི་དུས་རྒྱུན་དུ་གསར་སྐྲུན་དང་གསར་བཏོད་ཀྱི་ཐོག་ལུ</a:t>
            </a:r>
            <a:r>
              <a:rPr lang="dz-BT" sz="12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་ ག་</a:t>
            </a:r>
            <a:r>
              <a:rPr lang="dz-BT" sz="12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ཅི་ཅིག་</a:t>
            </a:r>
          </a:p>
          <a:p>
            <a:pPr>
              <a:lnSpc>
                <a:spcPct val="150000"/>
              </a:lnSpc>
              <a:buNone/>
            </a:pPr>
            <a:r>
              <a:rPr lang="dz-BT" sz="12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ངོས་འཛིན་སྒྲིང་སྒྲིང་འབད་བའི་ཤུལ་ལུ</a:t>
            </a:r>
            <a:r>
              <a:rPr lang="dz-BT" sz="12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་ མཐའ་</a:t>
            </a:r>
            <a:r>
              <a:rPr lang="dz-BT" sz="12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བསྐོར་ལུ་གནས་པའི་གནས་</a:t>
            </a:r>
            <a:r>
              <a:rPr lang="dz-BT" sz="12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གོང་ཚུ་ཧ་</a:t>
            </a:r>
            <a:r>
              <a:rPr lang="dz-BT" sz="12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གོ་ནི་དང་གོ་སྐབས་ཚུ་མཐོང་ཚུགས་མི་ལུ་སླབ་ཨིནམ་མས།</a:t>
            </a:r>
          </a:p>
          <a:p>
            <a:pPr marL="285750" indent="-285750">
              <a:lnSpc>
                <a:spcPct val="150000"/>
              </a:lnSpc>
              <a:buFont typeface="+mj-lt"/>
              <a:buAutoNum type="romanUcPeriod"/>
            </a:pPr>
            <a:r>
              <a:rPr lang="dz-BT" sz="12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དངུས་འབྲེལ་ཁེབ་ས་གི་བརྒྱུད་སྐུལ་འབད་ནི།</a:t>
            </a:r>
          </a:p>
          <a:p>
            <a:pPr marL="285750" indent="-285750">
              <a:lnSpc>
                <a:spcPct val="150000"/>
              </a:lnSpc>
              <a:buFont typeface="+mj-lt"/>
              <a:buAutoNum type="romanUcPeriod"/>
            </a:pPr>
            <a:r>
              <a:rPr lang="dz-BT" sz="12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སྒེར་དོན་གྱི་དོན་ལུ་འཚོལ་ནི་ཡང་ན་བགོ་བཤའ་འཆང་མི་ཐོབ་པ།</a:t>
            </a:r>
          </a:p>
          <a:p>
            <a:pPr marL="285750" indent="-285750">
              <a:lnSpc>
                <a:spcPct val="150000"/>
              </a:lnSpc>
              <a:buFont typeface="+mj-lt"/>
              <a:buAutoNum type="romanUcPeriod"/>
            </a:pPr>
            <a:r>
              <a:rPr lang="dz-BT" sz="12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རང་ཉིད་ཀྱི་སྤྲོ་བ་གནས་ཚད་མཐོ་ཤོས་འབད་བསྐྱལ་ནི།</a:t>
            </a:r>
          </a:p>
          <a:p>
            <a:pPr marL="285750" indent="-285750">
              <a:lnSpc>
                <a:spcPct val="150000"/>
              </a:lnSpc>
              <a:buFont typeface="+mj-lt"/>
              <a:buAutoNum type="romanUcPeriod"/>
            </a:pPr>
            <a:r>
              <a:rPr lang="dz-BT" sz="12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མི་སྡེ་ཉེས་ཚོར་གནས་ཚད་དམའ་བ་འབད་བསྐྱལ་ནི།</a:t>
            </a:r>
          </a:p>
          <a:p>
            <a:pPr marL="285750" indent="-285750">
              <a:lnSpc>
                <a:spcPct val="150000"/>
              </a:lnSpc>
              <a:buFont typeface="+mj-lt"/>
              <a:buAutoNum type="romanUcPeriod"/>
            </a:pPr>
            <a:r>
              <a:rPr lang="dz-BT" sz="12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སེམས་ཤུགས་དང་འབད་བརྩོན་གནས་ཚད་མཐོ་ཤོས་འབད་བསྐྱལ་ནི།</a:t>
            </a:r>
          </a:p>
          <a:p>
            <a:pPr marL="285750" indent="-285750">
              <a:buFont typeface="+mj-lt"/>
              <a:buAutoNum type="romanUcPeriod"/>
            </a:pPr>
            <a:endParaRPr lang="dz-BT" sz="1200" dirty="0" smtClean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pPr marL="285750" indent="-285750">
              <a:buFont typeface="+mj-lt"/>
              <a:buAutoNum type="romanUcPeriod"/>
            </a:pPr>
            <a:endParaRPr lang="dz-BT" sz="1200" dirty="0" smtClean="0">
              <a:latin typeface="DDC Uchen" pitchFamily="2" charset="0"/>
              <a:ea typeface="DDC Uchen" pitchFamily="2" charset="0"/>
              <a:cs typeface="DDC Uche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33600"/>
            <a:ext cx="3886200" cy="4043363"/>
          </a:xfrm>
        </p:spPr>
        <p:txBody>
          <a:bodyPr>
            <a:normAutofit/>
          </a:bodyPr>
          <a:lstStyle/>
          <a:p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མི་སྡེའི་ཚོང་དཔོན།</a:t>
            </a:r>
          </a:p>
          <a:p>
            <a:pPr>
              <a:lnSpc>
                <a:spcPct val="150000"/>
              </a:lnSpc>
              <a:buNone/>
            </a:pPr>
            <a:r>
              <a:rPr lang="dz-BT" sz="12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གང་རུང་ཅིག་གི་འཚོལ་ཏེ་མི་སྡེའི་གནས་གོང་ཡང་ན</a:t>
            </a:r>
            <a:r>
              <a:rPr lang="dz-BT" sz="12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་ མི་</a:t>
            </a:r>
            <a:r>
              <a:rPr lang="dz-BT" sz="12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སྡེ་མ་རྩ་ཚུ་ཁེབ་ས་ལུ་མ་</a:t>
            </a:r>
          </a:p>
          <a:p>
            <a:pPr>
              <a:lnSpc>
                <a:spcPct val="150000"/>
              </a:lnSpc>
              <a:buNone/>
            </a:pPr>
            <a:r>
              <a:rPr lang="dz-BT" sz="12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ལྟབ་བར་ལེགས་ཤོམ་སྦེ་སྤྱོདཔ་མ་</a:t>
            </a:r>
            <a:r>
              <a:rPr lang="dz-BT" sz="12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ཚད་ འཕྲོད་</a:t>
            </a:r>
            <a:r>
              <a:rPr lang="dz-BT" sz="12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མཐུད་དེ་མི་སྡེ་ནང་གིས་དཀའ་ངལ</a:t>
            </a:r>
            <a:r>
              <a:rPr lang="dz-BT" sz="12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་ཚུ་</a:t>
            </a:r>
            <a:r>
              <a:rPr lang="dz-BT" sz="12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བསལ་མི་ལུ་སླབ་ཨིནམ་མས།</a:t>
            </a:r>
          </a:p>
          <a:p>
            <a:pPr marL="285750" indent="-285750">
              <a:buFont typeface="+mj-lt"/>
              <a:buAutoNum type="romanUcPeriod"/>
            </a:pPr>
            <a:r>
              <a:rPr lang="dz-BT" sz="12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མི་སྡེའི་ཁེ་ཕན་གྱི་བརྒྱུད་སྐུལ།</a:t>
            </a:r>
          </a:p>
          <a:p>
            <a:pPr marL="285750" indent="-285750">
              <a:buFont typeface="+mj-lt"/>
              <a:buAutoNum type="romanUcPeriod"/>
            </a:pPr>
            <a:r>
              <a:rPr lang="dz-BT" sz="12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གསར་བཏོད་དང་གསར་སྐྲུན་མཐོ་དྲགས་སྦེ་བཞག་ནི།</a:t>
            </a:r>
          </a:p>
          <a:p>
            <a:pPr marL="285750" indent="-285750">
              <a:buFont typeface="+mj-lt"/>
              <a:buAutoNum type="romanUcPeriod"/>
            </a:pPr>
            <a:r>
              <a:rPr lang="dz-BT" sz="12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རང་ཉིད་ཀྱི་སྤྲོ་བ་གནས་ཚད་དམའ་བ་འབད་བཞག་ནི།</a:t>
            </a:r>
          </a:p>
          <a:p>
            <a:pPr marL="285750" indent="-285750">
              <a:buFont typeface="+mj-lt"/>
              <a:buAutoNum type="romanUcPeriod"/>
            </a:pPr>
            <a:r>
              <a:rPr lang="dz-BT" sz="12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མི་སྡེ་ཉེས་ཚོར་གནས་ཚད་མཐོ་བ་འབད་བསྐྱལ་ནི།</a:t>
            </a:r>
          </a:p>
          <a:p>
            <a:pPr marL="285750" indent="-285750">
              <a:buFont typeface="+mj-lt"/>
              <a:buAutoNum type="romanUcPeriod"/>
            </a:pPr>
            <a:r>
              <a:rPr lang="dz-BT" sz="12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ཉེན་ཁ་མཐོ་བ་འབད་འབག་ནི།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289" y="405353"/>
            <a:ext cx="7358970" cy="1571897"/>
          </a:xfrm>
        </p:spPr>
        <p:txBody>
          <a:bodyPr anchor="t">
            <a:normAutofit/>
          </a:bodyPr>
          <a:lstStyle/>
          <a:p>
            <a:r>
              <a:rPr lang="de-DE" sz="3200" dirty="0" smtClean="0"/>
              <a:t>Social entrepreneur ecosystem</a:t>
            </a:r>
            <a:endParaRPr lang="de-DE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Social Entrepreurship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7EA6C5-0E5B-4A61-8AF3-617D853FD9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7400" t="28990" r="17713" b="7980"/>
          <a:stretch/>
        </p:blipFill>
        <p:spPr>
          <a:xfrm>
            <a:off x="1553843" y="1354533"/>
            <a:ext cx="5612499" cy="443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082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289" y="405353"/>
            <a:ext cx="7358970" cy="1571897"/>
          </a:xfrm>
        </p:spPr>
        <p:txBody>
          <a:bodyPr anchor="t">
            <a:normAutofit/>
          </a:bodyPr>
          <a:lstStyle/>
          <a:p>
            <a:r>
              <a:rPr lang="de-DE" sz="3200" dirty="0" smtClean="0"/>
              <a:t>Social entrepreneur ecosystem</a:t>
            </a:r>
            <a:endParaRPr lang="de-DE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Social Entrepreurship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518" y="1832634"/>
            <a:ext cx="8077830" cy="336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6783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1324465"/>
            <a:ext cx="7435850" cy="796436"/>
          </a:xfrm>
        </p:spPr>
        <p:txBody>
          <a:bodyPr>
            <a:normAutofit/>
          </a:bodyPr>
          <a:lstStyle/>
          <a:p>
            <a:r>
              <a:rPr lang="dz-BT" sz="2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མི་སྡེའི་ཚོང་དཔོན་གྱི་སྐྱེ་ལྡན་གནས་སྟངས་རིམ་ལུགས།</a:t>
            </a:r>
            <a:endParaRPr lang="en-US" sz="2400" dirty="0">
              <a:latin typeface="DDC Uchen" pitchFamily="2" charset="0"/>
              <a:ea typeface="DDC Uchen" pitchFamily="2" charset="0"/>
              <a:cs typeface="DDC Uche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2146300"/>
            <a:ext cx="7886700" cy="4203700"/>
          </a:xfrm>
        </p:spPr>
        <p:txBody>
          <a:bodyPr>
            <a:normAutofit/>
          </a:bodyPr>
          <a:lstStyle/>
          <a:p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ཚོང་སྡེ་བཟོ་བཀོད་འདི་ཡུན་བརྟན་གྱི་ཚོང་འབྲེལ།༼ཁྱད་ཆོས༽</a:t>
            </a:r>
            <a:endParaRPr lang="en-US" sz="1600" dirty="0" smtClean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ཚོང་དཔོན།</a:t>
            </a:r>
          </a:p>
          <a:p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མི་སྡེའི་ཚོང་ལཱ།</a:t>
            </a:r>
          </a:p>
          <a:p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ཁེ་མིན་ལས་ཚོགས།</a:t>
            </a:r>
          </a:p>
          <a:p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ཚོང་སྡེ་གི་ཁེབ་ས།</a:t>
            </a:r>
          </a:p>
          <a:p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སྤྱི་ཚོགས་ཀྱི་ཕན་གནོད།</a:t>
            </a:r>
          </a:p>
          <a:p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དཔལ་འབྱོར་གནས་གོང་།</a:t>
            </a:r>
          </a:p>
          <a:p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མི་སྡེའི་གནས་གོང།</a:t>
            </a:r>
          </a:p>
          <a:p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རང་བཞིན་གནས་སྟངས་ཀྱི་གནས་གོང།</a:t>
            </a:r>
          </a:p>
          <a:p>
            <a:endParaRPr lang="en-US" sz="1600" dirty="0">
              <a:latin typeface="DDC Uchen" pitchFamily="2" charset="0"/>
              <a:ea typeface="DDC Uchen" pitchFamily="2" charset="0"/>
              <a:cs typeface="DDC Uchen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062" y="506594"/>
            <a:ext cx="3945838" cy="1325563"/>
          </a:xfrm>
        </p:spPr>
        <p:txBody>
          <a:bodyPr>
            <a:normAutofit/>
          </a:bodyPr>
          <a:lstStyle/>
          <a:p>
            <a:pPr algn="ctr"/>
            <a:r>
              <a:rPr lang="dz-BT" sz="2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ཚོང་རོགས།</a:t>
            </a:r>
            <a:endParaRPr lang="fi-FI" sz="2800" dirty="0">
              <a:latin typeface="DDC Uchen" pitchFamily="2" charset="0"/>
              <a:ea typeface="DDC Uchen" pitchFamily="2" charset="0"/>
              <a:cs typeface="DDC Uchen" pitchFamily="2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12" y="1829763"/>
            <a:ext cx="8304989" cy="432619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ཕ</a:t>
            </a:r>
            <a:r>
              <a:rPr lang="bo-CN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ཀྵ</a:t>
            </a:r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ཆོ་ཆས་ཆུ་ལཱི་ ཇོན་ནཱིཡམ་་་ཨས་ཀྲཱི་ཡ།</a:t>
            </a:r>
            <a:endParaRPr lang="fi-FI" sz="1600" dirty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pPr>
              <a:lnSpc>
                <a:spcPct val="150000"/>
              </a:lnSpc>
            </a:pPr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ཨླིས་</a:t>
            </a:r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སྐེན་ཀྲེས་གཙུག་ལག་སློབ་སྡེ</a:t>
            </a:r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། ཨིས་པ</a:t>
            </a:r>
            <a:r>
              <a:rPr lang="bo-CN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ཎ</a:t>
            </a:r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།</a:t>
            </a:r>
            <a:endParaRPr lang="fi-FI" sz="1600" dirty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pPr>
              <a:lnSpc>
                <a:spcPct val="150000"/>
              </a:lnSpc>
            </a:pPr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ཧཱ་ག་ཧིལི་ཡཱ། ཡུ་ཨེ་ཨེས། ཕཱིན་ལཱན།</a:t>
            </a:r>
            <a:endParaRPr lang="fi-FI" sz="1600" dirty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pPr>
              <a:lnSpc>
                <a:spcPct val="150000"/>
              </a:lnSpc>
            </a:pPr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འབྲུག་གི་</a:t>
            </a:r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རྒྱལ་འཛིན་གཙུག་ལག་སློབ་སྡེ། དགེ་འདུ་ཚོང་རིག་མཐོ་རིམ་སློབ་གྲྭ།</a:t>
            </a:r>
            <a:endParaRPr lang="fi-FI" sz="1600" dirty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pPr>
              <a:lnSpc>
                <a:spcPct val="150000"/>
              </a:lnSpc>
            </a:pPr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འབྲུག་གི་ཐིམ་ཕུ་རྒྱལ་འཛིན་མཐོ་རིམ་སློབ་གྲྭ།</a:t>
            </a:r>
            <a:r>
              <a:rPr lang="fi-FI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 </a:t>
            </a:r>
            <a:endParaRPr lang="dz-BT" sz="1600" dirty="0" smtClean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pPr>
              <a:lnSpc>
                <a:spcPct val="150000"/>
              </a:lnSpc>
            </a:pPr>
            <a:r>
              <a:rPr lang="fi-FI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ཊ</a:t>
            </a:r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ིར་བྷུ་ཝྣ་གཙུག་ལག་སློབ་གྲྭ། གཉན་འཕྲང་འཛིན་སྐྱོང་སློབ་གཉེར་གཙུག་སྡེ། ནེ་པཱལ།</a:t>
            </a:r>
            <a:endParaRPr lang="fi-FI" sz="1600" dirty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pPr>
              <a:lnSpc>
                <a:spcPct val="150000"/>
              </a:lnSpc>
            </a:pPr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རྒྱལ་སྤྱི་མཐོ་རིམ་སློབ་གྲྭ། ནེ་པཱལ།</a:t>
            </a:r>
            <a:endParaRPr lang="fi-FI" sz="1600" dirty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pPr>
              <a:lnSpc>
                <a:spcPct val="150000"/>
              </a:lnSpc>
            </a:pPr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སཱོཝ་ཕཱ་ནཱཝ་འོངས་གཙུག་ལག་སློབ་སྡེ</a:t>
            </a:r>
            <a:r>
              <a:rPr lang="dz-BT" sz="160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། ལཱཝྶ།</a:t>
            </a:r>
            <a:endParaRPr lang="fi-FI" sz="1600" dirty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pPr>
              <a:lnSpc>
                <a:spcPct val="150000"/>
              </a:lnSpc>
            </a:pPr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རྒྱལ་ཡོངས་གཙུག་ལག་སློབ་སྡེ། ལཱཝྶ།</a:t>
            </a:r>
            <a:endParaRPr lang="fi-FI" sz="1600" dirty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pPr>
              <a:lnSpc>
                <a:spcPct val="150000"/>
              </a:lnSpc>
            </a:pPr>
            <a:endParaRPr lang="fi-FI" sz="1600" b="1" dirty="0">
              <a:latin typeface="DDC Uchen" pitchFamily="2" charset="0"/>
              <a:ea typeface="DDC Uchen" pitchFamily="2" charset="0"/>
              <a:cs typeface="DDC Uch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56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7A597A3-9C44-455B-B4B5-E4EBB023C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z-BT" sz="2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༼དོན་དག༽</a:t>
            </a:r>
            <a:endParaRPr lang="en-US" sz="2800" dirty="0">
              <a:latin typeface="DDC Uchen" pitchFamily="2" charset="0"/>
              <a:ea typeface="DDC Uchen" pitchFamily="2" charset="0"/>
              <a:cs typeface="DDC Uchen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8E46CAB-D8E8-4495-B8CF-5DC57B202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75427"/>
            <a:ext cx="7886700" cy="346142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e-DE" b="1" dirty="0"/>
          </a:p>
          <a:p>
            <a:pPr>
              <a:tabLst>
                <a:tab pos="1617663" algn="l"/>
              </a:tabLst>
              <a:defRPr/>
            </a:pPr>
            <a:endParaRPr lang="en-GB" sz="3800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de-DE" dirty="0" smtClean="0"/>
              <a:t>Social Entrepreneurship</a:t>
            </a:r>
            <a:endParaRPr lang="de-DE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28650" y="2460470"/>
            <a:ext cx="7549192" cy="3584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lvl="2">
              <a:lnSpc>
                <a:spcPct val="150000"/>
              </a:lnSpc>
              <a:defRPr/>
            </a:pP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གསར་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སྐྲུན་འབད་བའི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་ ཐོན་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དངོས་ཞབས་ཏོག་དང་ཚོང་འབྲེལ་གྱི་ངང་ཚུལ་འདི་ཚུ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་ ཡིད་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ཚིམས་པའི་མི་སྡེ་མཁོ་མངག་ཨིནམ་མ་ཚད་འདི་ལུ་ཡང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་ ཡུན་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བརྟན་གྱི་མི་སྡེ་བསྒྱུར་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བ་ཟེར་བའི་དོན། ༼དྲ་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སིན་ཨིཀྲ་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ཨེལལ་་་༢༠༡༠༽</a:t>
            </a:r>
            <a:endParaRPr lang="es-ES" sz="1800" dirty="0" smtClean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pPr marL="534988" lvl="2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s-ES" sz="1800" dirty="0" smtClean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pPr marL="534988" lvl="2">
              <a:lnSpc>
                <a:spcPct val="150000"/>
              </a:lnSpc>
              <a:defRPr/>
            </a:pP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མི་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སྡེ་ཚོང་འབྲེལ་ཟེར་བའི་དོན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ནི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་ གསར་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བཏོད་ཐབས་ལམ་ཐོག་ལུ་ གསར་སྐྲུན་འབད་བའི་མི་སྡེ་རིན་གོང་གི་ནང་ལས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་འབྱུང་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བའི་ལས་སྣ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་ ནང་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འཁོད་དང་ཕྱིར་འཐོན་ཁེབ་ས་ལས་ཚོགས་ཚུ་ཡང་སྒེར་དང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་ མི་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མང་ལས་སྡེ་ལས་འབྱུང་བའི་དོན། ༼ཨས་ཀྲིན་ཨིཀྲ་ཨེལལ་་་་༢༠༠༦༽</a:t>
            </a:r>
            <a:endParaRPr lang="es-ES" sz="1800" dirty="0" smtClean="0">
              <a:latin typeface="DDC Uchen" pitchFamily="2" charset="0"/>
              <a:ea typeface="DDC Uchen" pitchFamily="2" charset="0"/>
              <a:cs typeface="DDC Uch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65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6540"/>
            <a:ext cx="8515350" cy="5885224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Social Entrepreneurship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200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346201"/>
            <a:ext cx="7905750" cy="4367824"/>
          </a:xfrm>
        </p:spPr>
        <p:txBody>
          <a:bodyPr>
            <a:normAutofit fontScale="77500" lnSpcReduction="20000"/>
          </a:bodyPr>
          <a:lstStyle/>
          <a:p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དབུལ་ཕོངས་ཀྱི་དཀའ་ངལ་མེད་པ།</a:t>
            </a:r>
          </a:p>
          <a:p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བཀྲེས་སྐོམ་གྱི་དཀའ་ངལ་མེད་པ།</a:t>
            </a:r>
          </a:p>
          <a:p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གཟུགས་ཁམས་སྒྲིང་བ་དང་སེམས་བདེ་བར་གནས་པ།</a:t>
            </a:r>
          </a:p>
          <a:p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སྤུས་ཚད་ཅན་གྱི་ཤེས་ཡོན།</a:t>
            </a:r>
          </a:p>
          <a:p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ཕོ་མོའི་འདྲ་མཉམ།</a:t>
            </a:r>
          </a:p>
          <a:p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གཙང་སྦྲ་དང་ལྡན་པའི་ཆུ།</a:t>
            </a:r>
          </a:p>
          <a:p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དྲང་པོའི་གོ་ལས་འབད་ཚུགས་པའི་ནུས་ཤུགས།</a:t>
            </a:r>
          </a:p>
          <a:p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ཡ་རབས་ཀྱི་བྱ་བ་དང་དཔལ་འབྱོར་རྒྱས་པ།</a:t>
            </a:r>
          </a:p>
          <a:p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གསར་བཏོད་དང་རྟེན་གཞི་གནས་པའི་ཚོང་ལས།</a:t>
            </a:r>
          </a:p>
          <a:p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སྙོམ་མེད་མར་བཅག་ནི།</a:t>
            </a:r>
          </a:p>
          <a:p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ཡུན་བརྟན་གྱི་ཁྲོམ་ཚོགས་དང་མི་སྡེ།</a:t>
            </a:r>
          </a:p>
          <a:p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འགན་ཁག་ཅན་གྱི་ཉོ་སྤྱོད་དང་ཐོན་སྐྱོད།</a:t>
            </a:r>
          </a:p>
          <a:p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བསིལ་དྲོད་གནས་སྟངས།</a:t>
            </a:r>
          </a:p>
          <a:p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ཚེ་སྲོག་ཆུའི་གཤམ་ལུ།</a:t>
            </a:r>
          </a:p>
          <a:p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ཚེསྲོག་ས་གཞི་ཐོག་ལུ།</a:t>
            </a:r>
          </a:p>
          <a:p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ཞི་བདེ་དྲང་བདེན་དང་ནུས་ཤུགས་ཅན་གྱི་གཙུག་སྡེ།</a:t>
            </a:r>
          </a:p>
          <a:p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མཉམ་འབྲེལ་གྱི་གོ་ལས་དམིགས་དོན།</a:t>
            </a:r>
          </a:p>
          <a:p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ཡུན་དུ་གནས་པའི་ཡར་རྒྱས་ཀྱི་དམིགས་དོན།</a:t>
            </a:r>
          </a:p>
          <a:p>
            <a:endParaRPr lang="dz-BT" sz="1400" dirty="0" smtClean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010" y="1320800"/>
            <a:ext cx="7900329" cy="51786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dz-BT" sz="2200" b="1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གནས་</a:t>
            </a:r>
            <a:r>
              <a:rPr lang="dz-BT" sz="2200" b="1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སྡུད་ཙམ།</a:t>
            </a:r>
            <a:endParaRPr lang="en-GB" sz="2200" b="1" dirty="0" smtClean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འཛམ་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གླིང་རྒྱ་ཆེ་དྲགས་ལས་དཔྱ་སྙོམས་འབད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་ ན་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ལོན་ལོ་ཚད་༨་ལས་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༦༤ བར་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ན་འབད་མི་ཚུ་གིས་གསར་སྤྲུན་འབད་བའི་བསྒང་ཡོད་མི་སྤྱི་ཚོགས་ཀྱི་ཚོང་སྡེ་བརྒྱ་ཆ་༣</a:t>
            </a:r>
            <a:r>
              <a:rPr lang="en-US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.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༢ ལུ་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ལྷོད་སྟེ་འདུག</a:t>
            </a:r>
            <a:endParaRPr lang="es-ES" sz="1800" dirty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བརྒྱ་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ཆ་༧</a:t>
            </a:r>
            <a:r>
              <a:rPr lang="en-US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.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༦ འབད་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མི་ཚུ་གིས་ད་ལྟོ་ཚོང་བསྒྲགས་འགོ་བཙུགས་ཚུགས་པའི་དམིགས་གཏད་བསྐྱེདཔ་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ཨིནམ་པས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།</a:t>
            </a:r>
            <a:endParaRPr lang="es-ES" sz="1800" dirty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བརྒྱ་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ཆ་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༡ འབད་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མི་ཨེས་པཱནྡྲ་ཚུ་གི་གྲལ་ལས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་ ལོ་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ན་༡༨་ལས་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༦༤ ཚུན་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འབད་མི་ཚུ་གིས་མི་སྡེ་ཚོང་འབྲེལ་གྱི་ལཱ་ཚུ་རྩོལ་སྒྲུབ་འབདཝ་ཨིན་མས།</a:t>
            </a:r>
            <a:endParaRPr lang="es-ES" sz="1800" dirty="0" smtClean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བརྒྱ་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ཆ་༠</a:t>
            </a:r>
            <a:r>
              <a:rPr lang="en-US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.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༧ ཡོད་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མི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་ མི་</a:t>
            </a:r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རློབས་ཚུ་གིས་རྒྱུན་བརྟན་གྱི་ལས་འགུལ་བསྒྲུབས་ཏེ་འདུག</a:t>
            </a:r>
            <a:endParaRPr lang="es-ES" sz="1800" dirty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800" b="1" dirty="0">
              <a:latin typeface="DDC Uchen" pitchFamily="2" charset="0"/>
              <a:ea typeface="DDC Uchen" pitchFamily="2" charset="0"/>
              <a:cs typeface="DDC Uchen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Social Entrepreneurship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7073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010" y="1592262"/>
            <a:ext cx="7900329" cy="4907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dz-BT" sz="2000" b="1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མི་</a:t>
            </a:r>
            <a:r>
              <a:rPr lang="dz-BT" sz="2000" b="1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སྡེའི་ཚོང་ལཱ་་གི་བཅུད་བསྡུས་ལོ་རྒྱུས།</a:t>
            </a:r>
            <a:endParaRPr lang="en-GB" sz="2000" b="1" dirty="0" smtClean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བརྒྱ་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ཆ་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༥༥ ཚུ་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ཕོ་སྐྱེས་དང་བརྒྱ་ཆ་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༤༥ ཚུ་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ཨམ་སྲུ་ཚུ་ཨིནམ་མས།</a:t>
            </a:r>
            <a:endParaRPr lang="en-GB" sz="1400" dirty="0" smtClean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མི་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ཚུ་གི་གྲལ་ལས་སྐྱེས་ལོ་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༡༨ ལས་༣༤ ཚུན་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འབད་མི་ཚུ་གིས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་ ལས་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ཚོགས་སྒྲིང་སྒྲིང་འབད་གཙུགས་ནི་དང་གཅིག་ཁར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་ མི་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སྡེའི་དམིགས་གཏད་བསྐྱེདཔ་ཨིན་པས།</a:t>
            </a:r>
            <a:endParaRPr lang="en-GB" sz="1400" dirty="0" smtClean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ཤེས་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རིག་གི་སྤྱི་ཚོགས་ཚོང་དཔོན་ཚུ་གི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་ གནས་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ཚད་འདི་གལ་གནད་ཅན་གྱི་གོ་ལས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་ཁྱད་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པར་ཞུགས་ནི་འདི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་ ལུང་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ཕྱོགས་ལུ་རག་ལས་ནི་མས།</a:t>
            </a:r>
            <a:endParaRPr lang="en-GB" sz="1400" dirty="0" smtClean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pPr marL="742950" lvl="1" indent="-285750">
              <a:lnSpc>
                <a:spcPct val="150000"/>
              </a:lnSpc>
            </a:pP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ཨཕི་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རཱི་ཀ་གི་ལུང་ཕྱོགས་སཱབ་སཱཧཱ་རིན་ཟེར་ས་ལུ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་ སྤྱི་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ཚོགས་ཚོང་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དཔོན་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ཚུ་གཞན་འཛམ་གླིང་ཚུ་གི་ལུང་ཕྱོགས་དང་ཕྱེདཔ་ད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་ ཉུང་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སུ་གཅིག་ལས་རྒྱལ་མ་བཟོཝ་ཨིན་མས།</a:t>
            </a:r>
            <a:endParaRPr lang="en-GB" sz="1400" dirty="0" smtClean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pPr marL="742950" lvl="1" indent="-285750">
              <a:lnSpc>
                <a:spcPct val="150000"/>
              </a:lnSpc>
            </a:pP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ཡཱུ་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ཨེས་ཨཱེ་དང་ཨཱས་ཀྲེར་ལཱི་ཡཱ་གི་སྤྱི་ཚོགས་ཚོང་དཔོན་ཚུ་གི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་ ཤུགས་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གཏད་མཐོ་ཤོས་དང་གཅིག་ཁར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་ ཤེས་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རིག་གི་གནས་ཚད་ཡང་མཐོ་ཤོས་གཅིག་ཨིནམ་མས།</a:t>
            </a:r>
            <a:endParaRPr lang="en-GB" sz="1400" dirty="0" smtClean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pPr marL="742950" lvl="1" indent="-285750">
              <a:lnSpc>
                <a:spcPct val="150000"/>
              </a:lnSpc>
            </a:pP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ཡཱུ་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རོབ་ཀྱི་རྒྱལ་ཁབ་ཚུ་ནང་ལུ་བརྒྱ་ཆ་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༥༠ ཚོང་</a:t>
            </a:r>
            <a:r>
              <a:rPr lang="dz-BT" sz="14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དཔོན་ཚུ་ལུ་ཤེས་རིག་གི་གནས་ཚད་མཐོ་ཤོས་གཅིག་འབད་འདུག།</a:t>
            </a:r>
            <a:endParaRPr lang="en-GB" sz="1400" dirty="0" smtClean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pPr marL="0" indent="0">
              <a:buNone/>
            </a:pPr>
            <a:endParaRPr lang="en-GB" sz="22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Social Entrepreneurship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72971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289" y="405354"/>
            <a:ext cx="5660262" cy="1740946"/>
          </a:xfrm>
        </p:spPr>
        <p:txBody>
          <a:bodyPr anchor="t">
            <a:normAutofit fontScale="90000"/>
          </a:bodyPr>
          <a:lstStyle/>
          <a:p>
            <a:r>
              <a:rPr lang="de-DE" sz="3200" dirty="0" smtClean="0"/>
              <a:t>Social entrepreneurship factors determining success</a:t>
            </a:r>
            <a:r>
              <a:rPr lang="dz-BT" sz="3200" dirty="0" smtClean="0"/>
              <a:t>མི་སྡེའི་ཚོང་འབྲེལ་གྱི་ལཱ་ཚུ་བགོ་གྲངས་ཏེ་གཏན་འབེབས་ཀྱི་གོ་ལས་མཐར་འཁྱོལ་ཅན་འབད་བསྒྲུུབས་ནི།</a:t>
            </a:r>
            <a:endParaRPr lang="de-DE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Social Entrepreneurship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9" name="Picture 2" descr="RSC y Triple Bottom Line - CMI Business School">
            <a:extLst>
              <a:ext uri="{FF2B5EF4-FFF2-40B4-BE49-F238E27FC236}">
                <a16:creationId xmlns:a16="http://schemas.microsoft.com/office/drawing/2014/main" xmlns="" id="{24621077-A743-4349-A3F3-F73A82D1D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179" y="2038748"/>
            <a:ext cx="4239741" cy="31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ustainability | Free Full-Text | Exploring Organizational Sustainability  of Industry 4.0 under the Triple Bottom Line: The Case of a Manufacturing  Company">
            <a:extLst>
              <a:ext uri="{FF2B5EF4-FFF2-40B4-BE49-F238E27FC236}">
                <a16:creationId xmlns:a16="http://schemas.microsoft.com/office/drawing/2014/main" xmlns="" id="{D59ED46C-281C-49DF-BD98-7E5E4BD84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24" y="1990359"/>
            <a:ext cx="3648019" cy="327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001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384300"/>
            <a:ext cx="7677150" cy="4800600"/>
          </a:xfrm>
        </p:spPr>
        <p:txBody>
          <a:bodyPr>
            <a:normAutofit/>
          </a:bodyPr>
          <a:lstStyle/>
          <a:p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རང་བཞིན་གནས་སྟངས་ཀྱི་གནས་གོང་རིགས་དབྱེ།</a:t>
            </a:r>
          </a:p>
          <a:p>
            <a:pPr>
              <a:lnSpc>
                <a:spcPct val="150000"/>
              </a:lnSpc>
              <a:buNone/>
            </a:pPr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བསྐྱར་</a:t>
            </a:r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གསོ་འབད་བཏུབ་པའི་ཐོན་སྐྱེད། ཐོན་རླུང་དམའ་བ། ལོག་སྤྱོད་དམའ་བ། སྐྱེ་ལྡན་རིགས་སྣ། བཙོག་གྲིབ་</a:t>
            </a:r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སྔོན</a:t>
            </a:r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་</a:t>
            </a:r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འགོག ༼རླུང་</a:t>
            </a:r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མ། ཆུ། ས་གཞི།༽</a:t>
            </a:r>
          </a:p>
          <a:p>
            <a:pPr>
              <a:buNone/>
            </a:pPr>
            <a:endParaRPr lang="dz-BT" sz="1200" dirty="0" smtClean="0">
              <a:latin typeface="DDC Uchen" pitchFamily="2" charset="0"/>
              <a:ea typeface="DDC Uchen" pitchFamily="2" charset="0"/>
              <a:cs typeface="DDC Uchen" pitchFamily="2" charset="0"/>
            </a:endParaRPr>
          </a:p>
          <a:p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མི་སྡེའི་གནས་གོང་རིགས་དབྱེ།</a:t>
            </a:r>
          </a:p>
          <a:p>
            <a:pPr>
              <a:buNone/>
            </a:pPr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འདྲ་མཉམ་དང་རིགས་སྣ། མི་སྡེ་ནང་བདེ་བ་གནས་པ། གོང་འཕེལ་འགྱོ་བ། ལཱ་གཡོག་དར་བ། གཟུགས་ཁམས་དང་ཉེན་སྲུང་།</a:t>
            </a:r>
          </a:p>
          <a:p>
            <a:r>
              <a:rPr lang="dz-BT" sz="18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དཔལ་འབྱོར་གནས་གོང་རིགས་དབྱེ།</a:t>
            </a:r>
          </a:p>
          <a:p>
            <a:pPr>
              <a:lnSpc>
                <a:spcPct val="150000"/>
              </a:lnSpc>
              <a:buNone/>
            </a:pPr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ཁེབ་ས། ཚོང་འབྲེལ་གྱི་རྩ་བརྟན། དངུལ་འབྲེལ་འབོར་ཆེ་ཏོག་ཏོ་བསྒྲུབས་པ། དུས་ཡུན་རིངམོ་གི་འོས་འབབ། མ་དངུལ་མ་རྩ་སླར་ལོག</a:t>
            </a:r>
          </a:p>
          <a:p>
            <a:r>
              <a:rPr lang="dz-BT" sz="1600" dirty="0" smtClean="0">
                <a:latin typeface="DDC Uchen" pitchFamily="2" charset="0"/>
                <a:ea typeface="DDC Uchen" pitchFamily="2" charset="0"/>
                <a:cs typeface="DDC Uchen" pitchFamily="2" charset="0"/>
              </a:rPr>
              <a:t>མི་སྡེ། </a:t>
            </a:r>
          </a:p>
          <a:p>
            <a:endParaRPr lang="dz-BT" sz="1600" dirty="0" smtClean="0">
              <a:latin typeface="DDC Uchen" pitchFamily="2" charset="0"/>
              <a:ea typeface="DDC Uchen" pitchFamily="2" charset="0"/>
              <a:cs typeface="DDC Uchen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289" y="405354"/>
            <a:ext cx="5660262" cy="1440700"/>
          </a:xfrm>
        </p:spPr>
        <p:txBody>
          <a:bodyPr anchor="t">
            <a:normAutofit/>
          </a:bodyPr>
          <a:lstStyle/>
          <a:p>
            <a:r>
              <a:rPr lang="de-DE" sz="3200" dirty="0" smtClean="0"/>
              <a:t>Social vs traditional entrepreneur</a:t>
            </a:r>
            <a:endParaRPr lang="de-DE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Social Entrepreneurship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8" name="Picture 2" descr="Emprendimiento social vs tradicional - Sonora Star">
            <a:extLst>
              <a:ext uri="{FF2B5EF4-FFF2-40B4-BE49-F238E27FC236}">
                <a16:creationId xmlns:a16="http://schemas.microsoft.com/office/drawing/2014/main" xmlns="" id="{35A3D9BA-0C6A-4F8F-8F0F-DFE4ED943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5242" y="1292287"/>
            <a:ext cx="3409808" cy="482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8125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0CC700C34E64283355474F2ABBAFB" ma:contentTypeVersion="16" ma:contentTypeDescription="Create a new document." ma:contentTypeScope="" ma:versionID="8ff2458da248c7423d338960d1906584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d3c5bb8178d63cc94ad54e2194493de9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8D0F418-6224-4037-B1FC-2EC744D2BA96}"/>
</file>

<file path=customXml/itemProps2.xml><?xml version="1.0" encoding="utf-8"?>
<ds:datastoreItem xmlns:ds="http://schemas.openxmlformats.org/officeDocument/2006/customXml" ds:itemID="{ECC8AD15-3950-475C-A6ED-C98B4702B6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4E3BB0-8E0D-4834-A0A1-255EC6757BC7}">
  <ds:schemaRefs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4cca9a1c-ea03-4f56-8ded-6c285728d794"/>
    <ds:schemaRef ds:uri="9e7cb493-a9cd-49cd-846c-930d19753eb9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1785</TotalTime>
  <Words>1192</Words>
  <Application>Microsoft Office PowerPoint</Application>
  <PresentationFormat>On-screen Show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ལས་རིམ་ཁ་སྐོང་། ཚོང་འབྲེལ་ཤེས་ཡོན་ལྟེ་བ་ལུ་ མཐའ་སྐྱོང་འབད་བཞིན་ལས་ གསར་བཙུགས་ཚོང་ལཱ་སྦྱོང་བརྡར་ཟེར་མི་འདི་ ཤེས་རིག་དང་ཞིབ་འཚོལ་ནང་ལུ་ཨིན། མི་སྡེའི་ཚོང་ལཱ། ཨླིས་སྐེན་ཀྲེས་གཙུག་ལག་སློབ་སྡེ།      སྤྱི་ཟླ་ལྔ་པའི་སྤྱི་ཚེས་༩་སྤྱི་ལོ་༢༠༢༢  </vt:lpstr>
      <vt:lpstr>༼དོན་དག༽</vt:lpstr>
      <vt:lpstr>Slide 3</vt:lpstr>
      <vt:lpstr>Slide 4</vt:lpstr>
      <vt:lpstr> </vt:lpstr>
      <vt:lpstr> </vt:lpstr>
      <vt:lpstr>Social entrepreneurship factors determining successམི་སྡེའི་ཚོང་འབྲེལ་གྱི་ལཱ་ཚུ་བགོ་གྲངས་ཏེ་གཏན་འབེབས་ཀྱི་གོ་ལས་མཐར་འཁྱོལ་ཅན་འབད་བསྒྲུུབས་ནི།</vt:lpstr>
      <vt:lpstr>Slide 8</vt:lpstr>
      <vt:lpstr>Social vs traditional entrepreneur</vt:lpstr>
      <vt:lpstr>མི་སྡེ་དང་སྔར་སྲོལ་གྱི་ཚོང་དཔོན་སྐོར།</vt:lpstr>
      <vt:lpstr>Social entrepreneur ecosystem</vt:lpstr>
      <vt:lpstr>Social entrepreneur ecosystem</vt:lpstr>
      <vt:lpstr>མི་སྡེའི་ཚོང་དཔོན་གྱི་སྐྱེ་ལྡན་གནས་སྟངས་རིམ་ལུགས།</vt:lpstr>
      <vt:lpstr>ཚོང་རོགས།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vannasine thammalath</dc:creator>
  <cp:lastModifiedBy>User</cp:lastModifiedBy>
  <cp:revision>108</cp:revision>
  <dcterms:created xsi:type="dcterms:W3CDTF">2021-06-04T16:06:26Z</dcterms:created>
  <dcterms:modified xsi:type="dcterms:W3CDTF">2022-10-15T15:53:40Z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</Properties>
</file>