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6" r:id="rId5"/>
    <p:sldId id="348" r:id="rId6"/>
    <p:sldId id="344" r:id="rId7"/>
    <p:sldId id="282" r:id="rId8"/>
    <p:sldId id="260" r:id="rId9"/>
    <p:sldId id="359" r:id="rId10"/>
    <p:sldId id="350" r:id="rId11"/>
    <p:sldId id="343" r:id="rId12"/>
    <p:sldId id="358" r:id="rId13"/>
    <p:sldId id="357" r:id="rId14"/>
    <p:sldId id="356" r:id="rId15"/>
    <p:sldId id="261" r:id="rId16"/>
    <p:sldId id="361" r:id="rId17"/>
    <p:sldId id="346" r:id="rId18"/>
    <p:sldId id="362" r:id="rId19"/>
    <p:sldId id="347" r:id="rId20"/>
    <p:sldId id="364" r:id="rId21"/>
    <p:sldId id="270" r:id="rId22"/>
    <p:sldId id="366" r:id="rId23"/>
    <p:sldId id="259" r:id="rId24"/>
    <p:sldId id="271" r:id="rId25"/>
    <p:sldId id="355" r:id="rId26"/>
    <p:sldId id="354" r:id="rId27"/>
    <p:sldId id="353" r:id="rId28"/>
    <p:sldId id="360" r:id="rId29"/>
    <p:sldId id="352" r:id="rId30"/>
    <p:sldId id="367" r:id="rId31"/>
    <p:sldId id="35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21D5EF-1EC7-4CC8-945D-CD63A95DCEA1}">
          <p14:sldIdLst>
            <p14:sldId id="256"/>
            <p14:sldId id="348"/>
          </p14:sldIdLst>
        </p14:section>
        <p14:section name="Default Section" id="{6BC3F52B-8D65-4649-AEE3-508E7BE82BCA}">
          <p14:sldIdLst>
            <p14:sldId id="344"/>
            <p14:sldId id="282"/>
            <p14:sldId id="260"/>
            <p14:sldId id="359"/>
            <p14:sldId id="350"/>
            <p14:sldId id="343"/>
          </p14:sldIdLst>
        </p14:section>
        <p14:section name="Untitled Section" id="{D8CA6988-91FD-4FAC-9603-CB36C2B56E89}">
          <p14:sldIdLst>
            <p14:sldId id="358"/>
            <p14:sldId id="357"/>
            <p14:sldId id="356"/>
            <p14:sldId id="261"/>
            <p14:sldId id="361"/>
            <p14:sldId id="346"/>
            <p14:sldId id="362"/>
            <p14:sldId id="347"/>
            <p14:sldId id="364"/>
            <p14:sldId id="270"/>
            <p14:sldId id="366"/>
            <p14:sldId id="259"/>
            <p14:sldId id="271"/>
            <p14:sldId id="355"/>
            <p14:sldId id="354"/>
            <p14:sldId id="353"/>
            <p14:sldId id="360"/>
            <p14:sldId id="352"/>
            <p14:sldId id="367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>
        <p:scale>
          <a:sx n="90" d="100"/>
          <a:sy n="90" d="100"/>
        </p:scale>
        <p:origin x="540" y="-6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5E83B-0FBF-481F-9AEB-9CE1394FA15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09E59FE5-76FE-4C2E-9AE7-658CE8FAF00F}">
      <dgm:prSet phldrT="[Text]"/>
      <dgm:spPr/>
      <dgm:t>
        <a:bodyPr/>
        <a:lstStyle/>
        <a:p>
          <a:r>
            <a:rPr lang="bo-CN" dirty="0"/>
            <a:t>ལཱ་བཟོ་ནི</a:t>
          </a:r>
          <a:endParaRPr lang="fi-FI" dirty="0"/>
        </a:p>
      </dgm:t>
    </dgm:pt>
    <dgm:pt modelId="{16F8D883-786C-456E-9179-1CC3A61B07F0}" type="parTrans" cxnId="{F942B601-9B2F-4AC1-8D8E-025A8BA8A343}">
      <dgm:prSet/>
      <dgm:spPr/>
      <dgm:t>
        <a:bodyPr/>
        <a:lstStyle/>
        <a:p>
          <a:endParaRPr lang="fi-FI"/>
        </a:p>
      </dgm:t>
    </dgm:pt>
    <dgm:pt modelId="{A982D03E-978F-43E1-A9E9-523EE4CFAD47}" type="sibTrans" cxnId="{F942B601-9B2F-4AC1-8D8E-025A8BA8A343}">
      <dgm:prSet/>
      <dgm:spPr/>
      <dgm:t>
        <a:bodyPr/>
        <a:lstStyle/>
        <a:p>
          <a:endParaRPr lang="fi-FI"/>
        </a:p>
      </dgm:t>
    </dgm:pt>
    <dgm:pt modelId="{46CE94C5-B303-4D92-9457-451B42A5E816}">
      <dgm:prSet phldrT="[Text]"/>
      <dgm:spPr/>
      <dgm:t>
        <a:bodyPr/>
        <a:lstStyle/>
        <a:p>
          <a:r>
            <a:rPr lang="bo-CN" dirty="0"/>
            <a:t>དམིགས་དོན་དང་ནང་དོན་བཟོ་ནི</a:t>
          </a:r>
          <a:endParaRPr lang="fi-FI" dirty="0"/>
        </a:p>
      </dgm:t>
    </dgm:pt>
    <dgm:pt modelId="{8BF0A008-2C98-4774-91ED-4C1B85BDB3E3}" type="parTrans" cxnId="{16E0BBA6-EB58-46F5-A10C-5C5583472E4D}">
      <dgm:prSet/>
      <dgm:spPr/>
      <dgm:t>
        <a:bodyPr/>
        <a:lstStyle/>
        <a:p>
          <a:endParaRPr lang="fi-FI"/>
        </a:p>
      </dgm:t>
    </dgm:pt>
    <dgm:pt modelId="{CF335D1C-D935-4175-B755-D64F3DD365F3}" type="sibTrans" cxnId="{16E0BBA6-EB58-46F5-A10C-5C5583472E4D}">
      <dgm:prSet/>
      <dgm:spPr/>
      <dgm:t>
        <a:bodyPr/>
        <a:lstStyle/>
        <a:p>
          <a:endParaRPr lang="fi-FI"/>
        </a:p>
      </dgm:t>
    </dgm:pt>
    <dgm:pt modelId="{8A3B1A06-3A08-4B8B-B455-7AFD8FE42C8B}">
      <dgm:prSet phldrT="[Text]"/>
      <dgm:spPr/>
      <dgm:t>
        <a:bodyPr/>
        <a:lstStyle/>
        <a:p>
          <a:r>
            <a:rPr lang="bo-CN" dirty="0"/>
            <a:t>གྲུབ་མཐའི་སྒྲིག་བཀོད་ལུ་ ཁན་འཆམ་འབདནི</a:t>
          </a:r>
          <a:endParaRPr lang="fi-FI" dirty="0"/>
        </a:p>
      </dgm:t>
    </dgm:pt>
    <dgm:pt modelId="{54B5AF86-858E-4305-98E6-C8B837532F33}" type="parTrans" cxnId="{4FC2B185-8555-44B9-8567-60D0E12309B0}">
      <dgm:prSet/>
      <dgm:spPr/>
      <dgm:t>
        <a:bodyPr/>
        <a:lstStyle/>
        <a:p>
          <a:endParaRPr lang="fi-FI"/>
        </a:p>
      </dgm:t>
    </dgm:pt>
    <dgm:pt modelId="{B2A7C7C7-FAA5-4A4F-92DE-D302BEFBA31C}" type="sibTrans" cxnId="{4FC2B185-8555-44B9-8567-60D0E12309B0}">
      <dgm:prSet/>
      <dgm:spPr/>
      <dgm:t>
        <a:bodyPr/>
        <a:lstStyle/>
        <a:p>
          <a:endParaRPr lang="fi-FI"/>
        </a:p>
      </dgm:t>
    </dgm:pt>
    <dgm:pt modelId="{27C71B79-00E1-423D-80B7-34319984A053}">
      <dgm:prSet phldrT="[Text]"/>
      <dgm:spPr/>
      <dgm:t>
        <a:bodyPr/>
        <a:lstStyle/>
        <a:p>
          <a:r>
            <a:rPr lang="bo-CN" dirty="0"/>
            <a:t>ཡོན་ཏན་ཐོབ་ནིའི་དོན་ལུ་གཅིག་ཁར་ལཱ་འབད་ནི</a:t>
          </a:r>
          <a:endParaRPr lang="fi-FI" dirty="0"/>
        </a:p>
      </dgm:t>
    </dgm:pt>
    <dgm:pt modelId="{227711E4-1DB7-4187-B7E6-E2EFB891F1F7}" type="parTrans" cxnId="{EDDB1F66-5007-4A00-B5DB-FC2E4A298ED7}">
      <dgm:prSet/>
      <dgm:spPr/>
      <dgm:t>
        <a:bodyPr/>
        <a:lstStyle/>
        <a:p>
          <a:endParaRPr lang="fi-FI"/>
        </a:p>
      </dgm:t>
    </dgm:pt>
    <dgm:pt modelId="{668701FF-8F35-4F84-A192-78690F302E3D}" type="sibTrans" cxnId="{EDDB1F66-5007-4A00-B5DB-FC2E4A298ED7}">
      <dgm:prSet/>
      <dgm:spPr/>
      <dgm:t>
        <a:bodyPr/>
        <a:lstStyle/>
        <a:p>
          <a:endParaRPr lang="fi-FI"/>
        </a:p>
      </dgm:t>
    </dgm:pt>
    <dgm:pt modelId="{6E259EA1-6BCB-4889-96E9-C90A4EC9D71B}">
      <dgm:prSet phldrT="[Text]"/>
      <dgm:spPr/>
      <dgm:t>
        <a:bodyPr/>
        <a:lstStyle/>
        <a:p>
          <a:r>
            <a:rPr lang="bo-CN" dirty="0"/>
            <a:t>བསམ་ཞིབ</a:t>
          </a:r>
          <a:endParaRPr lang="fi-FI" dirty="0"/>
        </a:p>
      </dgm:t>
    </dgm:pt>
    <dgm:pt modelId="{FD58308E-10BB-4410-90FE-FE2B4FBB739E}" type="parTrans" cxnId="{474FB06A-2389-4C97-B964-33972E59D903}">
      <dgm:prSet/>
      <dgm:spPr/>
      <dgm:t>
        <a:bodyPr/>
        <a:lstStyle/>
        <a:p>
          <a:endParaRPr lang="fi-FI"/>
        </a:p>
      </dgm:t>
    </dgm:pt>
    <dgm:pt modelId="{539DEF8B-5BF5-4725-BDD3-7362F0287F9B}" type="sibTrans" cxnId="{474FB06A-2389-4C97-B964-33972E59D903}">
      <dgm:prSet/>
      <dgm:spPr/>
      <dgm:t>
        <a:bodyPr/>
        <a:lstStyle/>
        <a:p>
          <a:endParaRPr lang="fi-FI"/>
        </a:p>
      </dgm:t>
    </dgm:pt>
    <dgm:pt modelId="{607CC4FB-1ECD-4426-BB1B-598FAA2A59B3}">
      <dgm:prSet phldrT="[Text]"/>
      <dgm:spPr/>
      <dgm:t>
        <a:bodyPr/>
        <a:lstStyle/>
        <a:p>
          <a:r>
            <a:rPr lang="bo-CN" dirty="0"/>
            <a:t>ཡོན་ཏན་བརྗེ་སོར</a:t>
          </a:r>
          <a:endParaRPr lang="fi-FI" dirty="0"/>
        </a:p>
      </dgm:t>
    </dgm:pt>
    <dgm:pt modelId="{5D5F9CD9-F367-4225-8B1E-50A056784731}" type="parTrans" cxnId="{190F0D2B-2793-48C0-B61B-EE113D028159}">
      <dgm:prSet/>
      <dgm:spPr/>
      <dgm:t>
        <a:bodyPr/>
        <a:lstStyle/>
        <a:p>
          <a:endParaRPr lang="fi-FI"/>
        </a:p>
      </dgm:t>
    </dgm:pt>
    <dgm:pt modelId="{0BE42886-4F70-43EA-A142-E7679B5E8AF0}" type="sibTrans" cxnId="{190F0D2B-2793-48C0-B61B-EE113D028159}">
      <dgm:prSet/>
      <dgm:spPr/>
      <dgm:t>
        <a:bodyPr/>
        <a:lstStyle/>
        <a:p>
          <a:endParaRPr lang="fi-FI"/>
        </a:p>
      </dgm:t>
    </dgm:pt>
    <dgm:pt modelId="{E4749E95-FA92-4766-908A-42C7F7FBD285}" type="pres">
      <dgm:prSet presAssocID="{B335E83B-0FBF-481F-9AEB-9CE1394FA15A}" presName="Name0" presStyleCnt="0">
        <dgm:presLayoutVars>
          <dgm:dir/>
          <dgm:resizeHandles val="exact"/>
        </dgm:presLayoutVars>
      </dgm:prSet>
      <dgm:spPr/>
    </dgm:pt>
    <dgm:pt modelId="{88163D03-C1E6-453C-9EBE-A5D84A6637C6}" type="pres">
      <dgm:prSet presAssocID="{B335E83B-0FBF-481F-9AEB-9CE1394FA15A}" presName="cycle" presStyleCnt="0"/>
      <dgm:spPr/>
    </dgm:pt>
    <dgm:pt modelId="{204697DF-16C8-4F67-8FA9-954253CB9F55}" type="pres">
      <dgm:prSet presAssocID="{09E59FE5-76FE-4C2E-9AE7-658CE8FAF00F}" presName="nodeFirstNode" presStyleLbl="node1" presStyleIdx="0" presStyleCnt="6">
        <dgm:presLayoutVars>
          <dgm:bulletEnabled val="1"/>
        </dgm:presLayoutVars>
      </dgm:prSet>
      <dgm:spPr/>
    </dgm:pt>
    <dgm:pt modelId="{2E679949-0AC9-4572-8BA3-34E78AF6A1FA}" type="pres">
      <dgm:prSet presAssocID="{A982D03E-978F-43E1-A9E9-523EE4CFAD47}" presName="sibTransFirstNode" presStyleLbl="bgShp" presStyleIdx="0" presStyleCnt="1"/>
      <dgm:spPr/>
    </dgm:pt>
    <dgm:pt modelId="{2C90A2B8-448A-4153-AF63-E91FE06C14A4}" type="pres">
      <dgm:prSet presAssocID="{46CE94C5-B303-4D92-9457-451B42A5E816}" presName="nodeFollowingNodes" presStyleLbl="node1" presStyleIdx="1" presStyleCnt="6">
        <dgm:presLayoutVars>
          <dgm:bulletEnabled val="1"/>
        </dgm:presLayoutVars>
      </dgm:prSet>
      <dgm:spPr/>
    </dgm:pt>
    <dgm:pt modelId="{995751FF-CF71-4BCF-989C-28D19BB5E8CE}" type="pres">
      <dgm:prSet presAssocID="{8A3B1A06-3A08-4B8B-B455-7AFD8FE42C8B}" presName="nodeFollowingNodes" presStyleLbl="node1" presStyleIdx="2" presStyleCnt="6">
        <dgm:presLayoutVars>
          <dgm:bulletEnabled val="1"/>
        </dgm:presLayoutVars>
      </dgm:prSet>
      <dgm:spPr/>
    </dgm:pt>
    <dgm:pt modelId="{027D4E8E-84ED-4250-86BD-933B4088B37D}" type="pres">
      <dgm:prSet presAssocID="{27C71B79-00E1-423D-80B7-34319984A053}" presName="nodeFollowingNodes" presStyleLbl="node1" presStyleIdx="3" presStyleCnt="6">
        <dgm:presLayoutVars>
          <dgm:bulletEnabled val="1"/>
        </dgm:presLayoutVars>
      </dgm:prSet>
      <dgm:spPr/>
    </dgm:pt>
    <dgm:pt modelId="{FE324723-5D5A-433F-A11D-A58076EBA23C}" type="pres">
      <dgm:prSet presAssocID="{6E259EA1-6BCB-4889-96E9-C90A4EC9D71B}" presName="nodeFollowingNodes" presStyleLbl="node1" presStyleIdx="4" presStyleCnt="6">
        <dgm:presLayoutVars>
          <dgm:bulletEnabled val="1"/>
        </dgm:presLayoutVars>
      </dgm:prSet>
      <dgm:spPr/>
    </dgm:pt>
    <dgm:pt modelId="{B39E9EF0-FDDA-4F32-8F7A-A17BBD355BAE}" type="pres">
      <dgm:prSet presAssocID="{607CC4FB-1ECD-4426-BB1B-598FAA2A59B3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F942B601-9B2F-4AC1-8D8E-025A8BA8A343}" srcId="{B335E83B-0FBF-481F-9AEB-9CE1394FA15A}" destId="{09E59FE5-76FE-4C2E-9AE7-658CE8FAF00F}" srcOrd="0" destOrd="0" parTransId="{16F8D883-786C-456E-9179-1CC3A61B07F0}" sibTransId="{A982D03E-978F-43E1-A9E9-523EE4CFAD47}"/>
    <dgm:cxn modelId="{9C7C9627-CD11-447F-A446-FB118B5C3F1F}" type="presOf" srcId="{B335E83B-0FBF-481F-9AEB-9CE1394FA15A}" destId="{E4749E95-FA92-4766-908A-42C7F7FBD285}" srcOrd="0" destOrd="0" presId="urn:microsoft.com/office/officeart/2005/8/layout/cycle3"/>
    <dgm:cxn modelId="{190F0D2B-2793-48C0-B61B-EE113D028159}" srcId="{B335E83B-0FBF-481F-9AEB-9CE1394FA15A}" destId="{607CC4FB-1ECD-4426-BB1B-598FAA2A59B3}" srcOrd="5" destOrd="0" parTransId="{5D5F9CD9-F367-4225-8B1E-50A056784731}" sibTransId="{0BE42886-4F70-43EA-A142-E7679B5E8AF0}"/>
    <dgm:cxn modelId="{EDDB1F66-5007-4A00-B5DB-FC2E4A298ED7}" srcId="{B335E83B-0FBF-481F-9AEB-9CE1394FA15A}" destId="{27C71B79-00E1-423D-80B7-34319984A053}" srcOrd="3" destOrd="0" parTransId="{227711E4-1DB7-4187-B7E6-E2EFB891F1F7}" sibTransId="{668701FF-8F35-4F84-A192-78690F302E3D}"/>
    <dgm:cxn modelId="{474FB06A-2389-4C97-B964-33972E59D903}" srcId="{B335E83B-0FBF-481F-9AEB-9CE1394FA15A}" destId="{6E259EA1-6BCB-4889-96E9-C90A4EC9D71B}" srcOrd="4" destOrd="0" parTransId="{FD58308E-10BB-4410-90FE-FE2B4FBB739E}" sibTransId="{539DEF8B-5BF5-4725-BDD3-7362F0287F9B}"/>
    <dgm:cxn modelId="{6C957B73-7DF6-4EAF-AEAE-205AD8CCDE1A}" type="presOf" srcId="{8A3B1A06-3A08-4B8B-B455-7AFD8FE42C8B}" destId="{995751FF-CF71-4BCF-989C-28D19BB5E8CE}" srcOrd="0" destOrd="0" presId="urn:microsoft.com/office/officeart/2005/8/layout/cycle3"/>
    <dgm:cxn modelId="{37F56977-EBA5-4025-AB57-8FFB2826A856}" type="presOf" srcId="{27C71B79-00E1-423D-80B7-34319984A053}" destId="{027D4E8E-84ED-4250-86BD-933B4088B37D}" srcOrd="0" destOrd="0" presId="urn:microsoft.com/office/officeart/2005/8/layout/cycle3"/>
    <dgm:cxn modelId="{266F0479-87CC-468E-A1F5-94495A8941BA}" type="presOf" srcId="{6E259EA1-6BCB-4889-96E9-C90A4EC9D71B}" destId="{FE324723-5D5A-433F-A11D-A58076EBA23C}" srcOrd="0" destOrd="0" presId="urn:microsoft.com/office/officeart/2005/8/layout/cycle3"/>
    <dgm:cxn modelId="{4FC2B185-8555-44B9-8567-60D0E12309B0}" srcId="{B335E83B-0FBF-481F-9AEB-9CE1394FA15A}" destId="{8A3B1A06-3A08-4B8B-B455-7AFD8FE42C8B}" srcOrd="2" destOrd="0" parTransId="{54B5AF86-858E-4305-98E6-C8B837532F33}" sibTransId="{B2A7C7C7-FAA5-4A4F-92DE-D302BEFBA31C}"/>
    <dgm:cxn modelId="{B2A9F385-05F2-42B8-BEF2-1948B2FF289D}" type="presOf" srcId="{A982D03E-978F-43E1-A9E9-523EE4CFAD47}" destId="{2E679949-0AC9-4572-8BA3-34E78AF6A1FA}" srcOrd="0" destOrd="0" presId="urn:microsoft.com/office/officeart/2005/8/layout/cycle3"/>
    <dgm:cxn modelId="{16E0BBA6-EB58-46F5-A10C-5C5583472E4D}" srcId="{B335E83B-0FBF-481F-9AEB-9CE1394FA15A}" destId="{46CE94C5-B303-4D92-9457-451B42A5E816}" srcOrd="1" destOrd="0" parTransId="{8BF0A008-2C98-4774-91ED-4C1B85BDB3E3}" sibTransId="{CF335D1C-D935-4175-B755-D64F3DD365F3}"/>
    <dgm:cxn modelId="{E7E1C9B1-A83D-4F3F-A19B-303E21EC8065}" type="presOf" srcId="{46CE94C5-B303-4D92-9457-451B42A5E816}" destId="{2C90A2B8-448A-4153-AF63-E91FE06C14A4}" srcOrd="0" destOrd="0" presId="urn:microsoft.com/office/officeart/2005/8/layout/cycle3"/>
    <dgm:cxn modelId="{6D2738B9-08E4-4960-BB71-A16AFE36F481}" type="presOf" srcId="{09E59FE5-76FE-4C2E-9AE7-658CE8FAF00F}" destId="{204697DF-16C8-4F67-8FA9-954253CB9F55}" srcOrd="0" destOrd="0" presId="urn:microsoft.com/office/officeart/2005/8/layout/cycle3"/>
    <dgm:cxn modelId="{4A40CCE6-370C-450E-A2C7-3753419D8F2A}" type="presOf" srcId="{607CC4FB-1ECD-4426-BB1B-598FAA2A59B3}" destId="{B39E9EF0-FDDA-4F32-8F7A-A17BBD355BAE}" srcOrd="0" destOrd="0" presId="urn:microsoft.com/office/officeart/2005/8/layout/cycle3"/>
    <dgm:cxn modelId="{FBE3E7C6-1E0B-4006-A8CC-A37C9159B6EB}" type="presParOf" srcId="{E4749E95-FA92-4766-908A-42C7F7FBD285}" destId="{88163D03-C1E6-453C-9EBE-A5D84A6637C6}" srcOrd="0" destOrd="0" presId="urn:microsoft.com/office/officeart/2005/8/layout/cycle3"/>
    <dgm:cxn modelId="{073C2077-BDAE-4B60-976C-F2C150D111A9}" type="presParOf" srcId="{88163D03-C1E6-453C-9EBE-A5D84A6637C6}" destId="{204697DF-16C8-4F67-8FA9-954253CB9F55}" srcOrd="0" destOrd="0" presId="urn:microsoft.com/office/officeart/2005/8/layout/cycle3"/>
    <dgm:cxn modelId="{1DA3338F-1075-4364-BEB2-DC6C93A8B7D0}" type="presParOf" srcId="{88163D03-C1E6-453C-9EBE-A5D84A6637C6}" destId="{2E679949-0AC9-4572-8BA3-34E78AF6A1FA}" srcOrd="1" destOrd="0" presId="urn:microsoft.com/office/officeart/2005/8/layout/cycle3"/>
    <dgm:cxn modelId="{92504768-5A4F-4C29-8857-A241A4C59F34}" type="presParOf" srcId="{88163D03-C1E6-453C-9EBE-A5D84A6637C6}" destId="{2C90A2B8-448A-4153-AF63-E91FE06C14A4}" srcOrd="2" destOrd="0" presId="urn:microsoft.com/office/officeart/2005/8/layout/cycle3"/>
    <dgm:cxn modelId="{0847B22B-AD47-4A76-B319-F55CF194BE20}" type="presParOf" srcId="{88163D03-C1E6-453C-9EBE-A5D84A6637C6}" destId="{995751FF-CF71-4BCF-989C-28D19BB5E8CE}" srcOrd="3" destOrd="0" presId="urn:microsoft.com/office/officeart/2005/8/layout/cycle3"/>
    <dgm:cxn modelId="{D7ACCC14-ECCD-4074-99A8-95E70865EE6E}" type="presParOf" srcId="{88163D03-C1E6-453C-9EBE-A5D84A6637C6}" destId="{027D4E8E-84ED-4250-86BD-933B4088B37D}" srcOrd="4" destOrd="0" presId="urn:microsoft.com/office/officeart/2005/8/layout/cycle3"/>
    <dgm:cxn modelId="{6D1A5CE5-18CC-43BB-B11D-9AFB95696D57}" type="presParOf" srcId="{88163D03-C1E6-453C-9EBE-A5D84A6637C6}" destId="{FE324723-5D5A-433F-A11D-A58076EBA23C}" srcOrd="5" destOrd="0" presId="urn:microsoft.com/office/officeart/2005/8/layout/cycle3"/>
    <dgm:cxn modelId="{A45A2538-9667-414C-AEE1-8C2903DA73C5}" type="presParOf" srcId="{88163D03-C1E6-453C-9EBE-A5D84A6637C6}" destId="{B39E9EF0-FDDA-4F32-8F7A-A17BBD355BA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79949-0AC9-4572-8BA3-34E78AF6A1FA}">
      <dsp:nvSpPr>
        <dsp:cNvPr id="0" name=""/>
        <dsp:cNvSpPr/>
      </dsp:nvSpPr>
      <dsp:spPr>
        <a:xfrm>
          <a:off x="1954584" y="-3747"/>
          <a:ext cx="3543999" cy="3543999"/>
        </a:xfrm>
        <a:prstGeom prst="circularArrow">
          <a:avLst>
            <a:gd name="adj1" fmla="val 5274"/>
            <a:gd name="adj2" fmla="val 312630"/>
            <a:gd name="adj3" fmla="val 14238816"/>
            <a:gd name="adj4" fmla="val 17120769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697DF-16C8-4F67-8FA9-954253CB9F55}">
      <dsp:nvSpPr>
        <dsp:cNvPr id="0" name=""/>
        <dsp:cNvSpPr/>
      </dsp:nvSpPr>
      <dsp:spPr>
        <a:xfrm>
          <a:off x="3056963" y="699"/>
          <a:ext cx="1339241" cy="669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o-CN" sz="1600" kern="1200" dirty="0"/>
            <a:t>ལཱ་བཟོ་ནི</a:t>
          </a:r>
          <a:endParaRPr lang="fi-FI" sz="1600" kern="1200" dirty="0"/>
        </a:p>
      </dsp:txBody>
      <dsp:txXfrm>
        <a:off x="3089651" y="33387"/>
        <a:ext cx="1273865" cy="604244"/>
      </dsp:txXfrm>
    </dsp:sp>
    <dsp:sp modelId="{2C90A2B8-448A-4153-AF63-E91FE06C14A4}">
      <dsp:nvSpPr>
        <dsp:cNvPr id="0" name=""/>
        <dsp:cNvSpPr/>
      </dsp:nvSpPr>
      <dsp:spPr>
        <a:xfrm>
          <a:off x="4302072" y="719563"/>
          <a:ext cx="1339241" cy="66962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o-CN" sz="1600" kern="1200" dirty="0"/>
            <a:t>དམིགས་དོན་དང་ནང་དོན་བཟོ་ནི</a:t>
          </a:r>
          <a:endParaRPr lang="fi-FI" sz="1600" kern="1200" dirty="0"/>
        </a:p>
      </dsp:txBody>
      <dsp:txXfrm>
        <a:off x="4334760" y="752251"/>
        <a:ext cx="1273865" cy="604244"/>
      </dsp:txXfrm>
    </dsp:sp>
    <dsp:sp modelId="{995751FF-CF71-4BCF-989C-28D19BB5E8CE}">
      <dsp:nvSpPr>
        <dsp:cNvPr id="0" name=""/>
        <dsp:cNvSpPr/>
      </dsp:nvSpPr>
      <dsp:spPr>
        <a:xfrm>
          <a:off x="4302072" y="2157291"/>
          <a:ext cx="1339241" cy="66962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o-CN" sz="1600" kern="1200" dirty="0"/>
            <a:t>གྲུབ་མཐའི་སྒྲིག་བཀོད་ལུ་ ཁན་འཆམ་འབདནི</a:t>
          </a:r>
          <a:endParaRPr lang="fi-FI" sz="1600" kern="1200" dirty="0"/>
        </a:p>
      </dsp:txBody>
      <dsp:txXfrm>
        <a:off x="4334760" y="2189979"/>
        <a:ext cx="1273865" cy="604244"/>
      </dsp:txXfrm>
    </dsp:sp>
    <dsp:sp modelId="{027D4E8E-84ED-4250-86BD-933B4088B37D}">
      <dsp:nvSpPr>
        <dsp:cNvPr id="0" name=""/>
        <dsp:cNvSpPr/>
      </dsp:nvSpPr>
      <dsp:spPr>
        <a:xfrm>
          <a:off x="3056963" y="2876155"/>
          <a:ext cx="1339241" cy="66962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o-CN" sz="1600" kern="1200" dirty="0"/>
            <a:t>ཡོན་ཏན་ཐོབ་ནིའི་དོན་ལུ་གཅིག་ཁར་ལཱ་འབད་ནི</a:t>
          </a:r>
          <a:endParaRPr lang="fi-FI" sz="1600" kern="1200" dirty="0"/>
        </a:p>
      </dsp:txBody>
      <dsp:txXfrm>
        <a:off x="3089651" y="2908843"/>
        <a:ext cx="1273865" cy="604244"/>
      </dsp:txXfrm>
    </dsp:sp>
    <dsp:sp modelId="{FE324723-5D5A-433F-A11D-A58076EBA23C}">
      <dsp:nvSpPr>
        <dsp:cNvPr id="0" name=""/>
        <dsp:cNvSpPr/>
      </dsp:nvSpPr>
      <dsp:spPr>
        <a:xfrm>
          <a:off x="1811854" y="2157291"/>
          <a:ext cx="1339241" cy="66962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o-CN" sz="1600" kern="1200" dirty="0"/>
            <a:t>བསམ་ཞིབ</a:t>
          </a:r>
          <a:endParaRPr lang="fi-FI" sz="1600" kern="1200" dirty="0"/>
        </a:p>
      </dsp:txBody>
      <dsp:txXfrm>
        <a:off x="1844542" y="2189979"/>
        <a:ext cx="1273865" cy="604244"/>
      </dsp:txXfrm>
    </dsp:sp>
    <dsp:sp modelId="{B39E9EF0-FDDA-4F32-8F7A-A17BBD355BAE}">
      <dsp:nvSpPr>
        <dsp:cNvPr id="0" name=""/>
        <dsp:cNvSpPr/>
      </dsp:nvSpPr>
      <dsp:spPr>
        <a:xfrm>
          <a:off x="1811854" y="719563"/>
          <a:ext cx="1339241" cy="669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o-CN" sz="1600" kern="1200" dirty="0"/>
            <a:t>ཡོན་ཏན་བརྗེ་སོར</a:t>
          </a:r>
          <a:endParaRPr lang="fi-FI" sz="1600" kern="1200" dirty="0"/>
        </a:p>
      </dsp:txBody>
      <dsp:txXfrm>
        <a:off x="1844542" y="752251"/>
        <a:ext cx="1273865" cy="604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BA15BA-8290-4E31-AABF-7E4D02553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944"/>
          </a:xfrm>
          <a:prstGeom prst="rect">
            <a:avLst/>
          </a:prstGeom>
        </p:spPr>
      </p:pic>
      <p:sp>
        <p:nvSpPr>
          <p:cNvPr id="13" name="Shape 90"/>
          <p:cNvSpPr/>
          <p:nvPr userDrawn="1"/>
        </p:nvSpPr>
        <p:spPr>
          <a:xfrm>
            <a:off x="-6351" y="768940"/>
            <a:ext cx="9156701" cy="1090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68569" tIns="34275" rIns="68569" bIns="34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0" i="0" u="none" strike="noStrike" cap="none" dirty="0">
              <a:solidFill>
                <a:srgbClr val="5656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852056"/>
            <a:ext cx="7886700" cy="965591"/>
          </a:xfrm>
          <a:prstGeom prst="rect">
            <a:avLst/>
          </a:prstGeom>
        </p:spPr>
        <p:txBody>
          <a:bodyPr/>
          <a:lstStyle>
            <a:lvl1pPr algn="ctr">
              <a:defRPr sz="3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E75BF-3DFC-4CF0-A769-23C364FCC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1" y="5308836"/>
            <a:ext cx="1821791" cy="7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_Four_Colum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43900" cy="12213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 title="Decorative">
            <a:extLst>
              <a:ext uri="{FF2B5EF4-FFF2-40B4-BE49-F238E27FC236}">
                <a16:creationId xmlns:a16="http://schemas.microsoft.com/office/drawing/2014/main" id="{8E288490-9DAE-8C48-AC5A-D367464AA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194" y="1770593"/>
            <a:ext cx="1863328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83EB9E-6984-944A-AC44-550DEAEEE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194" y="2732424"/>
            <a:ext cx="1863329" cy="3181015"/>
          </a:xfrm>
        </p:spPr>
        <p:txBody>
          <a:bodyPr numCol="1"/>
          <a:lstStyle>
            <a:lvl1pPr marL="162000" indent="-162000">
              <a:lnSpc>
                <a:spcPts val="1350"/>
              </a:lnSpc>
              <a:buFont typeface="Wingdings" pitchFamily="2" charset="2"/>
              <a:buChar char="§"/>
              <a:defRPr sz="1200"/>
            </a:lvl1pPr>
            <a:lvl2pPr marL="324000">
              <a:lnSpc>
                <a:spcPts val="1200"/>
              </a:lnSpc>
              <a:defRPr sz="1050"/>
            </a:lvl2pPr>
            <a:lvl3pPr marL="486000">
              <a:lnSpc>
                <a:spcPts val="1200"/>
              </a:lnSpc>
              <a:defRPr sz="1050"/>
            </a:lvl3pPr>
            <a:lvl4pPr marL="648000">
              <a:lnSpc>
                <a:spcPts val="1200"/>
              </a:lnSpc>
              <a:defRPr sz="1050"/>
            </a:lvl4pPr>
            <a:lvl5pPr marL="810000">
              <a:lnSpc>
                <a:spcPts val="1200"/>
              </a:lnSpc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 title="Decorative">
            <a:extLst>
              <a:ext uri="{FF2B5EF4-FFF2-40B4-BE49-F238E27FC236}">
                <a16:creationId xmlns:a16="http://schemas.microsoft.com/office/drawing/2014/main" id="{26AE33B4-8BD9-EC42-A813-157460FAB09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544709" y="1770593"/>
            <a:ext cx="1886798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A4EBD6-E495-C946-9015-EFD0792F61A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53658" y="2732424"/>
            <a:ext cx="1886798" cy="3181015"/>
          </a:xfrm>
        </p:spPr>
        <p:txBody>
          <a:bodyPr numCol="1"/>
          <a:lstStyle>
            <a:lvl1pPr marL="162000" indent="-162000">
              <a:lnSpc>
                <a:spcPts val="1350"/>
              </a:lnSpc>
              <a:buFont typeface="Wingdings" pitchFamily="2" charset="2"/>
              <a:buChar char="§"/>
              <a:defRPr sz="1200"/>
            </a:lvl1pPr>
            <a:lvl2pPr marL="324000">
              <a:lnSpc>
                <a:spcPts val="1200"/>
              </a:lnSpc>
              <a:defRPr sz="1050"/>
            </a:lvl2pPr>
            <a:lvl3pPr marL="486000">
              <a:lnSpc>
                <a:spcPts val="1200"/>
              </a:lnSpc>
              <a:defRPr sz="1050"/>
            </a:lvl3pPr>
            <a:lvl4pPr marL="648000">
              <a:lnSpc>
                <a:spcPts val="1200"/>
              </a:lnSpc>
              <a:defRPr sz="1050"/>
            </a:lvl4pPr>
            <a:lvl5pPr marL="810000">
              <a:lnSpc>
                <a:spcPts val="1200"/>
              </a:lnSpc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 title="Decorative">
            <a:extLst>
              <a:ext uri="{FF2B5EF4-FFF2-40B4-BE49-F238E27FC236}">
                <a16:creationId xmlns:a16="http://schemas.microsoft.com/office/drawing/2014/main" id="{68BE045E-8E28-0D45-9823-F5C43CEB1D3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712653" y="1770593"/>
            <a:ext cx="1878647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32E1E8B-12C0-1F44-9884-A0BE1104DEF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703546" y="2732424"/>
            <a:ext cx="1883375" cy="3181015"/>
          </a:xfrm>
        </p:spPr>
        <p:txBody>
          <a:bodyPr numCol="1"/>
          <a:lstStyle>
            <a:lvl1pPr marL="162000" indent="-162000">
              <a:lnSpc>
                <a:spcPts val="1350"/>
              </a:lnSpc>
              <a:buFont typeface="Wingdings" pitchFamily="2" charset="2"/>
              <a:buChar char="§"/>
              <a:defRPr sz="1200"/>
            </a:lvl1pPr>
            <a:lvl2pPr marL="324000">
              <a:lnSpc>
                <a:spcPts val="1200"/>
              </a:lnSpc>
              <a:defRPr sz="1050"/>
            </a:lvl2pPr>
            <a:lvl3pPr marL="486000">
              <a:lnSpc>
                <a:spcPts val="1200"/>
              </a:lnSpc>
              <a:defRPr sz="1050"/>
            </a:lvl3pPr>
            <a:lvl4pPr marL="648000">
              <a:lnSpc>
                <a:spcPts val="1200"/>
              </a:lnSpc>
              <a:defRPr sz="1050"/>
            </a:lvl4pPr>
            <a:lvl5pPr marL="810000">
              <a:lnSpc>
                <a:spcPts val="1200"/>
              </a:lnSpc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 title="Decorative">
            <a:extLst>
              <a:ext uri="{FF2B5EF4-FFF2-40B4-BE49-F238E27FC236}">
                <a16:creationId xmlns:a16="http://schemas.microsoft.com/office/drawing/2014/main" id="{4303AA4A-2AA0-654E-ACED-3CB2C390E19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61572" y="1770593"/>
            <a:ext cx="1889522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B87788B-03D7-A041-A8E3-69FB4BF5096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867525" y="2732424"/>
            <a:ext cx="1889522" cy="3181015"/>
          </a:xfrm>
        </p:spPr>
        <p:txBody>
          <a:bodyPr numCol="1"/>
          <a:lstStyle>
            <a:lvl1pPr marL="162000" indent="-162000">
              <a:lnSpc>
                <a:spcPts val="1350"/>
              </a:lnSpc>
              <a:buFont typeface="Wingdings" pitchFamily="2" charset="2"/>
              <a:buChar char="§"/>
              <a:defRPr sz="1200"/>
            </a:lvl1pPr>
            <a:lvl2pPr marL="324000">
              <a:lnSpc>
                <a:spcPts val="1200"/>
              </a:lnSpc>
              <a:defRPr sz="1050"/>
            </a:lvl2pPr>
            <a:lvl3pPr marL="486000">
              <a:lnSpc>
                <a:spcPts val="1200"/>
              </a:lnSpc>
              <a:defRPr sz="1050"/>
            </a:lvl3pPr>
            <a:lvl4pPr marL="648000">
              <a:lnSpc>
                <a:spcPts val="1200"/>
              </a:lnSpc>
              <a:defRPr sz="1050"/>
            </a:lvl4pPr>
            <a:lvl5pPr marL="810000">
              <a:lnSpc>
                <a:spcPts val="1200"/>
              </a:lnSpc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A65-8017-1743-A85A-B2A4BB835AE9}" type="datetime1">
              <a:rPr lang="fi-FI" smtClean="0"/>
              <a:t>16.10.2022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2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  <p:sldLayoutId id="214748367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SG6B35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e-platform.eu/the-entrecomp-competence-framework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P4G5C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64" y="1828800"/>
            <a:ext cx="7772400" cy="3120856"/>
          </a:xfrm>
        </p:spPr>
        <p:txBody>
          <a:bodyPr>
            <a:normAutofit/>
          </a:bodyPr>
          <a:lstStyle/>
          <a:p>
            <a:r>
              <a:rPr lang="bo-CN" sz="9600" dirty="0">
                <a:latin typeface="Expressway Rg"/>
              </a:rPr>
              <a:t>ལས་རིམ་འཐེབ།</a:t>
            </a:r>
            <a:br>
              <a:rPr lang="de-DE" sz="96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Georgia"/>
              </a:rPr>
            </a:br>
            <a:r>
              <a:rPr lang="bo-CN" sz="2800" b="0" dirty="0">
                <a:latin typeface="Expressway Rg"/>
              </a:rPr>
              <a:t>ཚོང་ལཱའི་ཡོན་ཏན་ལྟེ་བ་གིས་ ཤེས་ཡོན་དང་ཞིབ་འཚོལ་གྱི་ནང་ལུ་ གསར་བཏོད་ཅན་གྱི་ཚོང་ལཱའི་ལག་ལེན་མཐའ་སྐྱོང་འབད་ནི།</a:t>
            </a:r>
            <a:br>
              <a:rPr lang="de-AT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de-DE" sz="2800" dirty="0">
              <a:latin typeface="Expressway Rg"/>
            </a:endParaRP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709" y="4681115"/>
            <a:ext cx="6858000" cy="53708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bo-CN" b="0" dirty="0">
                <a:latin typeface="Expressway Rg"/>
              </a:rPr>
              <a:t>དུས་ཡུན</a:t>
            </a:r>
            <a:endParaRPr lang="en-US" dirty="0">
              <a:latin typeface="Expressway Rg"/>
            </a:endParaRPr>
          </a:p>
          <a:p>
            <a:r>
              <a:rPr lang="bo-CN" b="0" dirty="0">
                <a:latin typeface="Expressway Rg"/>
              </a:rPr>
              <a:t>༡༥.༠༡.༢༠༢༡- ༡༤.༠༡.༢༠༢༤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0B5EB7F-6E30-4160-97E5-2CB78156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288437"/>
            <a:ext cx="9223921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C21090D-E7B3-4D84-BB1F-8AC1039EB852}"/>
              </a:ext>
            </a:extLst>
          </p:cNvPr>
          <p:cNvSpPr txBox="1">
            <a:spLocks/>
          </p:cNvSpPr>
          <p:nvPr/>
        </p:nvSpPr>
        <p:spPr>
          <a:xfrm>
            <a:off x="550863" y="4551998"/>
            <a:ext cx="30305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087F5138-CDFD-4136-8F67-A80443E1E658}"/>
              </a:ext>
            </a:extLst>
          </p:cNvPr>
          <p:cNvSpPr txBox="1">
            <a:spLocks/>
          </p:cNvSpPr>
          <p:nvPr/>
        </p:nvSpPr>
        <p:spPr>
          <a:xfrm>
            <a:off x="703263" y="4704398"/>
            <a:ext cx="30305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5"/>
            <a:ext cx="7886700" cy="977700"/>
          </a:xfrm>
        </p:spPr>
        <p:txBody>
          <a:bodyPr>
            <a:normAutofit/>
          </a:bodyPr>
          <a:lstStyle/>
          <a:p>
            <a:r>
              <a:rPr lang="bo-CN" sz="3200" dirty="0"/>
              <a:t>བརྟག་ཞིབ་ཀྱི་ལྷབ་སྦྱང་ཟེར་མི་འདི་ག་ཅི་སྨོ</a:t>
            </a:r>
            <a:r>
              <a:rPr lang="fi-FI" sz="3200" dirty="0"/>
              <a:t>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5965"/>
            <a:ext cx="7545532" cy="3462660"/>
          </a:xfrm>
        </p:spPr>
        <p:txBody>
          <a:bodyPr>
            <a:normAutofit/>
          </a:bodyPr>
          <a:lstStyle/>
          <a:p>
            <a:r>
              <a:rPr lang="bo-CN" dirty="0"/>
              <a:t>བརྟག་ཞིབ་ཀྱི་ལྷབ་སྦྱང་ཟེར་མི་འདི་ལྷབ་སྦྱང་ཨིན་་་</a:t>
            </a:r>
            <a:endParaRPr lang="fi-FI" dirty="0"/>
          </a:p>
          <a:p>
            <a:pPr marL="390525" indent="-257175"/>
            <a:r>
              <a:rPr lang="bo-CN" sz="1500" dirty="0"/>
              <a:t>འ་ནཱི་འདི་ སློབ་ཕྲུག་ཚུ་གིས་ ཁོང་རའི་མཐའ་འཁོར་ལུ་ཡོད་པའི་ བརྟག་ཞིབ་ལྷབ་སྦྱང་བྱ་རིམ་འདི་ ལག་ལེན་འཐབ་ཐོག་ལས་ ཁོང་ར་ལྷབ་ནི་ལུ་ </a:t>
            </a:r>
            <a:r>
              <a:rPr lang="bo-CN" sz="1500" dirty="0">
                <a:solidFill>
                  <a:srgbClr val="FF0000"/>
                </a:solidFill>
              </a:rPr>
              <a:t>འགན་ཁུར་འབག་མི་ཅིག་ཨིན།</a:t>
            </a:r>
            <a:r>
              <a:rPr lang="bo-CN" sz="1500" dirty="0"/>
              <a:t> </a:t>
            </a:r>
          </a:p>
          <a:p>
            <a:pPr marL="390525" indent="-257175"/>
            <a:r>
              <a:rPr lang="bo-CN" sz="1500" dirty="0"/>
              <a:t>འ་ནཱི་ལྷབ་སྦྱང་འདི་ འོག་ལུ་བཀོད་དེ་ཡོད་མི་ཚུ་ གཞན་སློབ་ཕྲུག་ཚུ་དང་ </a:t>
            </a:r>
            <a:r>
              <a:rPr lang="bo-CN" sz="1500" dirty="0">
                <a:solidFill>
                  <a:srgbClr val="FF0000"/>
                </a:solidFill>
              </a:rPr>
              <a:t>བརྗེ་སོར་འབད་དེ་ ལྷབ་སྦྱང་འབད་སའི་བྱ་རིམ་ཅིག་ཨིན། </a:t>
            </a:r>
            <a:endParaRPr lang="en-US" sz="1500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bo-CN" sz="1650" dirty="0"/>
              <a:t>དམིགས་དོན་བཟོ་ནི</a:t>
            </a:r>
            <a:endParaRPr lang="en-US" sz="1650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bo-CN" sz="1650" dirty="0"/>
              <a:t>ལེགས་ཐོན་ཟེར་མི་འདི་ ག་ཅི་ཨིན་ན་དང་ བཤད་པ་རྐྱབ་ནི</a:t>
            </a:r>
            <a:endParaRPr lang="en-US" sz="1650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bo-CN" sz="1650" dirty="0"/>
              <a:t>རང་དབང་སྦེ་བརྡ་དོན་འཚོལ་ནི་དང་ </a:t>
            </a:r>
            <a:endParaRPr lang="en-US" sz="1650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bo-CN" sz="1650" dirty="0"/>
              <a:t>མཉམ་འབྲེལ་འབད་ཐོག་ལས་ ཡོན་ཏན་སྒྲུབ་ནི </a:t>
            </a:r>
            <a:endParaRPr lang="en-US" sz="1650" dirty="0"/>
          </a:p>
          <a:p>
            <a:pPr marL="390525" indent="-257175"/>
            <a:r>
              <a:rPr lang="bo-CN" sz="1500" dirty="0"/>
              <a:t>འ་ནཱི་ལྷབ་སྦྱང་འདི་ </a:t>
            </a:r>
            <a:r>
              <a:rPr lang="bo-CN" sz="1500" dirty="0">
                <a:solidFill>
                  <a:srgbClr val="FF0000"/>
                </a:solidFill>
              </a:rPr>
              <a:t>སློབ་ཕྲུག་ཚུག་སྦུག་ལུ་བཞག་ཞིནམ་ལས་ ལྟ་ལྟོག་པ་ཚུ་གིས་ ལྷབ་སྦྱང་གི་བྱ་རིམ་འདི་ ཕན་རོགས་དང་ ཟཞུར་ཆོས་སློབ་དཔོན་འབད་ ལམ་སྟོན་འབད་ནི </a:t>
            </a:r>
          </a:p>
          <a:p>
            <a:pPr marL="390525" indent="-257175"/>
            <a:r>
              <a:rPr lang="bo-CN" sz="1500" dirty="0"/>
              <a:t>འ་ནཱི་ལྷབ་སྦྱང་འདི་ ལྷབ་སྦྱང་གི་བྱ་རིམ་ནང་ལུ་ </a:t>
            </a:r>
            <a:r>
              <a:rPr lang="bo-CN" sz="1500" dirty="0">
                <a:solidFill>
                  <a:srgbClr val="FF0000"/>
                </a:solidFill>
              </a:rPr>
              <a:t>ཞིབ་རྟོག། བསམ་ཞིབ་འབད་ནི། བརྟག་ཞིབ་དང་གོང་འཕེལ་</a:t>
            </a:r>
            <a:r>
              <a:rPr lang="bo-CN" sz="1500" dirty="0"/>
              <a:t>ཚུ་ལུ་ གཙོ་བོ་བསྟེན་ནི།</a:t>
            </a:r>
            <a:endParaRPr lang="en-US" sz="1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4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5"/>
            <a:ext cx="7886700" cy="1180900"/>
          </a:xfrm>
        </p:spPr>
        <p:txBody>
          <a:bodyPr>
            <a:normAutofit/>
          </a:bodyPr>
          <a:lstStyle/>
          <a:p>
            <a:r>
              <a:rPr lang="bo-CN" sz="2400" dirty="0"/>
              <a:t>ཧཱ་གྷ་ཧི་ལ་ཡ་ པོར་ཝོ་ མཐའ་འཁོར་ལུ་ཡོད་པའི་ བརྟག་ཞིབ་ཀྱི་ལྷབ་སྦྱང་།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2" y="2623127"/>
            <a:ext cx="5486399" cy="3065497"/>
          </a:xfrm>
        </p:spPr>
        <p:txBody>
          <a:bodyPr>
            <a:normAutofit fontScale="85000" lnSpcReduction="20000"/>
          </a:bodyPr>
          <a:lstStyle/>
          <a:p>
            <a:pPr marL="257175" indent="-257175"/>
            <a:r>
              <a:rPr lang="bo-CN" dirty="0"/>
              <a:t>རྒྱལ་སྤྱིའི་སྦོམ་སྦེ་འགྱོ་མི། ལ་འབད་ཐངས་འགྱུར་འགྱོ་མི་དང་ </a:t>
            </a:r>
            <a:r>
              <a:rPr lang="bo-CN" sz="2800" dirty="0"/>
              <a:t>ཧཱ་གྷ་ཧི་ལ་ཡ་གི་ སློབ་སྟོན་ཐབས་ཤེས་རིག་པའི་ཐབས་བྱུས། </a:t>
            </a:r>
          </a:p>
          <a:p>
            <a:pPr marL="257175" indent="-257175"/>
            <a:r>
              <a:rPr lang="bo-CN" dirty="0">
                <a:solidFill>
                  <a:srgbClr val="FF0000"/>
                </a:solidFill>
              </a:rPr>
              <a:t>ལས་སྣ་དང་ལས་འགུལ་སྦོམ </a:t>
            </a:r>
            <a:r>
              <a:rPr lang="bo-CN" dirty="0"/>
              <a:t>(ལག་ལེན: ཚོང་འབྲེལ་གནས་སྐབས་འགྲན་བསྡུར་དང་ སློབ་སྦྱོང་ལྟ་སྐོར) བཟུམ་ནང་ལུ་ ལྷབ་སྦྱང་འབདཝ་ཨིན། </a:t>
            </a:r>
          </a:p>
          <a:p>
            <a:pPr marL="257175" indent="-257175"/>
            <a:r>
              <a:rPr lang="bo-CN" dirty="0"/>
              <a:t>ལས་འགུལ་ཚུ་ ཚོང་སྡེ། སློབ་ཕྲུག་དང་ ལྟ་ལྟོག་སྡེ་ཚན་ཚུ་ མཉམ་འབྲེལ་འབད་ཐོག་ལས་ འགོ་འདྲེན་འཐབ་ཨིན། </a:t>
            </a:r>
          </a:p>
          <a:p>
            <a:pPr marL="257175" indent="-257175"/>
            <a:r>
              <a:rPr lang="bo-CN" dirty="0"/>
              <a:t>འ་ནཱི་ཐབས་ལམ་ཚུ་གིས་ ལཱ་འབདཝ་ད་དགོ་པའི་ ལྕོགས་གྲུབ་ཚུ་བྱིནམ་ཨིན། </a:t>
            </a:r>
            <a:r>
              <a:rPr lang="en-US" dirty="0"/>
              <a:t>&gt;</a:t>
            </a:r>
            <a:r>
              <a:rPr lang="bo-CN" dirty="0"/>
              <a:t> ལྕོགས་གྲུབ་དང་འཁྲིལ་བའི་རྩ་གཞུང་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222820" y="2530765"/>
            <a:ext cx="1519741" cy="1519741"/>
            <a:chOff x="548976" y="31661"/>
            <a:chExt cx="1519741" cy="1519741"/>
          </a:xfrm>
          <a:scene3d>
            <a:camera prst="orthographicFront"/>
            <a:lightRig rig="chilly" dir="t"/>
          </a:scene3d>
        </p:grpSpPr>
        <p:sp>
          <p:nvSpPr>
            <p:cNvPr id="5" name="Oval 4"/>
            <p:cNvSpPr/>
            <p:nvPr/>
          </p:nvSpPr>
          <p:spPr>
            <a:xfrm>
              <a:off x="548976" y="31661"/>
              <a:ext cx="1519741" cy="151974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 txBox="1"/>
            <p:nvPr/>
          </p:nvSpPr>
          <p:spPr>
            <a:xfrm>
              <a:off x="751608" y="297616"/>
              <a:ext cx="1114477" cy="6838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o-CN" sz="1200" dirty="0"/>
                <a:t>སློབ་ཕྲུག</a:t>
              </a:r>
              <a:endParaRPr lang="fi-FI" sz="1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41666" y="3370673"/>
            <a:ext cx="1519741" cy="1519741"/>
            <a:chOff x="602" y="981499"/>
            <a:chExt cx="1519741" cy="1519741"/>
          </a:xfrm>
          <a:scene3d>
            <a:camera prst="orthographicFront"/>
            <a:lightRig rig="chilly" dir="t"/>
          </a:scene3d>
        </p:grpSpPr>
        <p:sp>
          <p:nvSpPr>
            <p:cNvPr id="8" name="Oval 7"/>
            <p:cNvSpPr/>
            <p:nvPr/>
          </p:nvSpPr>
          <p:spPr>
            <a:xfrm>
              <a:off x="602" y="981499"/>
              <a:ext cx="1519741" cy="151974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143711" y="1374099"/>
              <a:ext cx="911845" cy="8358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o-CN" sz="1200" dirty="0"/>
                <a:t>ཚོང་སྡེ་ཚུ་གི་ལྷན་འཛིན</a:t>
              </a:r>
              <a:endParaRPr lang="fi-FI" sz="1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9729" y="3431971"/>
            <a:ext cx="1519741" cy="1519741"/>
            <a:chOff x="1097349" y="981499"/>
            <a:chExt cx="1519741" cy="1519741"/>
          </a:xfrm>
          <a:scene3d>
            <a:camera prst="orthographicFront"/>
            <a:lightRig rig="chilly" dir="t"/>
          </a:scene3d>
        </p:grpSpPr>
        <p:sp>
          <p:nvSpPr>
            <p:cNvPr id="11" name="Oval 10"/>
            <p:cNvSpPr/>
            <p:nvPr/>
          </p:nvSpPr>
          <p:spPr>
            <a:xfrm>
              <a:off x="1097349" y="981499"/>
              <a:ext cx="1519741" cy="151974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1562137" y="1374099"/>
              <a:ext cx="911845" cy="8358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o-CN" sz="1200" dirty="0"/>
                <a:t>ལྟ་ལྟོག་པ</a:t>
              </a:r>
              <a:endParaRPr lang="fi-FI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060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E8753-AEE3-4D09-B776-4AFDF12A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3"/>
          <a:stretch/>
        </p:blipFill>
        <p:spPr>
          <a:xfrm>
            <a:off x="1754636" y="1598401"/>
            <a:ext cx="5634729" cy="412850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C1700C-3991-48C4-BF22-4663AFE0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386217"/>
          </a:xfrm>
        </p:spPr>
        <p:txBody>
          <a:bodyPr>
            <a:normAutofit fontScale="90000"/>
          </a:bodyPr>
          <a:lstStyle/>
          <a:p>
            <a:pPr algn="ctr"/>
            <a:r>
              <a:rPr lang="bo-CN" sz="2400" dirty="0">
                <a:latin typeface="Calibri" panose="020F0502020204030204" pitchFamily="34" charset="0"/>
                <a:cs typeface="Calibri" panose="020F0502020204030204" pitchFamily="34" charset="0"/>
              </a:rPr>
              <a:t>“དུས་རབས་༢༡ པའི་ནང་ལུ་ སློབ་ཕྲུག་ཚུ་གིས་དོ་འགྲན་འབད་དགོ་པ་ཅིན་ རིག་རྩལ་༡༦ དགོཔ་ཨིན།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6DDFAC-13D4-485C-8915-A0EAB06B66CE}"/>
              </a:ext>
            </a:extLst>
          </p:cNvPr>
          <p:cNvSpPr/>
          <p:nvPr/>
        </p:nvSpPr>
        <p:spPr>
          <a:xfrm>
            <a:off x="5506375" y="5577162"/>
            <a:ext cx="33890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i="1" dirty="0"/>
              <a:t>World Economic Forum in collaboration with BCG.</a:t>
            </a:r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382276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DDC5-39FC-F964-9266-573989A1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823"/>
            <a:ext cx="7886700" cy="4178801"/>
          </a:xfrm>
        </p:spPr>
        <p:txBody>
          <a:bodyPr>
            <a:normAutofit/>
          </a:bodyPr>
          <a:lstStyle/>
          <a:p>
            <a:r>
              <a:rPr lang="bo-CN" sz="1600" dirty="0"/>
              <a:t>དུས་རབས་༢༡ པའི་རིག་རྩལ།</a:t>
            </a:r>
          </a:p>
          <a:p>
            <a:r>
              <a:rPr lang="bo-CN" sz="1600" dirty="0"/>
              <a:t>གཞི་འགྱམ་ཅན་གྱི་བྲི་ལྷག་ཤེས་ཡོན- སློབ་ཕྲུག་ཚུ་གིས་ རིག་རྩལ་ཁག་ཆེན་ཏོག་ཏོ་ཚུ་ ཁོང་རའི་དུས་རྒྱུན་གྱི་མི་ཚེ་ནང་ ག་དེ་སྦེ་ ལག་ལེན་འཐབ་ནི་ཨིན་ན། </a:t>
            </a:r>
          </a:p>
          <a:p>
            <a:pPr marL="0" indent="0">
              <a:buNone/>
            </a:pPr>
            <a:r>
              <a:rPr lang="bo-CN" sz="1600" dirty="0"/>
              <a:t>བྲི་ལྷག་ཤེས་ཡོན། ༢) ཨང་རྩིས་ཤེས་ཡོན། ༣) ཚན་རིག་གི་ཤེས་ཡོན། ༤) དངུལ་འབྲེལ་ཤེས་ཡོན། ༥) ལམ་སྲོལ་དང་ མི་འབྲེལ་གྱི་ཤེས་ཡོན།</a:t>
            </a:r>
          </a:p>
          <a:p>
            <a:r>
              <a:rPr lang="bo-CN" sz="1600" dirty="0"/>
              <a:t>ལྕགས་གྲུབ- སློབ་ཕྲུག་ཚུ་གིས་ སྣ་འཛིངས་ཀྱི་གདོང་ལེན་ཚུ་ལུ་ ག་དེ་སྦེ་གདོང་ལེན་འབད་ནི་ཨིན་ན།</a:t>
            </a:r>
          </a:p>
          <a:p>
            <a:pPr marL="0" indent="0">
              <a:buNone/>
            </a:pPr>
            <a:r>
              <a:rPr lang="bo-CN" sz="1600" dirty="0"/>
              <a:t>༡) མནོ་བསམ་ལེགས་ཤོམ་སྦེ་བཏང་ནི/དཀའ་ངལ་སེལ་ནི། ༢) གསར་སྐྲུན། ༣) བརྒྱུད་འབྲེལ། ༤) མཉམ་འབྲེལ</a:t>
            </a:r>
          </a:p>
          <a:p>
            <a:r>
              <a:rPr lang="bo-CN" sz="1600" dirty="0"/>
              <a:t>ཁྱད་ཆོས་ཀྱི་སྤུས་ཚད- སློབ་ཕྲུག་ཚུ་གིས་ ཁོང་རའི་མཐའ་འཁོར་ལུ་ འགྱུར་བ་འགྱོ་མི་འདི་ལུ་ ག་དེ་སྦེ་གདོང་ལེན་འབད་ནི་ཨིན་ན།</a:t>
            </a:r>
          </a:p>
          <a:p>
            <a:pPr marL="0" indent="0">
              <a:buNone/>
            </a:pPr>
            <a:r>
              <a:rPr lang="bo-CN" sz="1600" dirty="0"/>
              <a:t>ཤེས་འདོད། ༢) གསར་བཏོད། ༣) བརྩོན་ཤུགས། ༤) མཐུན་འགྱུར། ༥) འགོ་ཁྲིདཔ། ༦) མི་སྡེ་དང་ལམ་སྲོལ་གྱི་གོ་རྟོགས</a:t>
            </a:r>
          </a:p>
          <a:p>
            <a:pPr marL="0" indent="0">
              <a:buNone/>
            </a:pPr>
            <a:endParaRPr lang="bo-CN" sz="1600" dirty="0"/>
          </a:p>
          <a:p>
            <a:r>
              <a:rPr lang="bo-CN" sz="1600" dirty="0"/>
              <a:t>ཚེ་གཡོག་ལྷབ་སྦྱང་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17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92481"/>
            <a:ext cx="9185189" cy="2597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378" y="-4035799"/>
            <a:ext cx="4216657" cy="240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88" y="-2831040"/>
            <a:ext cx="1023865" cy="585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91" y="-3180840"/>
            <a:ext cx="2011770" cy="11495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8279" y="2270839"/>
            <a:ext cx="6107489" cy="2603241"/>
          </a:xfrm>
          <a:prstGeom prst="rect">
            <a:avLst/>
          </a:prstGeom>
          <a:solidFill>
            <a:srgbClr val="DE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86" y="3298371"/>
            <a:ext cx="4270598" cy="2440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8" y="3675586"/>
            <a:ext cx="1475171" cy="8429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44" y="5833305"/>
            <a:ext cx="2293502" cy="1310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5677" y="2776088"/>
            <a:ext cx="449269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49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ལྕོགས་གྲུབ་ཀྱི་ཀ་ཆེན</a:t>
            </a:r>
            <a:endParaRPr lang="en-US" sz="495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56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C0E9E3-958A-841C-2C04-89637C1D3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268819"/>
            <a:ext cx="6858000" cy="3988981"/>
          </a:xfrm>
        </p:spPr>
        <p:txBody>
          <a:bodyPr/>
          <a:lstStyle/>
          <a:p>
            <a:r>
              <a:rPr lang="bo-CN" dirty="0"/>
              <a:t>རང་དོན་གོང་འཕེལ་གྱི་ལྕོགས་གྲུབ།</a:t>
            </a:r>
          </a:p>
          <a:p>
            <a:r>
              <a:rPr lang="bo-CN" dirty="0"/>
              <a:t>ཚོང་འབྲེལ་དང་ཚོང་ལཱའི་ལྕོགས་གྲུབ།</a:t>
            </a:r>
          </a:p>
          <a:p>
            <a:r>
              <a:rPr lang="bo-CN" dirty="0"/>
              <a:t>ཚོང་སྒྱུར་དང་ཞབས་ཏོག་གི་ལྕོགས་གྲུབ།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00580"/>
            <a:ext cx="9185189" cy="25976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1" y="4718656"/>
            <a:ext cx="4216657" cy="2409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83" y="5043544"/>
            <a:ext cx="1976404" cy="11293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27" y="5190778"/>
            <a:ext cx="1976404" cy="1129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1" y="-1652670"/>
            <a:ext cx="4767236" cy="27241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04" y="-1974585"/>
            <a:ext cx="1451194" cy="8292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62" y="-5434446"/>
            <a:ext cx="1035966" cy="5919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47" y="12532242"/>
            <a:ext cx="4270598" cy="24403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73" y="12655721"/>
            <a:ext cx="2293502" cy="1310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7" y="12234243"/>
            <a:ext cx="1475171" cy="8429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38850" y="8689741"/>
            <a:ext cx="6107489" cy="2603241"/>
          </a:xfrm>
          <a:prstGeom prst="rect">
            <a:avLst/>
          </a:prstGeom>
          <a:solidFill>
            <a:srgbClr val="DE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346248" y="9175699"/>
            <a:ext cx="44926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Competence </a:t>
            </a: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Pillars</a:t>
            </a:r>
          </a:p>
        </p:txBody>
      </p:sp>
    </p:spTree>
    <p:extLst>
      <p:ext uri="{BB962C8B-B14F-4D97-AF65-F5344CB8AC3E}">
        <p14:creationId xmlns:p14="http://schemas.microsoft.com/office/powerpoint/2010/main" val="208506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ABBBD-6489-458F-3951-A2F8EFA66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3257"/>
            <a:ext cx="7886700" cy="4625368"/>
          </a:xfrm>
        </p:spPr>
        <p:txBody>
          <a:bodyPr>
            <a:normAutofit/>
          </a:bodyPr>
          <a:lstStyle/>
          <a:p>
            <a:r>
              <a:rPr lang="bo-CN" sz="1400" dirty="0"/>
              <a:t>རང་དོན་གོང་འཕེལ་གྱི་ལྕོགས་གྲུབ།- རང་གི་འཛིན་སྐྱོང་པ། - དམིགས་དོན་དང་འབྲེལ་བ། དྲང་བདེན་དང་ འགན་ཁག་ཅན་གྱི་ཀུན་སྤྱོད། ལྷབ་ཐངས་མ་འདྲཝ་ཡོད་མི་འདི་ཧ་གོ་ནི། དུས་ཚོད་དང་ཚ་གྱང་འཛིན་སྐྱོང་། རིག་པ་གསལ་དྲགས་དང་ ཁྱད་རིག་ཅན་གྱི་ བྱ་སྤྱོད། རྒྱལ་སྤྱིའི་མནོ་ལུགས/ ལམ་སྲོལ་གྱི་གོ་རྟོགས། རང་གིས་བསམ་བརྗོད་འབད་ནིའི་རིག་རྩལ་དང་ མནོ་བསམ་ལེགས་ཤོམ་སྦེ་བཏང་ནི། བསམ་བརྗོད་འབད་ནི་དང་ གཞན་ལུ་ཡང་ཉན་ཏེ་ཧ་གོ་ནི།</a:t>
            </a:r>
          </a:p>
          <a:p>
            <a:r>
              <a:rPr lang="bo-CN" sz="1400" dirty="0"/>
              <a:t>ཚོང་འབྲེལ་དང་ཚོང་ལཱའི་ལྕོགས་གྲུབ།-ཚོང་འབྲེལ་གྱི་ལ་འབད་མི- ཚོང་ལཱ་དང་ཚོང་འབྲེལ་གྱི་ཐབས་ལམ། རྒྱ་ཁྱབ་དཔལ་འབྱོར་རིག་པ་རྩིས་ཏེ་ ལག་ལེན་གྱི་མཐའ་འཁོར་དང་ཤེསཔ་འགྱོ་བའི་ཁར་ཧ་གོ་ནི། སྤྱི་མཐུན་གྱི་གནས་སྟངས་ནང་ ཚོང་འབྲེལ་གྱི་ཁྲིམས་དང་སྒྲིག་གཞི་ཧ་གོ་ནི། ལས་ཚོགས་ནང་ལུ་ བྱ་རིམ་འདི་ ལཱ་ག་དེ་སྦེ་འབདཝ་ཨིན་ན་ཧ་གོ་ནི། ཚོང་འབྲེལ་ནང་ལུ་ཁེབ་སང་། རིག་རྩལ་སྟོན་ནི།</a:t>
            </a:r>
          </a:p>
          <a:p>
            <a:r>
              <a:rPr lang="bo-CN" sz="1400" dirty="0"/>
              <a:t>ཚོང་སྒྱུར་དང་ཞབས་ཏོག་གི་ལྕོགས་གྲུབ། -ཚོང་མགྲོན་པའི་ཉམས་མྱོང་བྱིན་ནི- ཚོང་མགྲོན་པ་ཧ་གོ་ནི་དང་ཁོང་གི་ཞབས་ཏོག། ཚོང་མགྲོན་པའི་ཉམས་མྱོང་ལུ་ དམིགས་པ་བསྐྱེད་ནི། ལེགས་ཤོམ་སྦེ་ཉན་ནི་དང་ མཐུན་འབྲེལ་བཟོ་ནི། ཚོང་མགྲོན་པ་ ཁྲོམ་དང་ ཚོང་སྒྱུར་གྱི་ནུས་པ་ཚུ་ཧ་གོ་ནི། ཨང་གནས་ཅན་གྱི་འགན་ཁུར་དང་ འགྱུར་ཁྱད་ཚུ་ཧ་གོ་ནི།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19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3461"/>
            <a:ext cx="9185189" cy="25976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708">
            <a:off x="-48985" y="5278510"/>
            <a:ext cx="4767236" cy="2724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73" y="5234332"/>
            <a:ext cx="1876285" cy="1072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1378906"/>
            <a:ext cx="1024917" cy="585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946" y="-3048965"/>
            <a:ext cx="16002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5" y="-4498144"/>
            <a:ext cx="6672326" cy="3812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030" y="12228281"/>
            <a:ext cx="4216657" cy="2409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57" y="12228281"/>
            <a:ext cx="1976404" cy="1129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10" y="12238229"/>
            <a:ext cx="1976404" cy="11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1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EBEA-F6AE-FD7F-E23D-760C017D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1089"/>
            <a:ext cx="7886700" cy="4157536"/>
          </a:xfrm>
        </p:spPr>
        <p:txBody>
          <a:bodyPr>
            <a:normAutofit/>
          </a:bodyPr>
          <a:lstStyle/>
          <a:p>
            <a:r>
              <a:rPr lang="bo-CN" sz="1800" dirty="0"/>
              <a:t>རང་དོན་གོང་འཕེལ་གྱི་ལྕོགས་གྲུབ།- ཐབས་ལམ་བྱིན་མི།-འབྲེལ་བ་ཡོད་པའི་གོང་འཕེལ་གྱི་ཐབས་ལམ་ཚུ་ ལག་ལེན་འཐབ་ཚུགས་པའི་ལྕོགས་གྲུབ། ཁ་གསལ་དང་ རྒྱུ་ཁུངས་ཚུ་ལུ་ གནད་འགག་ཅན་གྱི་ཐབས་ལམ། བརྒྱུད་འབྲེལ་དང་ རྩེད་གླེང། དཀའ་ངལ་སེལ་ཚུགས་པའི་རིག་རྩལ། གསལ་ཞུ་ཁྱད་རིག་ཅན་སྦེ་འབད་ཚུགས་པའི་རིག་རྩལ། རང་དོན་གྱི་ཐོན་རྣམ་བཟོ་ནི། སྡེ་ཚན་ཚུ་འཛིན་སྐྱོང་འབད་ནི། བསམ་སྤྱོད་ཀྱི་མནོ་ལུགས། </a:t>
            </a:r>
          </a:p>
          <a:p>
            <a:r>
              <a:rPr lang="bo-CN" sz="1800" dirty="0"/>
              <a:t>ཚོང་འབྲེལ་དང་ཚོང་ལཱའི་ལྕོགས་གྲུབ།- ཚོང་འབྲེལ་དབྱེ་དཔྱད་པ། དབྱེ་དཔྱད་དང་ཐབས་བྱུས་ཅན་གྱི་མནོ་བསམ། ཡུན་བརྟན་ཅན་གྱི་འགན་ཁག་ཅན་གྱི་ཚོང་ལཱ། ཚོང་འབྲེལ་འཐབ་ནིའི་དབྱེ་དཔྱད་དང་ཡོན་ཏན། ཚོང་འབྲེལ་གྱི་བློ་རིག། ཨང་གནས་ཀྱི་ཐབས་ལམ་ཚུ་ལག་ལེན་འཐབ་ནིའི་ཉམས་མྱོང་ཐོབ་ཡོདཔ།</a:t>
            </a:r>
          </a:p>
          <a:p>
            <a:pPr marL="0" indent="0">
              <a:buNone/>
            </a:pPr>
            <a:r>
              <a:rPr lang="bo-CN" sz="1800" dirty="0"/>
              <a:t>འབྲེལ་མཐུད་དང་ལམ་ལུགས་ཧ་གོ་ནི།</a:t>
            </a:r>
          </a:p>
          <a:p>
            <a:r>
              <a:rPr lang="bo-CN" sz="1800" dirty="0"/>
              <a:t>ཚོང་སྒྱུར་དང་ཞབས་ཏོག་གི་ལྕོགས་གྲུབ།- གནས་གོང་བཟོ་མི། - ཐོན་སྐྱེད་ཞབས་ཏོག་གི་སྒྲིག་བཀོད། གནས་གོང་བཟོ་མི། ཚོང་མགྲོན་པའི་ཉམས་མྱོང་འཛིན་སྐྱོང་། ཕྱི་རྒྱལ་གྱི་ཁྲོམ་ཁར་ ཞབས་ཏོག་དང་ ཚོང་སྒྱུར་ཚུ་བྱིན་ནི། ཚོང་འབྲེལ་གྱི་བློ་རིག། རིན་གོང་སྒྲིག་ནིའི་རིག་རྩལ། ཚོང་མགྲོན་པའི་བྱ་སྤྱོད་དང་ ཉོ་སྒྲུབ་འབད་མི་འཛིན་སྐྱོང་། ཚོང་མགྲོན་པའི་དབྱེ་དཔྱད་དང་ གནས་གོང་གྲོས་གཞི། བི་ལས་བི་ལུ་ཚོང་སྒྱུར་འཐབ་ནི། ཐོན་རྣམ་འཛིན་སྐྱོང་།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232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457AE-102D-494D-BC0F-93D3199C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3091"/>
            <a:ext cx="7710055" cy="3241964"/>
          </a:xfrm>
        </p:spPr>
        <p:txBody>
          <a:bodyPr>
            <a:normAutofit/>
          </a:bodyPr>
          <a:lstStyle/>
          <a:p>
            <a:r>
              <a:rPr lang="bo-CN" dirty="0"/>
              <a:t>ཚོང་ལཱའི་ལྕོགས་གྲུབ་གོང་འཕེལ་བཏང་ནིའི་དོན་ལུ་ ཉམས་མྱོང་ཅན་གྱི་ལྷབ་སྦྱང</a:t>
            </a:r>
            <a:br>
              <a:rPr lang="fi-FI" dirty="0"/>
            </a:br>
            <a:endParaRPr lang="LID4096" dirty="0"/>
          </a:p>
        </p:txBody>
      </p:sp>
      <p:sp>
        <p:nvSpPr>
          <p:cNvPr id="2" name="TextBox 1"/>
          <p:cNvSpPr txBox="1"/>
          <p:nvPr/>
        </p:nvSpPr>
        <p:spPr>
          <a:xfrm>
            <a:off x="2013527" y="4396509"/>
            <a:ext cx="2807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dirty="0"/>
              <a:t>ཇར་མོ་ རི་ཏཱ་ལྷ་ཏཱི</a:t>
            </a:r>
            <a:endParaRPr lang="en-GB" dirty="0"/>
          </a:p>
          <a:p>
            <a:r>
              <a:rPr lang="bo-CN" dirty="0"/>
              <a:t>ལེགས་སྦྱར་བ་གཙོ་བོ</a:t>
            </a:r>
            <a:endParaRPr lang="en-GB" dirty="0"/>
          </a:p>
          <a:p>
            <a:r>
              <a:rPr lang="bo-CN" dirty="0"/>
              <a:t>ཧཱ་གྷ་ཧི་ལ་ཡ་ སྦྱོར་འཇུག་ཚན་རིག་གཙུག་ལག་སློབ་སྡེ</a:t>
            </a:r>
            <a:endParaRPr lang="en-GB" dirty="0"/>
          </a:p>
          <a:p>
            <a:r>
              <a:rPr lang="bo-CN" dirty="0"/>
              <a:t>༠༣-༠༣-༢༠༢༢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48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5324"/>
            <a:ext cx="9185189" cy="259768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0" y="4577132"/>
            <a:ext cx="16002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02" y="4835674"/>
            <a:ext cx="6411823" cy="3663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20" y="-3426184"/>
            <a:ext cx="3908603" cy="22334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99" y="-2232692"/>
            <a:ext cx="1454724" cy="8312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58" y="-5525900"/>
            <a:ext cx="2381416" cy="1360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708">
            <a:off x="48208" y="12407471"/>
            <a:ext cx="4767236" cy="2724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66" y="12522073"/>
            <a:ext cx="1876285" cy="1072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64" y="8018014"/>
            <a:ext cx="1024917" cy="5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5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9" y="-19862804"/>
            <a:ext cx="9185189" cy="25976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99" y="4378519"/>
            <a:ext cx="3908603" cy="2233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46" y="4311051"/>
            <a:ext cx="1454724" cy="831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370" y="1199693"/>
            <a:ext cx="2381416" cy="1360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778110"/>
            <a:ext cx="645042" cy="3663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69" y="11593373"/>
            <a:ext cx="1600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5"/>
            <a:ext cx="7166841" cy="996172"/>
          </a:xfrm>
        </p:spPr>
        <p:txBody>
          <a:bodyPr>
            <a:normAutofit/>
          </a:bodyPr>
          <a:lstStyle/>
          <a:p>
            <a:r>
              <a:rPr lang="bo-CN" sz="2400" dirty="0"/>
              <a:t>ཧཱ་གྷ་ཧི་ལ་ཡ་ པོར་ཝོ་ མཐའ་འཁོར་ལུ་ཡོད་པའི་ བརྟག་ཞིབ་ཀྱི་ལྷབ་སྦྱང་གི་གོ་རིམ།</a:t>
            </a:r>
            <a:endParaRPr lang="en-GB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EC02FB-0EE9-41D3-A1B1-B28AE8825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816928"/>
              </p:ext>
            </p:extLst>
          </p:nvPr>
        </p:nvGraphicFramePr>
        <p:xfrm>
          <a:off x="628650" y="2346324"/>
          <a:ext cx="7453168" cy="354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639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5"/>
            <a:ext cx="7886700" cy="885336"/>
          </a:xfrm>
        </p:spPr>
        <p:txBody>
          <a:bodyPr/>
          <a:lstStyle/>
          <a:p>
            <a:r>
              <a:rPr lang="bo-CN" dirty="0"/>
              <a:t>བརྟག་ཞིབ་ཀྱི་ལྷབ་སྦྱང་ཟེར་མི་འདི་་་་་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5201"/>
            <a:ext cx="7453168" cy="3453423"/>
          </a:xfrm>
        </p:spPr>
        <p:txBody>
          <a:bodyPr>
            <a:normAutofit fontScale="85000" lnSpcReduction="20000"/>
          </a:bodyPr>
          <a:lstStyle/>
          <a:p>
            <a:pPr marL="390525" indent="-257175"/>
            <a:endParaRPr lang="en-US" dirty="0"/>
          </a:p>
          <a:p>
            <a:pPr marL="390525" indent="-257175"/>
            <a:r>
              <a:rPr lang="bo-CN" dirty="0"/>
              <a:t>ཁས་ལེན་དང་འགན་ཁུར</a:t>
            </a:r>
            <a:endParaRPr lang="en-US" dirty="0"/>
          </a:p>
          <a:p>
            <a:pPr marL="390525" indent="-257175"/>
            <a:r>
              <a:rPr lang="bo-CN" dirty="0"/>
              <a:t>འགོ་ཐོག་ལུ་ ཚ་གྱང་ལངས་ཏེ་ བདེ་ཉམས་སྦེ་སྡོད་ནི་མེདཔ་བཟོ་བ</a:t>
            </a:r>
            <a:endParaRPr lang="en-US" dirty="0"/>
          </a:p>
          <a:p>
            <a:pPr marL="390525" indent="-257175"/>
            <a:r>
              <a:rPr lang="bo-CN" dirty="0"/>
              <a:t>མགུ་རྙོག་དྲགས་ཅན་དང་ གདོང་ལེན་ཅན་གྱི་དཀའ་ངལ་གསལ་ནི</a:t>
            </a:r>
            <a:endParaRPr lang="en-US" dirty="0"/>
          </a:p>
          <a:p>
            <a:pPr marL="390525" indent="-257175"/>
            <a:r>
              <a:rPr lang="bo-CN" dirty="0"/>
              <a:t>གཞན་ལུ་བློ་གཏད་དེ་ སྡེ་ཚན་ནང་སྦེ་ལཱ་འབད་ནི་འདི་ ལྷབ་ནི</a:t>
            </a:r>
            <a:endParaRPr lang="en-US" dirty="0"/>
          </a:p>
          <a:p>
            <a:pPr marL="390525" indent="-257175"/>
            <a:r>
              <a:rPr lang="bo-CN" dirty="0"/>
              <a:t>ཁ་གསལ། ཡོན་ཏན། ཉམས་མྱོང་དང་ མཁས་ཆོག་བརྗེ་སོར་འབད་ནི</a:t>
            </a:r>
            <a:endParaRPr lang="en-US" dirty="0"/>
          </a:p>
          <a:p>
            <a:pPr marL="390525" indent="-257175"/>
            <a:r>
              <a:rPr lang="bo-CN" b="1" dirty="0">
                <a:solidFill>
                  <a:srgbClr val="FF0000"/>
                </a:solidFill>
              </a:rPr>
              <a:t>འདྲི་དཔྱད་འབད་ནི། ཚོད་བརྟག་འབད་ནི། མཉམ་རུབ་སྦེ་བཟོ་ནི་དང་གོང་འཕེལ་བཏང་ནི</a:t>
            </a:r>
            <a:endParaRPr lang="en-US" b="1" dirty="0">
              <a:solidFill>
                <a:srgbClr val="FF0000"/>
              </a:solidFill>
            </a:endParaRPr>
          </a:p>
          <a:p>
            <a:pPr marL="390525" indent="-257175"/>
            <a:r>
              <a:rPr lang="bo-CN" dirty="0"/>
              <a:t>མནོ་བསམ་ལེགས་ཤོམ་སྦེ་བཏང་ནི་དང་ ཁ་གསལ་གྱི་འབྱུང་ཁུངས་ ཁུངས་ལྡན་ཚུ་འཚོལ་ནི་གི་ལྷབ་ནི</a:t>
            </a:r>
            <a:endParaRPr lang="en-US" dirty="0"/>
          </a:p>
          <a:p>
            <a:pPr marL="390525" indent="-257175"/>
            <a:r>
              <a:rPr lang="bo-CN" dirty="0"/>
              <a:t>ཉམས་མྱོང་ཚུ་ལྷབ་སྟེ་ སེམས་ཤུགས་བྱིན་ཚུགས་པའི་མཉམ་འབྲེལ་འབད་ནི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545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42228"/>
            <a:ext cx="7886700" cy="1180900"/>
          </a:xfrm>
        </p:spPr>
        <p:txBody>
          <a:bodyPr/>
          <a:lstStyle/>
          <a:p>
            <a:r>
              <a:rPr lang="bo-CN" dirty="0"/>
              <a:t>ལཱ་འབད་ཐངས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5345"/>
            <a:ext cx="7886700" cy="3213280"/>
          </a:xfrm>
        </p:spPr>
        <p:txBody>
          <a:bodyPr>
            <a:normAutofit/>
          </a:bodyPr>
          <a:lstStyle/>
          <a:p>
            <a:pPr marL="390525" indent="-257175">
              <a:spcBef>
                <a:spcPts val="0"/>
              </a:spcBef>
            </a:pPr>
            <a:r>
              <a:rPr lang="bo-CN" sz="1650" dirty="0"/>
              <a:t>ལྷན་འཛིན་གྱི་གསལ་ཞུ</a:t>
            </a:r>
            <a:endParaRPr lang="en-US" sz="1650" dirty="0"/>
          </a:p>
          <a:p>
            <a:pPr marL="390525" indent="-257175">
              <a:spcBef>
                <a:spcPts val="0"/>
              </a:spcBef>
            </a:pPr>
            <a:endParaRPr lang="en-US" sz="1650" dirty="0"/>
          </a:p>
          <a:p>
            <a:pPr marL="390525" indent="-257175">
              <a:spcBef>
                <a:spcPts val="0"/>
              </a:spcBef>
            </a:pPr>
            <a:r>
              <a:rPr lang="bo-CN" sz="1650" dirty="0"/>
              <a:t>སྡེ་ཚན་གྱི་ཞལ་འཛོམས</a:t>
            </a:r>
            <a:endParaRPr lang="en-US" sz="1650" dirty="0"/>
          </a:p>
          <a:p>
            <a:pPr marL="771525" lvl="1" indent="-257175"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bo-CN" sz="1650" dirty="0"/>
              <a:t>སྡེ་ཚན་ནང་དོག་དཀའ་ངལ་གསལ་ནི། ཁུངས་ལྡན་གྱི་འབྱུང་ཁུངས་འཚོལ་ནི་དང་ལག་ལེན་འཐབ་ནི། ཞལ་འཛོམས་ཀྱི་རིག་རྩལ་དང་ འབྲེལ་མཐུད་བཟོ་ནིའི་ལྷབ་ནི།</a:t>
            </a:r>
            <a:endParaRPr lang="en-US" sz="1650" dirty="0"/>
          </a:p>
          <a:p>
            <a:pPr marL="390525" indent="-257175">
              <a:spcBef>
                <a:spcPts val="0"/>
              </a:spcBef>
            </a:pPr>
            <a:r>
              <a:rPr lang="bo-CN" sz="1650" dirty="0"/>
              <a:t>ལྷག་ནི</a:t>
            </a:r>
            <a:endParaRPr lang="en-US" sz="1650" dirty="0"/>
          </a:p>
          <a:p>
            <a:pPr marL="771525" lvl="1" indent="-257175"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bo-CN" sz="1650" dirty="0"/>
              <a:t>གྲུབ་མཐའི་བཀོད་ཁྲམ། ལྷབ་སྦྱང་གི་ཐབས་ལམ། རྒྱུ་ཁུངས་དང་ཚོང་འབྲེལ་གྱི་ཐ་སྙད་ཚུ་ རིག་རྩལ་ཅན་སྦེ་ལག་ལེན་འཐབ་ནི།</a:t>
            </a:r>
            <a:endParaRPr lang="en-US" sz="1650" dirty="0"/>
          </a:p>
          <a:p>
            <a:pPr marL="390525" indent="-257175">
              <a:spcBef>
                <a:spcPts val="0"/>
              </a:spcBef>
            </a:pPr>
            <a:r>
              <a:rPr lang="bo-CN" sz="1650" dirty="0"/>
              <a:t>ལེགས་སྦྱར</a:t>
            </a:r>
            <a:endParaRPr lang="en-US" sz="1650" dirty="0"/>
          </a:p>
          <a:p>
            <a:pPr marL="771525" lvl="1" indent="-257175"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bo-CN" sz="1650" dirty="0"/>
              <a:t>སྐབས་དོན་དང་གྲུབ་མཐའི་བཀོད་ཁྲམ་གྱི་སྐོར་</a:t>
            </a:r>
            <a:endParaRPr lang="en-US" sz="1650" dirty="0"/>
          </a:p>
          <a:p>
            <a:pPr marL="771525" lvl="1" indent="-257175"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bo-CN" sz="1650" dirty="0"/>
              <a:t>སྐུ་མགྲོན་ལེགས་སྦྱར་བ་དང་ བཟོ་གྲྭའི་ངོ་ཚབ་ཚུ། ཚོང་སྡེ་ཚུ་ནང་འགྱོ་ནི་དང་ ཤེས་ཡོན་ལྟ སྐོར</a:t>
            </a:r>
            <a:endParaRPr lang="en-US" sz="1650" dirty="0"/>
          </a:p>
          <a:p>
            <a:pPr marL="390525" indent="-257175">
              <a:spcBef>
                <a:spcPts val="0"/>
              </a:spcBef>
            </a:pPr>
            <a:r>
              <a:rPr lang="bo-CN" sz="1650" dirty="0"/>
              <a:t>སྦྱོང་བརྡར། ལྷབ་སྦྱང་འབད་སའི་འཕྲལ་སྤྱོད་ཁང་། མཉམ་རུབ་སློབ་སྟོན། རྩོད་གཞི། གྲོས་བསྡུར། </a:t>
            </a:r>
          </a:p>
          <a:p>
            <a:pPr marL="390525" indent="-257175">
              <a:spcBef>
                <a:spcPts val="0"/>
              </a:spcBef>
            </a:pPr>
            <a:r>
              <a:rPr lang="bo-CN" sz="1650" dirty="0"/>
              <a:t>ལས་འགུལ: གསལ་ཞུ། ཚོང་སྒྱུར་སྟོན་ནི། དོ་འདྲན། བྲི་སྒོའི་ཡོངས་འཕྲིན་དང་ སྙན་ཞུ་ལ་སོགས་པ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836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o-CN" dirty="0"/>
              <a:t>སྦྱོང་ལཱ་༢ པ།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o-CN" dirty="0"/>
              <a:t>ཁྱོད་རའི་མཐོ་རིམ་ཤེས་ཚད་སྦྱང་པའི་སྐབས་ལུ་ ཚོང་ལཱའི་ལྕོགས་གྲུབ་གོང་འཕེལ་བཏང་ནིའི་དོན་ལུ་ སློབ་སྟོན་ཐབས་རིགས་ག་འདི་ལག་ལེན་འཐབ་ཅི? </a:t>
            </a:r>
          </a:p>
          <a:p>
            <a:r>
              <a:rPr lang="bo-CN" dirty="0"/>
              <a:t>སྡེ་ཚན་ནང་གྲོས་བསྡུར་འབད་ཞིནམ་ལས་ ཁྱོད་རའི་མཁྱེན་རྒྱ་ཚུ་བརྗེ་སོར་འབད།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https://edu.flinga.fi/s/ESG6B35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034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o-CN" dirty="0"/>
              <a:t>འབད་དེ་ལྷབ་སྦྱང་འབད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B79666-8BB4-4C3D-9D3A-64375A6510F5}"/>
              </a:ext>
            </a:extLst>
          </p:cNvPr>
          <p:cNvSpPr txBox="1">
            <a:spLocks/>
          </p:cNvSpPr>
          <p:nvPr/>
        </p:nvSpPr>
        <p:spPr>
          <a:xfrm>
            <a:off x="628055" y="1220244"/>
            <a:ext cx="7886700" cy="72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endParaRPr lang="fi-FI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5C1767-3DDD-4681-B1E8-D069AACD5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737" y="3020436"/>
            <a:ext cx="3871835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5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FEBB-0749-84CB-D0B1-EAABBB9E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F4849-95B0-D8C8-5A21-6743147B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o-CN" dirty="0"/>
              <a:t>ཁྱོད་ཀྱིས་ང་ལུ་སླབ་པ་ཅིན་ འདི་ ང་གིས་བརྗེད་འོང་།</a:t>
            </a:r>
          </a:p>
          <a:p>
            <a:pPr marL="0" indent="0">
              <a:buNone/>
            </a:pPr>
            <a:r>
              <a:rPr lang="bo-CN" dirty="0"/>
              <a:t>ཁྱོད་ཀྱིས་ང་ལུ་སྟོན་བྱིན་པ་ཅིན་ འདི་ ང་གིས་ དཔྱད་རི་བཏང་འོང་།</a:t>
            </a:r>
          </a:p>
          <a:p>
            <a:pPr marL="0" indent="0">
              <a:buNone/>
            </a:pPr>
            <a:r>
              <a:rPr lang="bo-CN" dirty="0"/>
              <a:t>ཁྱོད་ཀྱིས་ང་གྲལ་གཏོགས་འབད་དེ་བཞག་པ་ཅིན་ ང་གིས་ལྷབ་འོང་།</a:t>
            </a:r>
          </a:p>
          <a:p>
            <a:pPr marL="0" indent="0">
              <a:buNone/>
            </a:pPr>
            <a:r>
              <a:rPr lang="bo-CN" dirty="0"/>
              <a:t>བཱེན་ཇ་མིན་ ཕེརང་ཀཱ་ལིན།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03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o-CN"/>
              <a:t>དྲི་བ</a:t>
            </a:r>
            <a:r>
              <a:rPr lang="en-GB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7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014645"/>
          </a:xfrm>
        </p:spPr>
        <p:txBody>
          <a:bodyPr/>
          <a:lstStyle/>
          <a:p>
            <a:r>
              <a:rPr lang="bo-CN" dirty="0"/>
              <a:t>ལྕོགས་གྲུབ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60" y="2503321"/>
            <a:ext cx="7886700" cy="3177043"/>
          </a:xfrm>
        </p:spPr>
        <p:txBody>
          <a:bodyPr>
            <a:normAutofit fontScale="92500" lnSpcReduction="20000"/>
          </a:bodyPr>
          <a:lstStyle/>
          <a:p>
            <a:r>
              <a:rPr lang="bo-CN" dirty="0"/>
              <a:t>ལྕོགས་གྲུབ་ཟེར་མི་འདི་ ག་ཅི་ཅིག་འབད་ནིའི་དོན་ལུ་དང་ གོ་གནས་ཅིག་ནང་ལེགས་ཤོམ་སྦེ་འབད་ཚུགས་པའི་ ལྕོགས་གྲུབ་ཡོད་མི་དང་ ལག་ལེནའདི་འབད་ནིའི་དོན་ལུ་ ལག་ལེན་དངོས་བསྟར་དང་ གྲུབ་མཐའི་ཡོན་ཏན་དང་རིག་རྩལ་ཡོད་མི་ཅིག་ལུ་སླབ་ཨིན་པས། </a:t>
            </a:r>
          </a:p>
          <a:p>
            <a:r>
              <a:rPr lang="bo-CN" dirty="0"/>
              <a:t>ལྕོགས༌གྲུབ༌ལུ་འགྱུར་བ:</a:t>
            </a:r>
            <a:endParaRPr lang="en-AU" dirty="0"/>
          </a:p>
          <a:p>
            <a:pPr lvl="1"/>
            <a:r>
              <a:rPr lang="bo-CN" sz="1650" dirty="0">
                <a:latin typeface="Calibri" panose="020F0502020204030204" pitchFamily="34" charset="0"/>
                <a:cs typeface="Calibri" panose="020F0502020204030204" pitchFamily="34" charset="0"/>
              </a:rPr>
              <a:t>ཡུ་རོབ་གཅིག་བསྡོམས་ཚོགས་པ: ཨང་གནས་ཅན་དང་ ཉམས་མྱོང་མེད་པའི་རིག་རྩལ། </a:t>
            </a:r>
          </a:p>
          <a:p>
            <a:pPr lvl="1"/>
            <a:r>
              <a:rPr lang="bo-CN" sz="1650" dirty="0">
                <a:latin typeface="Calibri" panose="020F0502020204030204" pitchFamily="34" charset="0"/>
                <a:cs typeface="Calibri" panose="020F0502020204030204" pitchFamily="34" charset="0"/>
              </a:rPr>
              <a:t>ཕིན་ལེནཌི་ (སྤྱི་ལོ་༢༠༢༢ ཡུ་ཨེ་ཨེས་ཀྱི་དོན་ལུ་ ལྕོགས་གྲུབ་གཞི་བཀོད་གསརཔ</a:t>
            </a:r>
            <a:r>
              <a:rPr lang="bo-CN" sz="165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bo-CN" sz="1650" dirty="0">
                <a:latin typeface="Calibri" panose="020F0502020204030204" pitchFamily="34" charset="0"/>
                <a:cs typeface="Calibri" panose="020F0502020204030204" pitchFamily="34" charset="0"/>
              </a:rPr>
              <a:t>ལྷབ་ནིའི་དོན་ལུ་ལྷབ་སྦྱང་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bo-CN" sz="1650" dirty="0">
                <a:latin typeface="Calibri" panose="020F0502020204030204" pitchFamily="34" charset="0"/>
                <a:cs typeface="Calibri" panose="020F0502020204030204" pitchFamily="34" charset="0"/>
              </a:rPr>
              <a:t>ལཱ་འབད་ས་ལུ་ལག་ལེན་འཐབ་ནི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bo-CN" sz="1650" dirty="0">
                <a:latin typeface="Calibri" panose="020F0502020204030204" pitchFamily="34" charset="0"/>
                <a:cs typeface="Calibri" panose="020F0502020204030204" pitchFamily="34" charset="0"/>
              </a:rPr>
              <a:t>ཀུན་སྤྱོད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bo-CN" sz="1650" dirty="0">
                <a:latin typeface="Calibri" panose="020F0502020204030204" pitchFamily="34" charset="0"/>
                <a:cs typeface="Calibri" panose="020F0502020204030204" pitchFamily="34" charset="0"/>
              </a:rPr>
              <a:t>ཡུན་བརྟན་གོང་འཕེལ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bo-CN" sz="1650" dirty="0">
                <a:latin typeface="Calibri" panose="020F0502020204030204" pitchFamily="34" charset="0"/>
                <a:cs typeface="Calibri" panose="020F0502020204030204" pitchFamily="34" charset="0"/>
              </a:rPr>
              <a:t>རྒྱལ་སྤྱི་དང་ ལམ་སྲོལ་སྣ་མང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bo-CN" dirty="0"/>
              <a:t>རེ་འདུན</a:t>
            </a:r>
            <a:endParaRPr lang="en-A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6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o-CN" dirty="0"/>
              <a:t>ལྕོགས་གྲུབ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5427"/>
            <a:ext cx="7886700" cy="3013197"/>
          </a:xfrm>
        </p:spPr>
        <p:txBody>
          <a:bodyPr>
            <a:normAutofit fontScale="85000" lnSpcReduction="20000"/>
          </a:bodyPr>
          <a:lstStyle/>
          <a:p>
            <a:r>
              <a:rPr lang="bo-CN" dirty="0"/>
              <a:t>མཐོ་རིམ་ཤེས་ཚད་ལུ་ ལྕོགས་གྲུབ་ཀྱི་སྐོར་ལས་ག་དེ་སྦེ་བཙུགས་ནི་ཨིན་ན་</a:t>
            </a:r>
            <a:endParaRPr lang="en-AU" dirty="0"/>
          </a:p>
          <a:p>
            <a:pPr lvl="1"/>
            <a:r>
              <a:rPr lang="bo-CN" dirty="0"/>
              <a:t>ལྕོགས་གྲུབ་འདི་ ལས་རིམ་སྒྲིག་བཀོད་ཀྱི་ཆ་ཤས་ཅིག་སྦེ་བཙུགས་ནི</a:t>
            </a:r>
            <a:endParaRPr lang="en-GB" dirty="0"/>
          </a:p>
          <a:p>
            <a:pPr lvl="2"/>
            <a:r>
              <a:rPr lang="bo-CN" dirty="0"/>
              <a:t>སྦྱོང་ཚན་དང་ མཁས་སྦྱང</a:t>
            </a:r>
            <a:endParaRPr lang="en-GB" dirty="0"/>
          </a:p>
          <a:p>
            <a:pPr lvl="1"/>
            <a:r>
              <a:rPr lang="bo-CN" dirty="0"/>
              <a:t>ལྕོགས་གྲུབ་འདི་ སྦྱོང་ཚན་གྱི་ནང་དོན་དང་དམིགས་དོན་ཅིག་སྦེ་བཙུགས་ནི།</a:t>
            </a:r>
            <a:endParaRPr lang="en-GB" dirty="0"/>
          </a:p>
          <a:p>
            <a:pPr lvl="2"/>
            <a:r>
              <a:rPr lang="bo-CN" dirty="0"/>
              <a:t>དཔེར་ན་ ཡུན་བརྟན་གོང་འཕེལ་གྱི་དམིགས་ཡུལ་དང་ ཚོང་འབྲེལ་གྱི་ཀུན་སྤྱོད</a:t>
            </a:r>
            <a:endParaRPr lang="en-GB" dirty="0"/>
          </a:p>
          <a:p>
            <a:pPr lvl="1"/>
            <a:r>
              <a:rPr lang="bo-CN" dirty="0"/>
              <a:t>སློབ་སྟོན་ཐབས་ཤེས་རིག་པའི་ཐོག་ལས་ ལྕོགས་གྲུབ་གོང་འཕེལ</a:t>
            </a:r>
            <a:endParaRPr lang="en-GB" dirty="0"/>
          </a:p>
          <a:p>
            <a:pPr lvl="2"/>
            <a:r>
              <a:rPr lang="bo-CN" dirty="0"/>
              <a:t>དཔེར་ན་ བརྟག་ཞིབ་ཀྱི་ལྷབ་སྦྱང་དང་ དཀའ་ངལ་དང་འཁྲིལ་བའི་ལྷབ་སྦྱང་</a:t>
            </a:r>
            <a:endParaRPr lang="en-GB" dirty="0"/>
          </a:p>
          <a:p>
            <a:pPr lvl="1"/>
            <a:r>
              <a:rPr lang="bo-CN" dirty="0"/>
              <a:t>ལྷབ་སྦྱང་གི་ཐབས་ལམ་ཚུ་གི་ཐོག་ལས་ ལྕོགས་གྲུབ་གོང་འཕེལ</a:t>
            </a:r>
            <a:endParaRPr lang="en-GB" dirty="0"/>
          </a:p>
          <a:p>
            <a:pPr lvl="2"/>
            <a:r>
              <a:rPr lang="bo-CN" dirty="0"/>
              <a:t>སློབ་ཕྲུག་ཚུ་ལུ་ ལྷབ་སྦྱང་གི་ནང་དོན་འདི་ ཁྱིམ་ནང་ངོ་སྤྲོད་འབད་དེ་ སློབ་གྲྭ་ལུ་སྦྱང་བ་འབད་བཅུག་ནི།</a:t>
            </a:r>
            <a:endParaRPr lang="en-GB" dirty="0"/>
          </a:p>
          <a:p>
            <a:pPr lvl="2"/>
            <a:r>
              <a:rPr lang="bo-CN" dirty="0"/>
              <a:t>ལྷབ་སྦྱང་གི་ཉིན་དེབ</a:t>
            </a:r>
            <a:endParaRPr lang="en-GB" dirty="0"/>
          </a:p>
          <a:p>
            <a:pPr lvl="2"/>
            <a:r>
              <a:rPr lang="bo-CN" dirty="0"/>
              <a:t>ལས་འགུལ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7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153191"/>
          </a:xfrm>
        </p:spPr>
        <p:txBody>
          <a:bodyPr>
            <a:normAutofit/>
          </a:bodyPr>
          <a:lstStyle/>
          <a:p>
            <a:r>
              <a:rPr lang="bo-CN" sz="3200" dirty="0"/>
              <a:t>ཚོང་ལཱའི་ལྕོགས་གྲུབ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05" y="2276483"/>
            <a:ext cx="3561804" cy="3263504"/>
          </a:xfrm>
        </p:spPr>
      </p:pic>
      <p:sp>
        <p:nvSpPr>
          <p:cNvPr id="5" name="TextBox 4"/>
          <p:cNvSpPr txBox="1"/>
          <p:nvPr/>
        </p:nvSpPr>
        <p:spPr>
          <a:xfrm>
            <a:off x="374073" y="5609359"/>
            <a:ext cx="669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Source: </a:t>
            </a:r>
            <a:r>
              <a:rPr lang="en-GB" sz="1350" dirty="0" err="1"/>
              <a:t>EntreComp</a:t>
            </a:r>
            <a:r>
              <a:rPr lang="en-GB" sz="1350" dirty="0"/>
              <a:t>, </a:t>
            </a:r>
            <a:r>
              <a:rPr lang="en-GB" sz="1350" dirty="0">
                <a:hlinkClick r:id="rId3"/>
              </a:rPr>
              <a:t>https://www.eee-platform.eu/the-entrecomp-competence-framework/</a:t>
            </a: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27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o-CN" dirty="0"/>
              <a:t>ལས་སྣ་དང་པ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o-CN" dirty="0"/>
              <a:t>ཁྱོད་ཀྱི་མཐོ་རིམ་ཤེས་ཚད་ནང་ལུ་ ཚོང་འབྲེལ་གྱི་ལྕོགས་གྲུབ་ ག་བཟུམ་ཅིག་ལུ་ གཙོ་བོ་བསྟེནམ་མས?</a:t>
            </a:r>
            <a:endParaRPr lang="en-GB" dirty="0"/>
          </a:p>
          <a:p>
            <a:r>
              <a:rPr lang="bo-CN" dirty="0"/>
              <a:t>སྡེ་ཚན་ནང་གྲོས་བསྡུར་འབད་ཞིནམ་ལས་ ཁྱོད་རའི་ཤེས་རྟོགས་ཚུ་བྲི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https://edu.flinga.fi/s/EP4G5CN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02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F165-E514-4FA6-BFF9-485EFF5F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98" y="891708"/>
            <a:ext cx="8343900" cy="915989"/>
          </a:xfrm>
        </p:spPr>
        <p:txBody>
          <a:bodyPr>
            <a:normAutofit/>
          </a:bodyPr>
          <a:lstStyle/>
          <a:p>
            <a:r>
              <a:rPr lang="bo-CN" dirty="0"/>
              <a:t>ཉམས་མྱོང་ཅན་གྱི་སློབ་སྟོན་ཐབས་ཤེས་རིག་པའི་ཐབས་ལམ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A05B-0FBC-4DC5-A4DE-CB22C71D6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37" y="2346189"/>
            <a:ext cx="1871432" cy="594000"/>
          </a:xfrm>
        </p:spPr>
        <p:txBody>
          <a:bodyPr>
            <a:normAutofit/>
          </a:bodyPr>
          <a:lstStyle/>
          <a:p>
            <a:r>
              <a:rPr lang="bo-CN" sz="1600" dirty="0"/>
              <a:t>དཀའ་ངལ་དང་འཁྲིལ་བའི་ལྷབ་སྦྱང་</a:t>
            </a:r>
            <a:endParaRPr lang="LID4096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F0EE1F-509A-42BF-A61D-5D0F68D06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297" y="3101184"/>
            <a:ext cx="1863329" cy="2385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dirty="0"/>
              <a:t>འ་ནཱི་འདི་སློབ་ཕྲུག་ལུ་གཞི་བཞག་སྟེ་ཨིནམ་དང་ སློབ་ཕྲུག་ཚུ་གིས་ སྡེ་ཙན་ནང་སྦེ་ བཀག་ཚད་མེད་པའི་ དཀའ་ངལ་ཚུ་ བསལ་ཏེ་ དོན་ཚན་གཅིག་གི་ཐོག་ལུ་ལྶབ་ཨིན། </a:t>
            </a:r>
            <a:endParaRPr lang="en-GB" dirty="0"/>
          </a:p>
          <a:p>
            <a:pPr marL="0" indent="0">
              <a:buNone/>
            </a:pPr>
            <a:r>
              <a:rPr lang="bo-CN" dirty="0"/>
              <a:t>སློབ་ཕྲུག་ཚུ་གིས་ དཀའ་ངལ་སེལ་ནིའི་དོན་ལུ་ འགན་ཁུར་ལེགས་ཤོམ་སྦེ་འབགཔ་ཨིན། </a:t>
            </a:r>
          </a:p>
          <a:p>
            <a:pPr marL="0" indent="0">
              <a:buNone/>
            </a:pPr>
            <a:r>
              <a:rPr lang="bo-CN" dirty="0"/>
              <a:t>འ་ནཱི་དཀའ་ངལ་འདི་ལས་བརྟེན་ སེམས་ཤུགས་བྱིནམ་ཨིནམ་དང་ ལྷབ་སྦྱང་འབད་བཅུགཔ་ཨིན།</a:t>
            </a:r>
            <a:endParaRPr lang="LID4096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1BE600-0647-424A-AE75-DF02A099452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544550" y="2346189"/>
            <a:ext cx="1886798" cy="594000"/>
          </a:xfrm>
        </p:spPr>
        <p:txBody>
          <a:bodyPr/>
          <a:lstStyle/>
          <a:p>
            <a:r>
              <a:rPr lang="bo-CN" dirty="0"/>
              <a:t>བརྟག་ཞིམ་ཐོག་གི་ལྷབ་སྦྱང་</a:t>
            </a:r>
            <a:endParaRPr lang="LID4096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A80EF87-CB14-42EC-995E-9DE504317ACD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59230" y="3101182"/>
            <a:ext cx="1886798" cy="2660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o-CN" dirty="0"/>
              <a:t>འ་ནཱི་འདི་ རང་སོའི་ཉམས་མྱོང་དང་མི་སྡེའི་ཉམས་མྱོང་ལས་བརྟེན་ ཡོན་ཏན་ཐོབ་མི་གྲུབ་མཐའ་ལུ་གཞི་བཞག་སྟེ་ ལྷབ་སྦྱང་འབ་དམི་ཅིག་ཨིན། </a:t>
            </a:r>
            <a:endParaRPr lang="en-GB" dirty="0"/>
          </a:p>
          <a:p>
            <a:pPr marL="0" indent="0">
              <a:buNone/>
            </a:pPr>
            <a:r>
              <a:rPr lang="bo-CN" dirty="0"/>
              <a:t>འདི་གིས་ ལྷབ་སྦྱང་འབད་བའི་སྐབས་ལུ་ སློབ་ཕྲུག་ཚུ་གིས་ འགན་ཁུར་ག་ཅི་ཡོདཔ་ཨིན་ན་ལུ་ གཙོ་བོ་བསྟེནམ་ཨིན། </a:t>
            </a:r>
          </a:p>
          <a:p>
            <a:pPr marL="0" indent="0">
              <a:buNone/>
            </a:pPr>
            <a:r>
              <a:rPr lang="bo-CN" dirty="0"/>
              <a:t>སློབ་ཕྲུག་ཚུ་ལུ་ ལྷབ་སྦྱང་གི་ཅ་ཆས་ཚུ་བལྟ ནི་གི་ སེམས་ཤུགས་བྱིན་ཏེ་ཡོདཔ་ཨིན།</a:t>
            </a:r>
            <a:endParaRPr lang="en-GB" dirty="0"/>
          </a:p>
          <a:p>
            <a:pPr marL="0" indent="0">
              <a:buNone/>
            </a:pPr>
            <a:r>
              <a:rPr lang="bo-CN" dirty="0"/>
              <a:t>སློབ་ཕྲུག་ཚུ་གིས་འབད་དེ་ལྷབ་ཨིན། འདི་གིས་འབད་ སློབ་ཕྲུག་ཁོང་ར་ལུ་ གསར་འཚོལ། ཉམས་མྱོང་དང་གྲོས་བསྡུར་གྱི་ཐོག་ལས་ ཡོན་ཏོན་ཐོབ་ཚུགསཔ་འབདཝ་ཨིན། </a:t>
            </a:r>
            <a:endParaRPr lang="LID4096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17ED1F-61DE-4B5B-B586-A9A93F5A65C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711846" y="2365538"/>
            <a:ext cx="1878647" cy="594000"/>
          </a:xfrm>
        </p:spPr>
        <p:txBody>
          <a:bodyPr/>
          <a:lstStyle/>
          <a:p>
            <a:r>
              <a:rPr lang="bo-CN" dirty="0"/>
              <a:t>ལས་་འགུལ་ཐོག་གི་ལྷབ་སྦྱང་</a:t>
            </a:r>
            <a:endParaRPr lang="LID4096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AF94AF0-C1A6-420A-BA86-66A33D1C9DE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712634" y="3101183"/>
            <a:ext cx="1883375" cy="2385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dirty="0"/>
              <a:t>སློབ་ཕྲུག་ཚུ་གིས་ སློབ་སྦྱང་བའད་བཅུག་མི་དྲི་བ་ གདོང་ལན་ཅན་ཅིག་དང་ ཕན་ཐོགས་ཅན་ཅིག་ཡོད་མི་གི་ དྲིབ་ཚུ་གི་ ལན་རྐྱབ་ནིའི་དོན་ལུ་ སློབ་ཕྲུག་ཚུ་གིས་ ནང་དོན་གྱི་ཡོན་ཏན་དང་ རིག་རྩལ་ཚུ་ཐོབ་ཨིན། </a:t>
            </a:r>
            <a:endParaRPr lang="en-GB" dirty="0"/>
          </a:p>
          <a:p>
            <a:pPr marL="0" indent="0">
              <a:buNone/>
            </a:pPr>
            <a:r>
              <a:rPr lang="bo-CN" dirty="0"/>
              <a:t>འ་ནཱི་འདི་ སྡེ་ཚན་ནང་དོག་ མཉམ་འབྲེལ་སྦེ་ ལགེས་ཤམོམ་སྦེ་མོན་བསམ་བཏང་ནི། བརྒྱུད་འབྲེལ་དང་གསར་སྐྲུན་ཚུ་ ལག་ལེན་འཐབ་ཐོག་ལས་ འབདཝ་ཨིན།</a:t>
            </a:r>
          </a:p>
          <a:p>
            <a:pPr marL="0" indent="0">
              <a:buNone/>
            </a:pPr>
            <a:r>
              <a:rPr lang="bo-CN" dirty="0"/>
              <a:t>བསམ་ཞིབ་འདབ་མི་འདི་ཡང་ འདི་ནང་ཚུད་འོང་།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4C5DE9-4819-412F-81E5-1DC94DB59C4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35342" y="2365538"/>
            <a:ext cx="1889522" cy="594000"/>
          </a:xfrm>
        </p:spPr>
        <p:txBody>
          <a:bodyPr/>
          <a:lstStyle/>
          <a:p>
            <a:r>
              <a:rPr lang="bo-CN" dirty="0"/>
              <a:t>གནད་དོན་ཐོག་གི་ལྷམ་སྦྱང་</a:t>
            </a:r>
            <a:endParaRPr lang="LID4096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3BBFF5F-F322-4883-B66A-E1C91F16681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867791" y="3101182"/>
            <a:ext cx="1889522" cy="2385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dirty="0"/>
              <a:t>བཀོད་རྒྱ་ཅན་གྱི་བཟོ་བཀོད་སྦེ་བཟོ་ཡོད་མི་འདི་ ལས་འགུལ་དང་འབྲེལ་བའི་ལྷབ་སྦྱང་འབད་ནི་མ་འདྲཝ་ཡོད་མི་ཨིན། </a:t>
            </a:r>
          </a:p>
          <a:p>
            <a:pPr marL="0" indent="0">
              <a:buNone/>
            </a:pPr>
            <a:r>
              <a:rPr lang="bo-CN" dirty="0"/>
              <a:t>འ་ནཱི་འདི་ གནད་དོན་འབྲེལ་བ་ཡོད་པའ་ཁར་ བསམ་ཚུལ་མ་འདྲཝ་ལས་ དཀའ་ངལ་མ་འདྲཝ་དང་ བཅོག་ར་འཐདཔ་ཡོད་མི་ཚུ་ ཐོནམ་ཨིན། </a:t>
            </a:r>
          </a:p>
          <a:p>
            <a:pPr marL="0" indent="0">
              <a:buNone/>
            </a:pPr>
            <a:r>
              <a:rPr lang="bo-CN" dirty="0"/>
              <a:t>ལན་གཅིག་ཡང་མ་ཕོག་པའི་དྲི་བ་ཚུ།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D7E44-CB72-DD4D-986C-BC35AA34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bo-CN" dirty="0"/>
              <a:t>ཧཱ་གྷ་ཧི་ལ་ཡ་ པོར་ཝོ་ མཐའ་འཁོར་ལུ་ཡོད་པའི་ བརྟག་ཞིབ་ཀྱི་ལྷབ་སྦྱང་།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8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o-CN" sz="3200" dirty="0"/>
              <a:t>ག་ཅི་སྦེ་རང་ བརྟག་ཞིབ་ཀྱི་ལྷབ་སྦྱང་སྨོ</a:t>
            </a:r>
            <a:r>
              <a:rPr lang="fi-FI" sz="3200" dirty="0"/>
              <a:t>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5" y="2373745"/>
            <a:ext cx="7777019" cy="3314879"/>
          </a:xfrm>
        </p:spPr>
        <p:txBody>
          <a:bodyPr>
            <a:normAutofit fontScale="92500" lnSpcReduction="10000"/>
          </a:bodyPr>
          <a:lstStyle/>
          <a:p>
            <a:pPr marL="257175" indent="-257175"/>
            <a:r>
              <a:rPr lang="bo-CN" dirty="0">
                <a:latin typeface="Calibri" panose="020F0502020204030204" pitchFamily="34" charset="0"/>
                <a:cs typeface="Calibri" panose="020F0502020204030204" pitchFamily="34" charset="0"/>
              </a:rPr>
              <a:t>འ་ནཱི་འདི་ མི་ཚེ་ནང་ དངོས་སུ་སྦེ་བྱུང་བའི་ལས་འགུལ་ཚུ་ལུ་ གཞི་བཞག་སྟེ་ཨིནམ་ལས་ འདི་གིས་ གཞན་ལུ་ སེམས་སྐུལ་འབདཝ་མ་ཚད་ སེམས་ཤུགས་ཡང་བྱིནམ་མས།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/>
            <a:r>
              <a:rPr lang="bo-CN" dirty="0">
                <a:latin typeface="Calibri" panose="020F0502020204030204" pitchFamily="34" charset="0"/>
                <a:cs typeface="Calibri" panose="020F0502020204030204" pitchFamily="34" charset="0"/>
              </a:rPr>
              <a:t>ལྕོགས་གྲུབ་བཟོ་ཡོདཔ: 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bo-CN" sz="1800" dirty="0">
                <a:latin typeface="Calibri" panose="020F0502020204030204" pitchFamily="34" charset="0"/>
                <a:cs typeface="Calibri" panose="020F0502020204030204" pitchFamily="34" charset="0"/>
              </a:rPr>
              <a:t>ལས་འགུལ་འཛིན་སྐྱོང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bo-CN" sz="1800" dirty="0">
                <a:latin typeface="Calibri" panose="020F0502020204030204" pitchFamily="34" charset="0"/>
                <a:cs typeface="Calibri" panose="020F0502020204030204" pitchFamily="34" charset="0"/>
              </a:rPr>
              <a:t>སྡེ་གཡོག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bo-CN" sz="1800" dirty="0">
                <a:latin typeface="Calibri" panose="020F0502020204030204" pitchFamily="34" charset="0"/>
                <a:cs typeface="Calibri" panose="020F0502020204030204" pitchFamily="34" charset="0"/>
              </a:rPr>
              <a:t>དུས་ཚོད་འཛིན་སྐྱོང་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bo-CN" sz="1800" dirty="0">
                <a:latin typeface="Calibri" panose="020F0502020204030204" pitchFamily="34" charset="0"/>
                <a:cs typeface="Calibri" panose="020F0502020204030204" pitchFamily="34" charset="0"/>
              </a:rPr>
              <a:t>དཀའ་ངལ་གསལ་ནི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bo-CN" sz="1800" dirty="0">
                <a:latin typeface="Calibri" panose="020F0502020204030204" pitchFamily="34" charset="0"/>
                <a:cs typeface="Calibri" panose="020F0502020204030204" pitchFamily="34" charset="0"/>
              </a:rPr>
              <a:t>གསར་སྐྲུན་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bo-CN" sz="1800" dirty="0">
                <a:latin typeface="Calibri" panose="020F0502020204030204" pitchFamily="34" charset="0"/>
                <a:cs typeface="Calibri" panose="020F0502020204030204" pitchFamily="34" charset="0"/>
              </a:rPr>
              <a:t>ཚེ་གང་ལྷབ་སྦྱང་འབད་ནིའི་ གོ་རིམ་དང་པ 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bo-CN" sz="1800" dirty="0">
                <a:latin typeface="Calibri" panose="020F0502020204030204" pitchFamily="34" charset="0"/>
                <a:cs typeface="Calibri" panose="020F0502020204030204" pitchFamily="34" charset="0"/>
              </a:rPr>
              <a:t>ཡོན་ཏན་འདི་ བློ་ལུ་གཟུང་སྡོད་ནི་རྐྱངམ་གཅིག་མེན་པ་ ངོ་མ་སྦེ་ལག་ལེན་འཐབ་ནི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75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E3BB0-8E0D-4834-A0A1-255EC6757BC7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cca9a1c-ea03-4f56-8ded-6c285728d794"/>
    <ds:schemaRef ds:uri="9e7cb493-a9cd-49cd-846c-930d19753eb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0DB8C6-ED24-461B-8E73-A75385CB56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2523</Words>
  <Application>Microsoft Office PowerPoint</Application>
  <PresentationFormat>On-screen Show (4:3)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Expressway Rg</vt:lpstr>
      <vt:lpstr>Wingdings</vt:lpstr>
      <vt:lpstr>Office Theme</vt:lpstr>
      <vt:lpstr>ལས་རིམ་འཐེབ། ཚོང་ལཱའི་ཡོན་ཏན་ལྟེ་བ་གིས་ ཤེས་ཡོན་དང་ཞིབ་འཚོལ་གྱི་ནང་ལུ་ གསར་བཏོད་ཅན་གྱི་ཚོང་ལཱའི་ལག་ལེན་མཐའ་སྐྱོང་འབད་ནི།   </vt:lpstr>
      <vt:lpstr>ཚོང་ལཱའི་ལྕོགས་གྲུབ་གོང་འཕེལ་བཏང་ནིའི་དོན་ལུ་ ཉམས་མྱོང་ཅན་གྱི་ལྷབ་སྦྱང </vt:lpstr>
      <vt:lpstr>ལྕོགས་གྲུབ</vt:lpstr>
      <vt:lpstr>ལྕོགས་གྲུབ</vt:lpstr>
      <vt:lpstr>ཚོང་ལཱའི་ལྕོགས་གྲུབ</vt:lpstr>
      <vt:lpstr>ལས་སྣ་དང་པ</vt:lpstr>
      <vt:lpstr>ཉམས་མྱོང་ཅན་གྱི་སློབ་སྟོན་ཐབས་ཤེས་རིག་པའི་ཐབས་ལམ</vt:lpstr>
      <vt:lpstr>ཧཱ་གྷ་ཧི་ལ་ཡ་ པོར་ཝོ་ མཐའ་འཁོར་ལུ་ཡོད་པའི་ བརྟག་ཞིབ་ཀྱི་ལྷབ་སྦྱང་།</vt:lpstr>
      <vt:lpstr>ག་ཅི་སྦེ་རང་ བརྟག་ཞིབ་ཀྱི་ལྷབ་སྦྱང་སྨོ?</vt:lpstr>
      <vt:lpstr>བརྟག་ཞིབ་ཀྱི་ལྷབ་སྦྱང་ཟེར་མི་འདི་ག་ཅི་སྨོ?</vt:lpstr>
      <vt:lpstr>ཧཱ་གྷ་ཧི་ལ་ཡ་ པོར་ཝོ་ མཐའ་འཁོར་ལུ་ཡོད་པའི་ བརྟག་ཞིབ་ཀྱི་ལྷབ་སྦྱང་།</vt:lpstr>
      <vt:lpstr>“དུས་རབས་༢༡ པའི་ནང་ལུ་ སློབ་ཕྲུག་ཚུ་གིས་དོ་འགྲན་འབད་དགོ་པ་ཅིན་ རིག་རྩལ་༡༦ དགོཔ་ཨིན།”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ཧཱ་གྷ་ཧི་ལ་ཡ་ པོར་ཝོ་ མཐའ་འཁོར་ལུ་ཡོད་པའི་ བརྟག་ཞིབ་ཀྱི་ལྷབ་སྦྱང་གི་གོ་རིམ།</vt:lpstr>
      <vt:lpstr>བརྟག་ཞིབ་ཀྱི་ལྷབ་སྦྱང་ཟེར་མི་འདི་་་་་</vt:lpstr>
      <vt:lpstr>ལཱ་འབད་ཐངས</vt:lpstr>
      <vt:lpstr>སྦྱོང་ལཱ་༢ པ།</vt:lpstr>
      <vt:lpstr>འབད་དེ་ལྷབ་སྦྱང་འབད</vt:lpstr>
      <vt:lpstr>PowerPoint Presentation</vt:lpstr>
      <vt:lpstr>དྲི་བ?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Dell</cp:lastModifiedBy>
  <cp:revision>85</cp:revision>
  <dcterms:created xsi:type="dcterms:W3CDTF">2021-06-04T16:06:26Z</dcterms:created>
  <dcterms:modified xsi:type="dcterms:W3CDTF">2022-10-16T08:28:06Z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