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330" r:id="rId7"/>
    <p:sldId id="279" r:id="rId8"/>
    <p:sldId id="345" r:id="rId9"/>
    <p:sldId id="331" r:id="rId10"/>
    <p:sldId id="333" r:id="rId11"/>
    <p:sldId id="335" r:id="rId12"/>
    <p:sldId id="334" r:id="rId13"/>
    <p:sldId id="337" r:id="rId14"/>
    <p:sldId id="338" r:id="rId15"/>
    <p:sldId id="339" r:id="rId16"/>
    <p:sldId id="340" r:id="rId17"/>
    <p:sldId id="336" r:id="rId18"/>
    <p:sldId id="341" r:id="rId19"/>
    <p:sldId id="342" r:id="rId20"/>
    <p:sldId id="343" r:id="rId21"/>
    <p:sldId id="346" r:id="rId22"/>
    <p:sldId id="344" r:id="rId23"/>
    <p:sldId id="33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956" y="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ckar Reija" userId="09bbe5cb-f9a1-4baa-a12c-23fcd9067e1f" providerId="ADAL" clId="{C79D7FA0-8ECC-4A41-842F-A795780676E9}"/>
    <pc:docChg chg="custSel addSld modSld">
      <pc:chgData name="Anckar Reija" userId="09bbe5cb-f9a1-4baa-a12c-23fcd9067e1f" providerId="ADAL" clId="{C79D7FA0-8ECC-4A41-842F-A795780676E9}" dt="2021-11-22T08:48:15.902" v="153" actId="207"/>
      <pc:docMkLst>
        <pc:docMk/>
      </pc:docMkLst>
      <pc:sldChg chg="modSp">
        <pc:chgData name="Anckar Reija" userId="09bbe5cb-f9a1-4baa-a12c-23fcd9067e1f" providerId="ADAL" clId="{C79D7FA0-8ECC-4A41-842F-A795780676E9}" dt="2021-11-15T10:57:34.757" v="21" actId="113"/>
        <pc:sldMkLst>
          <pc:docMk/>
          <pc:sldMk cId="1278651214" sldId="257"/>
        </pc:sldMkLst>
        <pc:spChg chg="mod">
          <ac:chgData name="Anckar Reija" userId="09bbe5cb-f9a1-4baa-a12c-23fcd9067e1f" providerId="ADAL" clId="{C79D7FA0-8ECC-4A41-842F-A795780676E9}" dt="2021-11-15T10:57:34.757" v="21" actId="113"/>
          <ac:spMkLst>
            <pc:docMk/>
            <pc:sldMk cId="1278651214" sldId="257"/>
            <ac:spMk id="5" creationId="{C8E46CAB-D8E8-4495-B8CF-5DC57B20290B}"/>
          </ac:spMkLst>
        </pc:spChg>
      </pc:sldChg>
      <pc:sldChg chg="modSp add">
        <pc:chgData name="Anckar Reija" userId="09bbe5cb-f9a1-4baa-a12c-23fcd9067e1f" providerId="ADAL" clId="{C79D7FA0-8ECC-4A41-842F-A795780676E9}" dt="2021-11-22T08:44:03.911" v="77" actId="14100"/>
        <pc:sldMkLst>
          <pc:docMk/>
          <pc:sldMk cId="1492011339" sldId="343"/>
        </pc:sldMkLst>
        <pc:spChg chg="mod">
          <ac:chgData name="Anckar Reija" userId="09bbe5cb-f9a1-4baa-a12c-23fcd9067e1f" providerId="ADAL" clId="{C79D7FA0-8ECC-4A41-842F-A795780676E9}" dt="2021-11-22T08:43:42.216" v="74" actId="255"/>
          <ac:spMkLst>
            <pc:docMk/>
            <pc:sldMk cId="1492011339" sldId="343"/>
            <ac:spMk id="2" creationId="{DF2AE20B-8220-4962-8F56-CEF5878C0236}"/>
          </ac:spMkLst>
        </pc:spChg>
        <pc:spChg chg="mod">
          <ac:chgData name="Anckar Reija" userId="09bbe5cb-f9a1-4baa-a12c-23fcd9067e1f" providerId="ADAL" clId="{C79D7FA0-8ECC-4A41-842F-A795780676E9}" dt="2021-11-22T08:44:03.911" v="77" actId="14100"/>
          <ac:spMkLst>
            <pc:docMk/>
            <pc:sldMk cId="1492011339" sldId="343"/>
            <ac:spMk id="3" creationId="{511D1F57-BC7F-4B41-87DB-97783E862B84}"/>
          </ac:spMkLst>
        </pc:spChg>
      </pc:sldChg>
      <pc:sldChg chg="modSp add">
        <pc:chgData name="Anckar Reija" userId="09bbe5cb-f9a1-4baa-a12c-23fcd9067e1f" providerId="ADAL" clId="{C79D7FA0-8ECC-4A41-842F-A795780676E9}" dt="2021-11-22T08:48:15.902" v="153" actId="207"/>
        <pc:sldMkLst>
          <pc:docMk/>
          <pc:sldMk cId="3649104120" sldId="344"/>
        </pc:sldMkLst>
        <pc:spChg chg="mod">
          <ac:chgData name="Anckar Reija" userId="09bbe5cb-f9a1-4baa-a12c-23fcd9067e1f" providerId="ADAL" clId="{C79D7FA0-8ECC-4A41-842F-A795780676E9}" dt="2021-11-22T08:46:44.670" v="117" actId="14100"/>
          <ac:spMkLst>
            <pc:docMk/>
            <pc:sldMk cId="3649104120" sldId="344"/>
            <ac:spMk id="2" creationId="{56AABDDD-CB4A-44AB-A8C9-AF7C16C9792C}"/>
          </ac:spMkLst>
        </pc:spChg>
        <pc:spChg chg="mod">
          <ac:chgData name="Anckar Reija" userId="09bbe5cb-f9a1-4baa-a12c-23fcd9067e1f" providerId="ADAL" clId="{C79D7FA0-8ECC-4A41-842F-A795780676E9}" dt="2021-11-22T08:48:15.902" v="153" actId="207"/>
          <ac:spMkLst>
            <pc:docMk/>
            <pc:sldMk cId="3649104120" sldId="344"/>
            <ac:spMk id="3" creationId="{DFAC880D-98CC-412C-830A-5E6CD0A405E9}"/>
          </ac:spMkLst>
        </pc:spChg>
      </pc:sldChg>
    </pc:docChg>
  </pc:docChgLst>
  <pc:docChgLst>
    <pc:chgData name="Anckar Reija" userId="09bbe5cb-f9a1-4baa-a12c-23fcd9067e1f" providerId="ADAL" clId="{00A6FFF6-EB6C-4429-BC6D-7EA8773F72D5}"/>
    <pc:docChg chg="undo custSel addSld modSld sldOrd">
      <pc:chgData name="Anckar Reija" userId="09bbe5cb-f9a1-4baa-a12c-23fcd9067e1f" providerId="ADAL" clId="{00A6FFF6-EB6C-4429-BC6D-7EA8773F72D5}" dt="2021-11-10T16:05:36.838" v="845" actId="20577"/>
      <pc:docMkLst>
        <pc:docMk/>
      </pc:docMkLst>
      <pc:sldChg chg="modSp">
        <pc:chgData name="Anckar Reija" userId="09bbe5cb-f9a1-4baa-a12c-23fcd9067e1f" providerId="ADAL" clId="{00A6FFF6-EB6C-4429-BC6D-7EA8773F72D5}" dt="2021-11-10T16:05:36.838" v="845" actId="20577"/>
        <pc:sldMkLst>
          <pc:docMk/>
          <pc:sldMk cId="2213030909" sldId="332"/>
        </pc:sldMkLst>
        <pc:spChg chg="mod">
          <ac:chgData name="Anckar Reija" userId="09bbe5cb-f9a1-4baa-a12c-23fcd9067e1f" providerId="ADAL" clId="{00A6FFF6-EB6C-4429-BC6D-7EA8773F72D5}" dt="2021-11-10T16:05:28.173" v="834" actId="790"/>
          <ac:spMkLst>
            <pc:docMk/>
            <pc:sldMk cId="2213030909" sldId="332"/>
            <ac:spMk id="5" creationId="{11E83ABD-C796-41E4-AD7C-4924138C206B}"/>
          </ac:spMkLst>
        </pc:spChg>
        <pc:spChg chg="mod">
          <ac:chgData name="Anckar Reija" userId="09bbe5cb-f9a1-4baa-a12c-23fcd9067e1f" providerId="ADAL" clId="{00A6FFF6-EB6C-4429-BC6D-7EA8773F72D5}" dt="2021-11-10T16:05:36.838" v="845" actId="20577"/>
          <ac:spMkLst>
            <pc:docMk/>
            <pc:sldMk cId="2213030909" sldId="332"/>
            <ac:spMk id="6" creationId="{3EA62D21-A6FD-43B3-8423-026075D430FA}"/>
          </ac:spMkLst>
        </pc:spChg>
      </pc:sldChg>
      <pc:sldChg chg="addSp delSp modSp ord">
        <pc:chgData name="Anckar Reija" userId="09bbe5cb-f9a1-4baa-a12c-23fcd9067e1f" providerId="ADAL" clId="{00A6FFF6-EB6C-4429-BC6D-7EA8773F72D5}" dt="2021-11-10T15:57:59.585" v="434" actId="255"/>
        <pc:sldMkLst>
          <pc:docMk/>
          <pc:sldMk cId="4075647648" sldId="336"/>
        </pc:sldMkLst>
        <pc:spChg chg="mod">
          <ac:chgData name="Anckar Reija" userId="09bbe5cb-f9a1-4baa-a12c-23fcd9067e1f" providerId="ADAL" clId="{00A6FFF6-EB6C-4429-BC6D-7EA8773F72D5}" dt="2021-11-10T15:56:46.858" v="425" actId="20577"/>
          <ac:spMkLst>
            <pc:docMk/>
            <pc:sldMk cId="4075647648" sldId="336"/>
            <ac:spMk id="2" creationId="{00000000-0000-0000-0000-000000000000}"/>
          </ac:spMkLst>
        </pc:spChg>
        <pc:spChg chg="del mod">
          <ac:chgData name="Anckar Reija" userId="09bbe5cb-f9a1-4baa-a12c-23fcd9067e1f" providerId="ADAL" clId="{00A6FFF6-EB6C-4429-BC6D-7EA8773F72D5}" dt="2021-11-10T15:55:08.935" v="157"/>
          <ac:spMkLst>
            <pc:docMk/>
            <pc:sldMk cId="4075647648" sldId="336"/>
            <ac:spMk id="3" creationId="{00000000-0000-0000-0000-000000000000}"/>
          </ac:spMkLst>
        </pc:spChg>
        <pc:spChg chg="add del mod">
          <ac:chgData name="Anckar Reija" userId="09bbe5cb-f9a1-4baa-a12c-23fcd9067e1f" providerId="ADAL" clId="{00A6FFF6-EB6C-4429-BC6D-7EA8773F72D5}" dt="2021-11-10T15:56:33.241" v="406"/>
          <ac:spMkLst>
            <pc:docMk/>
            <pc:sldMk cId="4075647648" sldId="336"/>
            <ac:spMk id="5" creationId="{E5E42217-81E5-4DF6-AD13-6D5C3F1B623D}"/>
          </ac:spMkLst>
        </pc:spChg>
        <pc:spChg chg="add del mod">
          <ac:chgData name="Anckar Reija" userId="09bbe5cb-f9a1-4baa-a12c-23fcd9067e1f" providerId="ADAL" clId="{00A6FFF6-EB6C-4429-BC6D-7EA8773F72D5}" dt="2021-11-10T15:57:04.218" v="427"/>
          <ac:spMkLst>
            <pc:docMk/>
            <pc:sldMk cId="4075647648" sldId="336"/>
            <ac:spMk id="15" creationId="{86CF803D-9D9B-4351-8B3D-62925F4AF9CC}"/>
          </ac:spMkLst>
        </pc:spChg>
        <pc:spChg chg="add mod">
          <ac:chgData name="Anckar Reija" userId="09bbe5cb-f9a1-4baa-a12c-23fcd9067e1f" providerId="ADAL" clId="{00A6FFF6-EB6C-4429-BC6D-7EA8773F72D5}" dt="2021-11-10T15:57:59.585" v="434" actId="255"/>
          <ac:spMkLst>
            <pc:docMk/>
            <pc:sldMk cId="4075647648" sldId="336"/>
            <ac:spMk id="17" creationId="{56E0C3BD-13D5-4756-9911-355A79CC126F}"/>
          </ac:spMkLst>
        </pc:spChg>
        <pc:picChg chg="add del mod">
          <ac:chgData name="Anckar Reija" userId="09bbe5cb-f9a1-4baa-a12c-23fcd9067e1f" providerId="ADAL" clId="{00A6FFF6-EB6C-4429-BC6D-7EA8773F72D5}" dt="2021-11-10T15:33:27.590" v="28" actId="478"/>
          <ac:picMkLst>
            <pc:docMk/>
            <pc:sldMk cId="4075647648" sldId="336"/>
            <ac:picMk id="11" creationId="{C0FBB027-DE68-49F5-85B8-02BECD1756EB}"/>
          </ac:picMkLst>
        </pc:picChg>
        <pc:picChg chg="add del mod">
          <ac:chgData name="Anckar Reija" userId="09bbe5cb-f9a1-4baa-a12c-23fcd9067e1f" providerId="ADAL" clId="{00A6FFF6-EB6C-4429-BC6D-7EA8773F72D5}" dt="2021-11-10T15:53:57.217" v="153" actId="478"/>
          <ac:picMkLst>
            <pc:docMk/>
            <pc:sldMk cId="4075647648" sldId="336"/>
            <ac:picMk id="13" creationId="{F230A5DD-7952-4C24-ABD0-08F7ABACB819}"/>
          </ac:picMkLst>
        </pc:picChg>
        <pc:picChg chg="add del mod">
          <ac:chgData name="Anckar Reija" userId="09bbe5cb-f9a1-4baa-a12c-23fcd9067e1f" providerId="ADAL" clId="{00A6FFF6-EB6C-4429-BC6D-7EA8773F72D5}" dt="2021-11-10T15:56:51.486" v="426" actId="478"/>
          <ac:picMkLst>
            <pc:docMk/>
            <pc:sldMk cId="4075647648" sldId="336"/>
            <ac:picMk id="14" creationId="{791492E5-EE29-4D4E-9C2D-CF960359088E}"/>
          </ac:picMkLst>
        </pc:picChg>
        <pc:picChg chg="add mod">
          <ac:chgData name="Anckar Reija" userId="09bbe5cb-f9a1-4baa-a12c-23fcd9067e1f" providerId="ADAL" clId="{00A6FFF6-EB6C-4429-BC6D-7EA8773F72D5}" dt="2021-11-10T15:57:08.809" v="429" actId="1076"/>
          <ac:picMkLst>
            <pc:docMk/>
            <pc:sldMk cId="4075647648" sldId="336"/>
            <ac:picMk id="16" creationId="{81903A72-ACFB-4B62-9B7F-00AD47BA4D91}"/>
          </ac:picMkLst>
        </pc:picChg>
      </pc:sldChg>
      <pc:sldChg chg="ord">
        <pc:chgData name="Anckar Reija" userId="09bbe5cb-f9a1-4baa-a12c-23fcd9067e1f" providerId="ADAL" clId="{00A6FFF6-EB6C-4429-BC6D-7EA8773F72D5}" dt="2021-11-10T15:51:10.579" v="107"/>
        <pc:sldMkLst>
          <pc:docMk/>
          <pc:sldMk cId="3339389082" sldId="337"/>
        </pc:sldMkLst>
      </pc:sldChg>
      <pc:sldChg chg="addSp delSp modSp add ord">
        <pc:chgData name="Anckar Reija" userId="09bbe5cb-f9a1-4baa-a12c-23fcd9067e1f" providerId="ADAL" clId="{00A6FFF6-EB6C-4429-BC6D-7EA8773F72D5}" dt="2021-11-10T15:52:55.160" v="133" actId="790"/>
        <pc:sldMkLst>
          <pc:docMk/>
          <pc:sldMk cId="1316785239" sldId="338"/>
        </pc:sldMkLst>
        <pc:spChg chg="mod">
          <ac:chgData name="Anckar Reija" userId="09bbe5cb-f9a1-4baa-a12c-23fcd9067e1f" providerId="ADAL" clId="{00A6FFF6-EB6C-4429-BC6D-7EA8773F72D5}" dt="2021-11-10T15:51:51.738" v="124" actId="20577"/>
          <ac:spMkLst>
            <pc:docMk/>
            <pc:sldMk cId="1316785239" sldId="338"/>
            <ac:spMk id="2" creationId="{00000000-0000-0000-0000-000000000000}"/>
          </ac:spMkLst>
        </pc:spChg>
        <pc:spChg chg="mod">
          <ac:chgData name="Anckar Reija" userId="09bbe5cb-f9a1-4baa-a12c-23fcd9067e1f" providerId="ADAL" clId="{00A6FFF6-EB6C-4429-BC6D-7EA8773F72D5}" dt="2021-11-10T15:52:55.160" v="133" actId="790"/>
          <ac:spMkLst>
            <pc:docMk/>
            <pc:sldMk cId="1316785239" sldId="338"/>
            <ac:spMk id="3" creationId="{00000000-0000-0000-0000-000000000000}"/>
          </ac:spMkLst>
        </pc:spChg>
        <pc:picChg chg="add del mod">
          <ac:chgData name="Anckar Reija" userId="09bbe5cb-f9a1-4baa-a12c-23fcd9067e1f" providerId="ADAL" clId="{00A6FFF6-EB6C-4429-BC6D-7EA8773F72D5}" dt="2021-11-10T15:52:00.534" v="126" actId="478"/>
          <ac:picMkLst>
            <pc:docMk/>
            <pc:sldMk cId="1316785239" sldId="338"/>
            <ac:picMk id="9" creationId="{D8D968C2-D44A-499F-A488-7012983F40C9}"/>
          </ac:picMkLst>
        </pc:picChg>
        <pc:picChg chg="add mod">
          <ac:chgData name="Anckar Reija" userId="09bbe5cb-f9a1-4baa-a12c-23fcd9067e1f" providerId="ADAL" clId="{00A6FFF6-EB6C-4429-BC6D-7EA8773F72D5}" dt="2021-11-10T15:52:43.559" v="132" actId="1076"/>
          <ac:picMkLst>
            <pc:docMk/>
            <pc:sldMk cId="1316785239" sldId="338"/>
            <ac:picMk id="10" creationId="{E3180CEC-82DD-473F-853B-8382C0032F4D}"/>
          </ac:picMkLst>
        </pc:picChg>
        <pc:picChg chg="del">
          <ac:chgData name="Anckar Reija" userId="09bbe5cb-f9a1-4baa-a12c-23fcd9067e1f" providerId="ADAL" clId="{00A6FFF6-EB6C-4429-BC6D-7EA8773F72D5}" dt="2021-11-10T15:39:47.968" v="67" actId="478"/>
          <ac:picMkLst>
            <pc:docMk/>
            <pc:sldMk cId="1316785239" sldId="338"/>
            <ac:picMk id="11" creationId="{C0FBB027-DE68-49F5-85B8-02BECD1756EB}"/>
          </ac:picMkLst>
        </pc:picChg>
      </pc:sldChg>
      <pc:sldChg chg="add ord">
        <pc:chgData name="Anckar Reija" userId="09bbe5cb-f9a1-4baa-a12c-23fcd9067e1f" providerId="ADAL" clId="{00A6FFF6-EB6C-4429-BC6D-7EA8773F72D5}" dt="2021-11-10T15:41:13.024" v="74"/>
        <pc:sldMkLst>
          <pc:docMk/>
          <pc:sldMk cId="1947000810" sldId="339"/>
        </pc:sldMkLst>
      </pc:sldChg>
      <pc:sldChg chg="add ord">
        <pc:chgData name="Anckar Reija" userId="09bbe5cb-f9a1-4baa-a12c-23fcd9067e1f" providerId="ADAL" clId="{00A6FFF6-EB6C-4429-BC6D-7EA8773F72D5}" dt="2021-11-10T15:56:36.946" v="407"/>
        <pc:sldMkLst>
          <pc:docMk/>
          <pc:sldMk cId="1093710454" sldId="340"/>
        </pc:sldMkLst>
      </pc:sldChg>
      <pc:sldChg chg="addSp delSp modSp add">
        <pc:chgData name="Anckar Reija" userId="09bbe5cb-f9a1-4baa-a12c-23fcd9067e1f" providerId="ADAL" clId="{00A6FFF6-EB6C-4429-BC6D-7EA8773F72D5}" dt="2021-11-10T15:59:18.560" v="465" actId="1076"/>
        <pc:sldMkLst>
          <pc:docMk/>
          <pc:sldMk cId="3459059213" sldId="341"/>
        </pc:sldMkLst>
        <pc:spChg chg="mod">
          <ac:chgData name="Anckar Reija" userId="09bbe5cb-f9a1-4baa-a12c-23fcd9067e1f" providerId="ADAL" clId="{00A6FFF6-EB6C-4429-BC6D-7EA8773F72D5}" dt="2021-11-10T15:58:20.383" v="450" actId="20577"/>
          <ac:spMkLst>
            <pc:docMk/>
            <pc:sldMk cId="3459059213" sldId="341"/>
            <ac:spMk id="2" creationId="{00000000-0000-0000-0000-000000000000}"/>
          </ac:spMkLst>
        </pc:spChg>
        <pc:spChg chg="add mod">
          <ac:chgData name="Anckar Reija" userId="09bbe5cb-f9a1-4baa-a12c-23fcd9067e1f" providerId="ADAL" clId="{00A6FFF6-EB6C-4429-BC6D-7EA8773F72D5}" dt="2021-11-10T15:59:01.394" v="461" actId="20577"/>
          <ac:spMkLst>
            <pc:docMk/>
            <pc:sldMk cId="3459059213" sldId="341"/>
            <ac:spMk id="5" creationId="{AD21D604-3510-4CB6-8AAE-37640301CA91}"/>
          </ac:spMkLst>
        </pc:spChg>
        <pc:spChg chg="del mod">
          <ac:chgData name="Anckar Reija" userId="09bbe5cb-f9a1-4baa-a12c-23fcd9067e1f" providerId="ADAL" clId="{00A6FFF6-EB6C-4429-BC6D-7EA8773F72D5}" dt="2021-11-10T15:58:26.582" v="454"/>
          <ac:spMkLst>
            <pc:docMk/>
            <pc:sldMk cId="3459059213" sldId="341"/>
            <ac:spMk id="17" creationId="{56E0C3BD-13D5-4756-9911-355A79CC126F}"/>
          </ac:spMkLst>
        </pc:spChg>
        <pc:picChg chg="add mod">
          <ac:chgData name="Anckar Reija" userId="09bbe5cb-f9a1-4baa-a12c-23fcd9067e1f" providerId="ADAL" clId="{00A6FFF6-EB6C-4429-BC6D-7EA8773F72D5}" dt="2021-11-10T15:59:18.560" v="465" actId="1076"/>
          <ac:picMkLst>
            <pc:docMk/>
            <pc:sldMk cId="3459059213" sldId="341"/>
            <ac:picMk id="10" creationId="{1D0F2C73-A5C7-4B02-93D8-AE6548A3E490}"/>
          </ac:picMkLst>
        </pc:picChg>
        <pc:picChg chg="del">
          <ac:chgData name="Anckar Reija" userId="09bbe5cb-f9a1-4baa-a12c-23fcd9067e1f" providerId="ADAL" clId="{00A6FFF6-EB6C-4429-BC6D-7EA8773F72D5}" dt="2021-11-10T15:58:26.581" v="452" actId="478"/>
          <ac:picMkLst>
            <pc:docMk/>
            <pc:sldMk cId="3459059213" sldId="341"/>
            <ac:picMk id="16" creationId="{81903A72-ACFB-4B62-9B7F-00AD47BA4D91}"/>
          </ac:picMkLst>
        </pc:picChg>
      </pc:sldChg>
      <pc:sldChg chg="addSp delSp modSp add">
        <pc:chgData name="Anckar Reija" userId="09bbe5cb-f9a1-4baa-a12c-23fcd9067e1f" providerId="ADAL" clId="{00A6FFF6-EB6C-4429-BC6D-7EA8773F72D5}" dt="2021-11-10T16:00:54.063" v="502" actId="1076"/>
        <pc:sldMkLst>
          <pc:docMk/>
          <pc:sldMk cId="4160422831" sldId="342"/>
        </pc:sldMkLst>
        <pc:spChg chg="mod">
          <ac:chgData name="Anckar Reija" userId="09bbe5cb-f9a1-4baa-a12c-23fcd9067e1f" providerId="ADAL" clId="{00A6FFF6-EB6C-4429-BC6D-7EA8773F72D5}" dt="2021-11-10T15:59:57.544" v="487" actId="20577"/>
          <ac:spMkLst>
            <pc:docMk/>
            <pc:sldMk cId="4160422831" sldId="342"/>
            <ac:spMk id="2" creationId="{00000000-0000-0000-0000-000000000000}"/>
          </ac:spMkLst>
        </pc:spChg>
        <pc:spChg chg="mod">
          <ac:chgData name="Anckar Reija" userId="09bbe5cb-f9a1-4baa-a12c-23fcd9067e1f" providerId="ADAL" clId="{00A6FFF6-EB6C-4429-BC6D-7EA8773F72D5}" dt="2021-11-10T16:00:33.299" v="496" actId="20577"/>
          <ac:spMkLst>
            <pc:docMk/>
            <pc:sldMk cId="4160422831" sldId="342"/>
            <ac:spMk id="5" creationId="{AD21D604-3510-4CB6-8AAE-37640301CA91}"/>
          </ac:spMkLst>
        </pc:spChg>
        <pc:picChg chg="add mod">
          <ac:chgData name="Anckar Reija" userId="09bbe5cb-f9a1-4baa-a12c-23fcd9067e1f" providerId="ADAL" clId="{00A6FFF6-EB6C-4429-BC6D-7EA8773F72D5}" dt="2021-11-10T16:00:54.063" v="502" actId="1076"/>
          <ac:picMkLst>
            <pc:docMk/>
            <pc:sldMk cId="4160422831" sldId="342"/>
            <ac:picMk id="9" creationId="{15806905-BD02-48E4-8B3C-D561B01C1D35}"/>
          </ac:picMkLst>
        </pc:picChg>
        <pc:picChg chg="del">
          <ac:chgData name="Anckar Reija" userId="09bbe5cb-f9a1-4baa-a12c-23fcd9067e1f" providerId="ADAL" clId="{00A6FFF6-EB6C-4429-BC6D-7EA8773F72D5}" dt="2021-11-10T16:00:03.658" v="491" actId="478"/>
          <ac:picMkLst>
            <pc:docMk/>
            <pc:sldMk cId="4160422831" sldId="342"/>
            <ac:picMk id="10" creationId="{1D0F2C73-A5C7-4B02-93D8-AE6548A3E49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71A17688-F4BA-42F0-ACCA-4997E3D9150E}" type="datetime1">
              <a:rPr lang="fi-FI" smtClean="0"/>
              <a:t>16.10.2022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2A9C8B11-6DF5-407C-A3F0-6FBE553F4739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24C9A979-1DD9-4523-951E-9AB08E513E81}" type="datetime1">
              <a:rPr lang="fi-FI" smtClean="0"/>
              <a:t>16.10.2022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22832E30-2C4B-419B-95A7-AA50C8B13525}" type="datetime1">
              <a:rPr lang="fi-FI" smtClean="0"/>
              <a:t>16.10.2022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D6521EA7-F8AE-4A37-9824-55BFE84D35BB}" type="datetime1">
              <a:rPr lang="fi-FI" smtClean="0"/>
              <a:t>16.10.2022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8F12BF7-50FC-48C8-93B2-A16BD097250C}" type="datetime1">
              <a:rPr lang="fi-FI" smtClean="0"/>
              <a:t>16.10.2022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490A623-3F6D-4066-BA33-5806E1C48893}" type="datetime1">
              <a:rPr lang="fi-FI" smtClean="0"/>
              <a:t>16.10.2022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D68847FC-EED7-4D74-85DE-8DA4CFCA4293}" type="datetime1">
              <a:rPr lang="fi-FI" smtClean="0"/>
              <a:t>16.10.2022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AC7038D7-FD65-4732-A8D5-4700996E0C19}" type="datetime1">
              <a:rPr lang="fi-FI" smtClean="0"/>
              <a:t>16.10.2022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F0E7A5E-6E3C-40B9-A227-E7334A4B754B}" type="datetime1">
              <a:rPr lang="fi-FI" smtClean="0"/>
              <a:t>16.10.2022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59E1DDE7-A691-440B-837B-48D4C560D6D6}" type="datetime1">
              <a:rPr lang="fi-FI" smtClean="0"/>
              <a:t>16.10.2022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9777-6EF1-4E82-AF3B-5DF433979FDB}" type="datetime1">
              <a:rPr lang="fi-FI" smtClean="0"/>
              <a:t>16.10.2022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oter/4612019947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conversation.com/innovation-statement-must-reinvent-the-wheel-or-throw-it-away-5138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ireneko.com/articulo/hablemos-sobre-el-futuro-de-la-iniciativa-workflo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dis.nat.gov.tw/en/blog/Persona%E8%83%BD%E5%BC%95%E5%85%A5%E5%8D%94%E4%BD%9C%E6%9C%83%E8%AD%B0%E5%97%8E-%E5%81%A5%E4%BF%9D%E6%A1%88%E7%9A%84%E5%89%B5%E6%96%B0%E5%98%97%E8%A9%A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File:Information_icon_alt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etmespark.com/membership-101-the-welcome-seri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27391161@N07/3522409977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hellasfrappe.blogspot.gr/2013/04/british-mps-want-compensation-for-uk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varopascualsanz.wordpress.com/2014/02/05/por-que-design-thinking-y-visible-thinking-en-el-aula/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thelearnersway.net/ideas/2017/6/18/on-the-path-to-creativit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hemommaven.com/2016/01/purpos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bluediamondgallery.com/tablet-dictionary/a/authorit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hyperlink" Target="http://chemistry.stackexchange.com/questions/59404/how-can-fes2-be-the-formula-of-iron-sulphide-and-cac2-be-the-formula-of-calciu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ctuaries.digital/2015/04/16/new-strategy-for-institut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awpixel.com/image/469914/free-illustration-image-rain-sustainability-hydropow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978" y="928601"/>
            <a:ext cx="7913953" cy="18162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o-CN" sz="2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ཚོང་ལཱའི་ཡོན་ཏན་ལྟེ་བའི་ འདུས་ཚོགས་ཀྱི་གཞི་བཀོད་ </a:t>
            </a:r>
            <a:br>
              <a:rPr lang="en-US" sz="2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2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བཟོ་བཀོད་འབད་ནི་དང་བཟོ་ནི།</a:t>
            </a:r>
            <a:endParaRPr lang="de-DE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904" y="5189409"/>
            <a:ext cx="7086600" cy="8861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o-CN" sz="2000" b="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མཁས་དབང་ རིའི་ཇ་ ཨེན་ཀར།</a:t>
            </a:r>
            <a:endParaRPr lang="en-US" sz="2000" b="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r>
              <a:rPr lang="en-US" b="0" dirty="0" err="1">
                <a:latin typeface="Expressway Rg"/>
              </a:rPr>
              <a:t>Haaga-Helia</a:t>
            </a:r>
            <a:r>
              <a:rPr lang="en-US" b="0" dirty="0">
                <a:latin typeface="Expressway Rg"/>
              </a:rPr>
              <a:t> University of Applied Sciences, Finland</a:t>
            </a:r>
            <a:endParaRPr lang="en-US" dirty="0">
              <a:latin typeface="Expressway Rg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1824A-770E-4497-89B0-795D183C7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9996" y="3643737"/>
            <a:ext cx="2090416" cy="13942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2AE66-E667-41A0-AB76-1CA8C26A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6AB6-A428-4229-9434-94E028D66DA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364941-F10E-4737-B1E9-DA1C16E9DD88}"/>
              </a:ext>
            </a:extLst>
          </p:cNvPr>
          <p:cNvSpPr txBox="1">
            <a:spLocks/>
          </p:cNvSpPr>
          <p:nvPr/>
        </p:nvSpPr>
        <p:spPr>
          <a:xfrm>
            <a:off x="418228" y="2591391"/>
            <a:ext cx="7913953" cy="943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bo-CN" sz="20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ལས་རིམ་ཐེབ།</a:t>
            </a:r>
            <a:br>
              <a:rPr lang="bo-CN" sz="2000" b="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1400" b="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ཚོང་ལཱའི་ཡོན་ཏན་ལྟེ་བ་གིས་ ཤེས་ཡོན་དང་ཞིབ་འཚོལ་གྱི་ནང་ལུ་ གསར་བཏོད་ཅན་གྱི་ཚོང་ལཱའི་ལག་ལེན་མཐའ་སྐྱོང་འབད་ནི།</a:t>
            </a:r>
            <a:endParaRPr lang="de-DE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06" y="304685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2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2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༦. གསར་བཏོད།</a:t>
            </a:r>
            <a:endParaRPr lang="de-DE" sz="2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785" y="1285889"/>
            <a:ext cx="8071509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bo-CN" altLang="fi-FI" sz="2400" i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ག་དེ་སྦེ་ལྷབ་ཅི་ག་དང་ ག་དེ་སྦེ་བྱུང་ཡི་ག། གསརཔ་ཅིག་བཟོ་མི་དང་ སྔོན་མ་ལས་ཡོད་མི་ཅིག་ རིམ་འགྱུར་སྦེ་འོང་ནི།</a:t>
            </a:r>
            <a:endParaRPr lang="en-AU" altLang="fi-FI" sz="2400" i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bo-CN" altLang="fi-FI" sz="2400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18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གསར་བཏོད་ཀྱི་ནང་ལུ་ ག་དེ་སྦེ་གྲལ་གཏོགས་འབད་ནི་ཨིན་ན་དང་ གསར་བཏོད་འབད་ནིའི་དོན་ལུ་ དབང་ཚད་ག་ལུ་ཡོད་ག?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18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གསར་བཏོད་ཀྱི་ནང་ལུ་ མཐར་འཁྱོལ་མ་བྱུང་ནི་དང་ ལྷབ་སྦྱང་འབད་ནིའི་འགན་ཁུར་འདི་ ག་ཅི་སྨོ?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18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སྐབས་ཐོབ་དང་ཡུན་རིང་གི་གསར་བཏོད་འདི་ ག་དེ་སྦེ་ ཁྱད་མཉམ་བཟོ་ནི་སྨོ?</a:t>
            </a:r>
            <a:endParaRPr lang="en-AU" altLang="fi-FI" sz="1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1400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59FB-A1A7-4B83-806A-385ECC0D9E99}" type="datetime1">
              <a:rPr lang="fi-FI" smtClean="0"/>
              <a:t>16.10.2022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59933B-9656-402A-AB70-98E0C029F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33524" y="4765273"/>
            <a:ext cx="3883996" cy="1913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955E4-9514-4627-B56C-5FAE7BD0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8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9722" y="284489"/>
            <a:ext cx="7250730" cy="933590"/>
          </a:xfrm>
        </p:spPr>
        <p:txBody>
          <a:bodyPr anchor="t">
            <a:normAutofit fontScale="90000"/>
          </a:bodyPr>
          <a:lstStyle/>
          <a:p>
            <a:br>
              <a:rPr lang="de-DE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༧. </a:t>
            </a:r>
            <a:r>
              <a:rPr lang="bo-CN" sz="3200" b="1" dirty="0">
                <a:solidFill>
                  <a:schemeClr val="tx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ལཱ་གི་རྒྱུན།</a:t>
            </a:r>
            <a:br>
              <a:rPr lang="fi-FI" sz="3200" b="1" dirty="0">
                <a:solidFill>
                  <a:schemeClr val="tx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endParaRPr lang="de-DE" sz="3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228" y="1386495"/>
            <a:ext cx="8268957" cy="29830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bo-CN" altLang="fi-FI" sz="2000" b="1" i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ལཱ་བགོ་བཤའ་རྐྱབ་སྟེ་འབད་ནི། འ་ནཱི་འདི་ གནས་གོང་བཟོ་ནིའི་ལམ་དང་ བྱ་རིམ་ཨིན། </a:t>
            </a:r>
            <a:endParaRPr lang="fi-FI" altLang="fi-FI" sz="2000" b="1" i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bo-CN" altLang="fi-FI" sz="20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ང་བཅས་ཀྱི་ལཱ་གི་རྒྱུན་དང་ གཞི་བཀོད་ཀྱི་བར་ན་འབྲེལ་བ་ག་ཅི་ཡོདཔ་སྨོ?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ལས་འགུལ་གེ་ར་ ག་དེ་སྦེ་ ལྟ་རྟོག་འབད་ཚུགསཔ་སྦེ་བཟོཝ་སྨོ?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ལས་འགུལ་ཚུ་ག་དེ་སྦེ་ འགོ་བཙུགསཔ་སྨོ? ཡངཅིན་ ཆ་མེད་བཏངམ་སྨོ? ཡངནི་ ལས་འགུལ་འདི་མཇུག་བསྡུཝ་སྦེ་འབདཝ་སྨོ?</a:t>
            </a:r>
            <a:endParaRPr lang="en-AU" altLang="fi-FI" sz="20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i-FI" altLang="fi-FI" sz="20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2000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8C9D-BA0C-4EDA-8E23-A102CD0601FE}" type="datetime1">
              <a:rPr lang="fi-FI" smtClean="0"/>
              <a:t>16.10.2022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180CEC-82DD-473F-853B-8382C0032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85650" y="4372743"/>
            <a:ext cx="3736307" cy="1586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58A4A-B6A3-495F-8305-BA7D2B94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8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0694" y="625202"/>
            <a:ext cx="7250730" cy="1586733"/>
          </a:xfrm>
        </p:spPr>
        <p:txBody>
          <a:bodyPr anchor="t">
            <a:normAutofit/>
          </a:bodyPr>
          <a:lstStyle/>
          <a:p>
            <a:r>
              <a:rPr lang="bo-CN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༨. ཞལ་འཛོམས།</a:t>
            </a:r>
            <a:endParaRPr lang="de-DE" sz="3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723" y="1418569"/>
            <a:ext cx="7927596" cy="54394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bo-CN" altLang="fi-FI" sz="2000" b="1" i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ང་བཅས་ཀྱིས་ ག་དེ་སྦེ་ ཚོགས་ནི་ཨིན་ན་དང་ འགོ་འདྲེན་འཐབ་ཨིན། འ་ནཱི་འདི་ ལྟེ་བའི་འཐུས་མི་དང་ 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bo-CN" altLang="fi-FI" sz="2000" b="1" i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སྡེ་ཚན་ཚུ་ གཅིག་ཁར་ག་དེ་སྦེ་འཛོམས་ཨིན་ན། </a:t>
            </a:r>
            <a:endParaRPr lang="bo-CN" altLang="fi-FI" sz="20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ང་བཅས་ཀྱི་ཞལ་འཛོམས་རེ་རེ་བཞིན་གྱི་ དགོས་དོན་དང་གཞི་བཀོད་ཚུ་ ཧིང་སངས་ས་སྦེ་ཡོད་ག?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ཞལ་འཛོམས་ཚུ་ལུ་ ག་དེ་སྦེ་ ཕན་གྲོགས་འབད་དེ་ ཐོ་བཀོད་འབད་བཞགཔ་སྨོ?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ང་བཅས་ལུ་ཕན་ཐོགས་མེད་པའི་ཞལ་འཛོམས་ཚུ་ ག་དེ་སྦེ་ལེགས་བཅོས་འབདཝ་སྨོ་ཡངནི་ མེདཔ་བཟོཝ་སྨོ།</a:t>
            </a:r>
            <a:endParaRPr lang="en-AU" altLang="fi-FI" sz="20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i-FI" sz="20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			</a:t>
            </a:r>
            <a:endParaRPr lang="fi-FI" altLang="fi-FI" sz="20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20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20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2000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BC1D-CD56-478C-A7EA-AAD9FB090A17}" type="datetime1">
              <a:rPr lang="fi-FI" smtClean="0"/>
              <a:t>16.10.2022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30A5DD-7952-4C24-ABD0-08F7ABACB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45455" y="4706536"/>
            <a:ext cx="3819181" cy="21482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F08EB-0849-4E65-9168-B547183B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5193" y="229184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༩. ཁ་གསལ/བརྡ་དོན།</a:t>
            </a:r>
            <a:endParaRPr lang="de-DE" sz="3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727-28B4-4E40-8D1D-02F7503C46B8}" type="datetime1">
              <a:rPr lang="fi-FI" smtClean="0"/>
              <a:t>16.10.2022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E42217-81E5-4DF6-AD13-6D5C3F1B623D}"/>
              </a:ext>
            </a:extLst>
          </p:cNvPr>
          <p:cNvSpPr/>
          <p:nvPr/>
        </p:nvSpPr>
        <p:spPr>
          <a:xfrm>
            <a:off x="84842" y="1537369"/>
            <a:ext cx="6513100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bo-CN" altLang="fi-FI" sz="2000" b="1" i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འདུས་ཚོགས་ཀྱི་ནང་འཁོད་ལུ་ གནས་སྡུད་ཚུ་ ག་དེ་སྦེ་བརྗེ་སོར་འབདཝ་ཨིན་ན་དང་ ལག་ལེན་འཐབ་ཨིན། འདུས་ཚོགས་ཀྱི་ནང་འཁོད་ གནས་སྡུད།  མཁྱེན་རྒྱ་དང་ ཡོན་ཏན་ཚུ་ རྒྱུག་ནི།</a:t>
            </a:r>
            <a:endParaRPr lang="en-AU" altLang="fi-FI" sz="2000" b="1" i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bo-CN" altLang="fi-FI" sz="20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ཁ་གསལ་ག་འདི་ ཡང་ཆགས་མེད་པར་ བརྗེ་སོར་འབད་ནུག?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ཁ་གསལ་ག་འདི་ བཀག་འཛིན་འབད་ནུག?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ཁ་གསལ་གསང་སྟེ་བཞག་ནི་ཡངནི་ བརྗེ་སོར་འབད་ནིའི་དོན་ལུ་ ལག་ཆས། ལམ་ལུགས་ཡངནི་ གྲོས་གནས་ག་གིས་རྒྱབ་སྐྱོར་འབདཝ་སྨོ?</a:t>
            </a:r>
            <a:endParaRPr lang="en-AU" altLang="fi-FI" sz="20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91492E5-EE29-4D4E-9C2D-CF9603590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54574" y="2177723"/>
            <a:ext cx="2528722" cy="25025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0CE40-E972-4600-A109-B2A34973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1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9083" y="239783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༡༠.འཐུས་མི། </a:t>
            </a:r>
            <a:endParaRPr lang="de-DE" sz="3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A50C-6978-469B-983D-5381A161668E}" type="datetime1">
              <a:rPr lang="fi-FI" smtClean="0"/>
              <a:t>16.10.2022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1903A72-ACFB-4B62-9B7F-00AD47BA4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68276" y="4778345"/>
            <a:ext cx="3913415" cy="2201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E0C3BD-13D5-4756-9911-355A79CC126F}"/>
              </a:ext>
            </a:extLst>
          </p:cNvPr>
          <p:cNvSpPr/>
          <p:nvPr/>
        </p:nvSpPr>
        <p:spPr>
          <a:xfrm>
            <a:off x="276741" y="1453977"/>
            <a:ext cx="7923498" cy="379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bo-CN" altLang="fi-FI" b="1" i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མཐུན་ལམ་འདི་ ག་དེ་སྦེ་ སྟོན་ནི་ཨིན་ན་དང་ བཟོ་ནི་ཨིན་ན། དེ་ཡང་ འཐུས་མི་སྦེ་འཛུལ་ནིའི་དོན་ལུ་ ཚད་འཛིན་དང་གནས་ཚད་ག་དེ་སྦེ་ཡོདཔ་ཨིན་ན།  འཐུས་མི་སྦེ་ག་དེ་སྦེ་སྡོད་ནི་ཨིན་ན་དང་ སྡེ་ཚན་དང་ འདུས་ཚོགས་བཀོ་བཞག་ནི། </a:t>
            </a:r>
            <a:endParaRPr lang="en-AU" altLang="fi-FI" b="1" i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bo-CN" altLang="fi-FI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i-FI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r>
              <a:rPr lang="bo-CN" altLang="fi-FI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འདུས་ཚོགསདང་སྡེ་ཚན་གྱི་འཐུས་མི་སྦེ་ ག་དེ་སྦེ་ཐོབ་ཅི་ག? འཐུས་མི་ལས་ ག་དེ་སྦེ་བཏོན་བཏང་མ་སྨོ? ཡང་ཅིན་ འཐུས་མི་ལས་ ག་དེ་སྦེ་ ཆ་མེད་བཏང་ཡི?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o-CN" altLang="fi-FI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འདུས་ཚོགས་ཀྱི་འཐུས་མི་ཚུ་གིས་ གཅིག་གི་གཅིག་ལས་ ག་ཅི་རེ་བ་བསྐྱེདཔ་ཨིན་ན?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fi-FI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r>
              <a:rPr lang="bo-CN" altLang="fi-FI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འཐུས་མི་ཚུ་གིས་ སྡེ་ཚན་གྱི་ནང་དོག་དང་ གཞན་སྡེ་ཚན་གྱི་མཐའ་ཐིག་ཚུ་ནང་ལས་ ག་དེ་སྦེ་འགྲོ་འགྲུལ་འབད་ནི་སྨོ?</a:t>
            </a:r>
            <a:endParaRPr lang="en-AU" altLang="fi-FI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C5BE260-6555-4770-A211-863C6724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4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8415" y="224989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༡༡. </a:t>
            </a:r>
            <a:r>
              <a:rPr lang="bo-CN" sz="32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མཐར་ཕྱིན།</a:t>
            </a:r>
            <a:br>
              <a:rPr lang="fi-FI" sz="32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endParaRPr lang="de-DE" sz="3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EC09-1BF5-405F-B740-5EED600F6448}" type="datetime1">
              <a:rPr lang="fi-FI" smtClean="0"/>
              <a:t>16.10.2022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1D604-3510-4CB6-8AAE-37640301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41" y="1588845"/>
            <a:ext cx="8238609" cy="419625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bo-CN" altLang="fi-FI" sz="20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ང་བཅས་ཚུ་ ག་དེ་སྦེ་ཡར་རྒྱས་དང་ སྦོམ་འགྱོཝ་ཨིན་ན། རང་གིས་རང་ ཧ་གོ་ནི་དང་ ཡར་རྒྱས་འགྱོཝ་ཨིནམ་ཤེས་ནི། རང་གི་རིགས་སྟོབས། རིག་རྩལ་དང་ ལྕོགས་གྲུབ་ ལེགས་སྐྱོང་འབད་ནིའི་ཐབས་ལམ་ཚུ་ མཐར་ཕྱིནམ་སྦེ་འབད་ནི། </a:t>
            </a:r>
            <a:endParaRPr lang="bo-CN" altLang="fi-FI" sz="20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ལྷབ་སྦྱང་དང་གོང་འཕེལ་གྱི་དོན་ལུ་ ང་བཅས་ཀྱི་ཐབས་ལམ་འདི་ ག་ཅི་སྨོ?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ང་བཅས་ཀྱི་བསམ་ལན་ཚུ་ ག་དེ་སྦེ་བྱིནམ་སྨོ་ཡངན་ ལེནམ་སྨོ?</a:t>
            </a:r>
            <a:endParaRPr lang="en-AU" altLang="fi-FI" sz="2000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ལྕོགས་གྲུབ་འདི་གིས་ རང་ལུ་ཡོད་མི་མི་འགན་ཁུར་ལུ་ ཤན་ཞུགས་ག་དེ་སྦེ་འབདཝ་སྨོ?</a:t>
            </a:r>
            <a:r>
              <a:rPr lang="en-AU" altLang="fi-FI" sz="20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  </a:t>
            </a:r>
            <a:endParaRPr lang="en-AU" altLang="fi-FI" sz="20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0F2C73-A5C7-4B02-93D8-AE6548A3E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10652" y="4544595"/>
            <a:ext cx="3458288" cy="231340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C7C6F-15FC-4788-80F7-D2F2EEB8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5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05" y="213812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༡༢. རྒུད་འཐུས།</a:t>
            </a:r>
            <a:endParaRPr lang="de-DE" sz="3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7DB7-57AF-458A-8CE9-B13610CB08CE}" type="datetime1">
              <a:rPr lang="fi-FI" smtClean="0"/>
              <a:t>16.10.2022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1D604-3510-4CB6-8AAE-37640301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41" y="1492371"/>
            <a:ext cx="7957053" cy="419625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bo-CN" altLang="fi-FI" sz="2000" b="1" i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ང་བཅས་ཀྱི་འདུས་ཚོགས་ནང་བཅའ་མར་གཏོགས་མི་འདི་ལུ་ གླ་ཆ། དངུལ་ཕོགས། ཁེ་འཐུས/བར་འཐུས། ཐེབས་འཐུས།</a:t>
            </a:r>
            <a:r>
              <a:rPr lang="en-US" altLang="fi-FI" sz="2000" b="1" i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r>
              <a:rPr lang="bo-CN" altLang="fi-FI" sz="2000" b="1" i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ཐོབ་དབང་། ཁེབ་སང་དང་ བགོ་བཤའི་མ་རྩ་ཚུ་ ག་དེ་སྦེ་བྱིནམ་སྨོ?</a:t>
            </a:r>
            <a:endParaRPr lang="en-AU" altLang="fi-FI" sz="2000" b="1" i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bo-CN" altLang="fi-FI" sz="20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རྒུད་འཐུས་ཀྱི་དོན་ལུ་ ང་བཅས་ཀྱི་ཐབས་ལམ་འདི་ག་ཅི་སྨོ?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རྒུད་འཐུས་སྤྲོད་ནིའི་ནང་ལུ་ ཕྱོགས་རིས་མེདཔ་བཟོ་ནིའི་དོན་ལུ་ ཐབས་ལམ་ག་བཟུམ་བརྩམས་ཏེ་ཡོད?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རྒུད་འཐུས་སྤྲོད་ནིའི་ནང་འགྱུར་བཅོས་ཡོད་མི་འདི་གིས་ རྒྱུ་རྐྱེན་ག་དེ་སྦེ་སློང་ཡི་ག་དང་ རྒུད་འཐུས་འདི་མར་ཕབ་འགྱོ་ཡི?</a:t>
            </a:r>
            <a:endParaRPr lang="en-AU" altLang="fi-FI" sz="20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i-FI" sz="20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806905-BD02-48E4-8B3C-D561B01C1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95737" y="5057455"/>
            <a:ext cx="2371809" cy="17788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F51167-D0DE-4CA9-9585-B7B0439C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2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E20B-8220-4962-8F56-CEF5878C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5" y="681676"/>
            <a:ext cx="9634194" cy="1940136"/>
          </a:xfrm>
        </p:spPr>
        <p:txBody>
          <a:bodyPr>
            <a:normAutofit/>
          </a:bodyPr>
          <a:lstStyle/>
          <a:p>
            <a:br>
              <a:rPr lang="bo-CN" sz="2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2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འདུས་ཚོགས་ཀྱི་སྐོར་ལས་ལྷབ་ནི་དང་ འདུས་ཚོགས་བཟོ་ནི།</a:t>
            </a:r>
            <a:endParaRPr lang="en-AU" sz="2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1F57-BC7F-4B41-87DB-97783E862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5" y="2296054"/>
            <a:ext cx="8326815" cy="3558078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6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འཆར་སྣང་དང་ཐབས་བྱུས་འདི་ </a:t>
            </a:r>
            <a:r>
              <a:rPr lang="bo-CN" sz="1600" u="sng" dirty="0">
                <a:solidFill>
                  <a:srgbClr val="292929"/>
                </a:solidFill>
                <a:highlight>
                  <a:srgbClr val="FFFF00"/>
                </a:highlight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མཐུན་མོང་གི་འཆར་སྣང་</a:t>
            </a:r>
            <a:r>
              <a:rPr lang="bo-CN" sz="16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བཟོ་མི་ བྱ་རིམ་ཅིག་ཨིན།</a:t>
            </a:r>
            <a:r>
              <a:rPr lang="en-AU" sz="16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endParaRPr lang="en-AU" sz="1600" u="sng" dirty="0">
              <a:solidFill>
                <a:srgbClr val="292929"/>
              </a:solidFill>
              <a:highlight>
                <a:srgbClr val="FFFF00"/>
              </a:highlight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6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འགོ་འཁྲིདཔ་ཚུ་ལུ་ འཆར་སྣང་འདི་རང་ལེགས་ཤོམ་ཡོད་པ་ཅིན་ </a:t>
            </a:r>
            <a:r>
              <a:rPr lang="bo-CN" sz="1600" u="sng" dirty="0">
                <a:solidFill>
                  <a:srgbClr val="292929"/>
                </a:solidFill>
                <a:highlight>
                  <a:srgbClr val="FF00FF"/>
                </a:highlight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འཕྲོ་མཐུད་དེ་ ལྷབ་སྦྱང་འབད་ནི་དང་ ཡར་རྒྱས་བཏགས་ནིའི་སེམས་ཤུགས་</a:t>
            </a:r>
            <a:r>
              <a:rPr lang="bo-CN" sz="16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ཐོབ་ཨིན།</a:t>
            </a:r>
            <a:endParaRPr lang="en-AU" sz="1600" u="sng" dirty="0">
              <a:solidFill>
                <a:srgbClr val="292929"/>
              </a:solidFill>
              <a:highlight>
                <a:srgbClr val="FF00FF"/>
              </a:highlight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600" u="sng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གྲལ་གཏོགས་ཅན་གྱི་</a:t>
            </a:r>
            <a:r>
              <a:rPr lang="bo-CN" sz="16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འདུས་ཚོགས་ཀྱི་</a:t>
            </a:r>
            <a:r>
              <a:rPr lang="bo-CN" sz="1600" u="sng" dirty="0">
                <a:solidFill>
                  <a:srgbClr val="292929"/>
                </a:solidFill>
                <a:highlight>
                  <a:srgbClr val="00FF00"/>
                </a:highlight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ལམ་སྲོལ</a:t>
            </a:r>
            <a:r>
              <a:rPr lang="en-AU" sz="1600" u="sng" dirty="0">
                <a:solidFill>
                  <a:srgbClr val="292929"/>
                </a:solidFill>
                <a:highlight>
                  <a:srgbClr val="00FF00"/>
                </a:highlight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6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གོང་འཕེལ་དང་ལྷབ་སྦྱང་གི་སྐོར་ལས་ ལམ་སྟོན་དང་འཛིན་སྐྱོང་འཐབ་མིའི་</a:t>
            </a:r>
            <a:r>
              <a:rPr lang="bo-CN" sz="1600" u="sng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བརྡ་མཚོན</a:t>
            </a:r>
            <a:endParaRPr lang="en-AU" sz="1600" u="sng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600" u="sng" dirty="0">
                <a:solidFill>
                  <a:srgbClr val="292929"/>
                </a:solidFill>
                <a:highlight>
                  <a:srgbClr val="00FFFF"/>
                </a:highlight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ཀུན་འབྲེལ་ལྷབ་སྦྲང་གི་རྒྱབ་སྐྱོར།</a:t>
            </a:r>
            <a:endParaRPr lang="en-AU" sz="1600" u="sng" dirty="0">
              <a:solidFill>
                <a:srgbClr val="292929"/>
              </a:solidFill>
              <a:highlight>
                <a:srgbClr val="00FFFF"/>
              </a:highlight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6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བྱ་རིམ་དང་མཐུད་མི་དང་ </a:t>
            </a:r>
            <a:r>
              <a:rPr lang="bo-CN" sz="1600" dirty="0">
                <a:solidFill>
                  <a:srgbClr val="292929"/>
                </a:solidFill>
                <a:highlight>
                  <a:srgbClr val="808000"/>
                </a:highlight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ཀུན་འབྲེལ་གྱི་</a:t>
            </a:r>
            <a:r>
              <a:rPr lang="bo-CN" sz="16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ཐབས་ལམ</a:t>
            </a:r>
            <a:endParaRPr lang="en-AU" sz="1600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6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མ་འོངས་པའི་དོན་ལུ་ ཕན་ནུས་ཅན་གྱི་ </a:t>
            </a:r>
            <a:r>
              <a:rPr lang="bo-CN" sz="1600" u="sng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ལས་མི་གོང་འཕེལ་</a:t>
            </a:r>
            <a:endParaRPr lang="bo-CN" sz="1600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6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སྤྲོ་འཐུས་ཀྱི་</a:t>
            </a:r>
            <a:r>
              <a:rPr lang="bo-CN" sz="1600" u="sng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གསོལ་ར་</a:t>
            </a:r>
            <a:r>
              <a:rPr lang="bo-CN" sz="1600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བྱིན་ནིའི་འཆར་གཞི་</a:t>
            </a:r>
            <a:endParaRPr lang="en-AU" sz="1600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</a:pPr>
            <a:endParaRPr lang="fi-FI" sz="1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39A40-5799-4A5B-9E70-38B3A4E7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1EA7-F8AE-4A37-9824-55BFE84D35BB}" type="datetime1">
              <a:rPr lang="fi-FI" smtClean="0"/>
              <a:t>16.10.2022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DDF72-1859-4632-85BC-171713DB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B092AA-5B74-4285-9B17-B6D6E40B5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77" y="4462866"/>
            <a:ext cx="3535155" cy="2208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7E507C-4A24-4E63-B074-3449A3C90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82950" y="-16659"/>
            <a:ext cx="2434285" cy="1348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7DFDCE-D03A-48AA-97D9-8778E0005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97995" y="-248130"/>
            <a:ext cx="2809371" cy="17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11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AED0F-24D8-CF7E-265B-1D43565D3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69" y="1967018"/>
            <a:ext cx="7886700" cy="37509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bo-CN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དམིགས་དོན་འཆར་གཞི་བརྩམས་ནིའི་མནོ་བསམ།</a:t>
            </a:r>
          </a:p>
          <a:p>
            <a:pPr>
              <a:lnSpc>
                <a:spcPct val="150000"/>
              </a:lnSpc>
            </a:pPr>
            <a:r>
              <a:rPr lang="bo-CN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འཆར་སྣང་གསལ་འདོན། གསལ་རི་རི་སྦེ་སྟོན་ནི། གནས་སྐབས་བཏོན་ནི། བཟོ་དཔེ། བརྟག་དཔྱད་འབད་ནི། </a:t>
            </a:r>
          </a:p>
          <a:p>
            <a:pPr>
              <a:lnSpc>
                <a:spcPct val="150000"/>
              </a:lnSpc>
            </a:pPr>
            <a:endParaRPr lang="en-US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5E0E7-27DE-7D43-3F85-43CCE35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1EA7-F8AE-4A37-9824-55BFE84D35BB}" type="datetime1">
              <a:rPr lang="fi-FI" smtClean="0"/>
              <a:t>16.10.2022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CEE9F-68C3-93A3-C630-1020895D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6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BCB5BC-8848-4501-A30E-861CC8272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37" y="2129543"/>
            <a:ext cx="3332964" cy="3836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ABDDD-CB4A-44AB-A8C9-AF7C16C9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21" y="266769"/>
            <a:ext cx="8430508" cy="1426541"/>
          </a:xfrm>
        </p:spPr>
        <p:txBody>
          <a:bodyPr>
            <a:normAutofit/>
          </a:bodyPr>
          <a:lstStyle/>
          <a:p>
            <a:r>
              <a:rPr lang="bo-CN" sz="2400" dirty="0">
                <a:solidFill>
                  <a:schemeClr val="bg1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སྡེ་ཚན་གྱི་འགོ་ཁྲིདཔ་ཚུ་ སྤྲོ་བ་བསྐྱེད་བཅུག་ནི།</a:t>
            </a:r>
            <a:endParaRPr lang="en-AU" sz="2400" dirty="0">
              <a:solidFill>
                <a:schemeClr val="bg1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C880D-98CC-412C-830A-5E6CD0A40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1187777"/>
            <a:ext cx="4707133" cy="45385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en-AU" sz="1800" dirty="0">
              <a:solidFill>
                <a:schemeClr val="tx1">
                  <a:lumMod val="95000"/>
                  <a:lumOff val="5000"/>
                </a:schemeClr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མི་སྡེའི་ </a:t>
            </a:r>
            <a:r>
              <a:rPr lang="bo-C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རང་གཤིས</a:t>
            </a:r>
            <a:endParaRPr lang="en-AU" sz="1800" dirty="0">
              <a:solidFill>
                <a:schemeClr val="tx1">
                  <a:lumMod val="95000"/>
                  <a:lumOff val="5000"/>
                </a:schemeClr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སྡེ་ཚན་གྱི་འགོ་ཁྲིདཔ་དང་ འཐུས་མི་ཚུའི་བར་ན་ </a:t>
            </a:r>
            <a:r>
              <a:rPr lang="bo-CN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འབྲེལ་བ་ག་དེ་སྦེ་འཐབ་ཨིན་ན།</a:t>
            </a:r>
            <a:endParaRPr lang="en-AU" sz="1800" u="sng" dirty="0">
              <a:solidFill>
                <a:schemeClr val="tx1">
                  <a:lumMod val="95000"/>
                  <a:lumOff val="5000"/>
                </a:schemeClr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སྡེ་ཚན་གྱི་ལྕོགས་གྲུབ</a:t>
            </a:r>
            <a:endParaRPr lang="en-AU" sz="1800" u="sng" dirty="0">
              <a:solidFill>
                <a:schemeClr val="tx1">
                  <a:lumMod val="95000"/>
                  <a:lumOff val="5000"/>
                </a:schemeClr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སྡེ་ཚན་གྱི་འཐུས་མི་རེ་རེ་བཞིན་གྱི་ལྕོགས་གྲུབ</a:t>
            </a:r>
            <a:endParaRPr lang="en-AU" sz="1800" u="sng" dirty="0">
              <a:solidFill>
                <a:schemeClr val="tx1">
                  <a:lumMod val="95000"/>
                  <a:lumOff val="5000"/>
                </a:schemeClr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8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དབང་ཆ</a:t>
            </a:r>
            <a:endParaRPr lang="en-AU" sz="180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00FF"/>
              </a:highlight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bo-CN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འཛིན་སྐྱོང་པ་ཚུ་གིས་འབད་རུང་ </a:t>
            </a:r>
            <a:r>
              <a:rPr lang="bo-C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ཁོང་གི་ལྕོགས་གྲུབ་འདི་ </a:t>
            </a:r>
            <a:r>
              <a:rPr lang="bo-CN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མཉམ་སྡེབ་འབད་དེ་བཞག་དགོ།</a:t>
            </a:r>
            <a:endParaRPr lang="fi-FI" sz="1800" u="sng" dirty="0">
              <a:solidFill>
                <a:schemeClr val="tx1">
                  <a:lumMod val="95000"/>
                  <a:lumOff val="5000"/>
                </a:schemeClr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78FE-3E2A-4DCD-89A4-E3CA174A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1EA7-F8AE-4A37-9824-55BFE84D35BB}" type="datetime1">
              <a:rPr lang="fi-FI" smtClean="0"/>
              <a:t>16.10.2022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6D4DB-4880-42C6-8F9C-229310A1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0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5946"/>
            <a:ext cx="1590238" cy="1095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ཨཱ་རོན་ དྲིཀ་ནན</a:t>
            </a:r>
            <a:r>
              <a:rPr lang="en-AU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:</a:t>
            </a:r>
            <a:b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ལག་ལེན་རིམ་ལུགས།</a:t>
            </a:r>
            <a:r>
              <a:rPr lang="en-AU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32" y="2150753"/>
            <a:ext cx="7983174" cy="4740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འདུས་ཚོགས་ཚུ་ སྣ་འཛིངས་ཅན་གྱི་ལམ་ལུགས་ཨིན།</a:t>
            </a:r>
          </a:p>
          <a:p>
            <a:pPr>
              <a:lnSpc>
                <a:spcPct val="150000"/>
              </a:lnSpc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འདུས་ཚོགས་འདི་འཕྲུལ་ཆས་མེན། འ་ནཱི་འདི་ ཆུ་ཚོད་འཁོར་ལོ་བཟུམ་མེན་པ་ ལྡུམ་ར་བཟུམ་ཅིག་ཨིན། མི་དང་བྱ་རིམ་གཉིས་ ཨ་རྟག་ར་གཅིག་ཁར་ འགྱོ་མི་བཏུབ།</a:t>
            </a:r>
            <a:endParaRPr lang="en-AU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ལམ་སྲོལ་འདི་གལ་གནད་ཅན་ཅིག་ཨིན། </a:t>
            </a:r>
            <a:endParaRPr lang="en-AU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“</a:t>
            </a: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ལམ་སྲོལ་འདི་གྱིབ་མ་བཟུམ་ཅིག་ཨིན། ཁྱོད་ཀྱིས་ལམ་སྲོལ་འདི་གྱུར་བཅོས་རྐྱབ་མ་བཏུབ་རུང་ ཨ་རྟག་རང་ འགྱུར་ཏེ་འགྱོཝ་ཨིན། ལམ་སྲོལ་འདི་མྱོང་ནི་རྐྱངམ་གཅིག་མ་གཏོགས་འགྱུར་བཅོས་རྐྱབ་མི་མཏུབ།</a:t>
            </a:r>
            <a:r>
              <a:rPr lang="en-US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” </a:t>
            </a:r>
            <a:endParaRPr lang="bo-CN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ལམ་སྲོལ་འགྱུར་བཅོས་རྐྱབ་ནིའི་རྩིས་རྐྱབ་པ་ཅིན་ གནམ་ཤིས་འགྱུར་བཏབ་ནིའི་རྩིས་རྐྱབ་དོ་བཟུམ་ཨིན་་་་་་</a:t>
            </a:r>
            <a:r>
              <a:rPr lang="en-US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 </a:t>
            </a:r>
            <a:endParaRPr lang="fi-FI" sz="1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</a:pPr>
            <a:r>
              <a:rPr lang="bo-CN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ལག་ལེན་རིམ་ལུགས་འདི་ བཟོ་བཀོད་འབད་དེ་བཟོ་བཏུབ་ ཨིན་རུང་</a:t>
            </a:r>
            <a:r>
              <a:rPr lang="en-AU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*</a:t>
            </a:r>
            <a:r>
              <a:rPr lang="bo-CN" sz="1400" i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ལག་ལེན་རིམ་ལུགས་འདི་ སྣ་མང་སྦེ་ཡོད་དེ་འབད་རུང་ སྣ་འཛིང་མེན</a:t>
            </a:r>
            <a:endParaRPr lang="en-AU" sz="1400" i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EB0BB1-2A72-4AAD-A650-57C53CDE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3935-D249-49DF-A4FE-5C22CB334E53}" type="datetime1">
              <a:rPr lang="fi-FI" smtClean="0"/>
              <a:t>16.10.2022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07BDB-51F1-47C0-8E83-4A1212EC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970" y="1277711"/>
            <a:ext cx="2416029" cy="12659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BF019-678A-4D8F-9BF4-E6ECF2EF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E83ABD-C796-41E4-AD7C-4924138C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20979"/>
            <a:ext cx="7886700" cy="807347"/>
          </a:xfrm>
        </p:spPr>
        <p:txBody>
          <a:bodyPr>
            <a:normAutofit/>
          </a:bodyPr>
          <a:lstStyle/>
          <a:p>
            <a:r>
              <a:rPr lang="bo-CN" sz="24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ལས་ཚོགས་གོང་འཕེལ</a:t>
            </a:r>
            <a:endParaRPr lang="en-AU" sz="24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62D21-A6FD-43B3-8423-026075D43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42" y="2354617"/>
            <a:ext cx="8109908" cy="26158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o-CN" sz="1600" u="sng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ལས་ཚོགས་ཀྱི་ཡོན་ཏན</a:t>
            </a:r>
            <a:r>
              <a:rPr lang="en-AU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: </a:t>
            </a:r>
            <a:r>
              <a:rPr lang="bo-CN" sz="1600" dirty="0">
                <a:highlight>
                  <a:srgbClr val="00FFFF"/>
                </a:highlight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གནས་སྡུད། བརྟག་ཞིབ། མཁྱེན་རྒྱ།</a:t>
            </a:r>
            <a:endParaRPr lang="en-AU" sz="1600" dirty="0">
              <a:highlight>
                <a:srgbClr val="00FFFF"/>
              </a:highlight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</a:pPr>
            <a:r>
              <a:rPr lang="bo-CN" sz="1600" u="sng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འགོ་ཁྲིདཔ་གི་འཆར་གཞི</a:t>
            </a:r>
            <a:r>
              <a:rPr lang="en-AU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: </a:t>
            </a:r>
            <a:r>
              <a:rPr lang="bo-CN" sz="1600" dirty="0">
                <a:highlight>
                  <a:srgbClr val="FF00FF"/>
                </a:highlight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བཤད་ནི། བདག་འཛིན་འབད་ནི། དབང་ཆ་བྱིན་ནི། བློ་གཏད་ནི། བརྩི་མཐོང་།</a:t>
            </a:r>
            <a:endParaRPr lang="en-AU" sz="1600" dirty="0">
              <a:highlight>
                <a:srgbClr val="FF00FF"/>
              </a:highlight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</a:pPr>
            <a:r>
              <a:rPr lang="bo-CN" sz="1600" u="sng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འཆར་གཞི་ལུ་རྒྱབ་སྐྱོར</a:t>
            </a:r>
            <a:r>
              <a:rPr lang="en-AU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: </a:t>
            </a:r>
            <a:r>
              <a:rPr lang="bo-CN" sz="1600" dirty="0">
                <a:highlight>
                  <a:srgbClr val="C0C0C0"/>
                </a:highlight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གཞི་བཀོད། འགན་ཁུར། འོས་འབབ་ལྡན་པའི་དམིགས་དོན།</a:t>
            </a:r>
            <a:endParaRPr lang="en-AU" sz="1600" dirty="0">
              <a:highlight>
                <a:srgbClr val="C0C0C0"/>
              </a:highlight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</a:pPr>
            <a:r>
              <a:rPr lang="bo-CN" sz="1600" u="sng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ལེགས་བཅོས་ཀྱི་འཆར་གཞི</a:t>
            </a:r>
            <a:r>
              <a:rPr lang="en-AU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: </a:t>
            </a:r>
            <a:r>
              <a:rPr lang="bo-CN" sz="1600" dirty="0">
                <a:highlight>
                  <a:srgbClr val="FFFF00"/>
                </a:highlight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འོས་འབབ་ཅན་ཚུ་བཟོ་ནི། འགྱུར་བ། ལྷབ་སྦྱང་།</a:t>
            </a:r>
            <a:endParaRPr lang="en-AU" sz="1600" dirty="0">
              <a:highlight>
                <a:srgbClr val="FFFF00"/>
              </a:highlight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>
              <a:lnSpc>
                <a:spcPct val="150000"/>
              </a:lnSpc>
            </a:pPr>
            <a:r>
              <a:rPr lang="bo-CN" sz="1600" u="sng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ཡར་འཕེལ་འགྱོ་མི་འདི་དབྱེ་ཞིབ་འབད་ནི</a:t>
            </a:r>
            <a:r>
              <a:rPr lang="en-AU" sz="1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: </a:t>
            </a:r>
            <a:r>
              <a:rPr lang="bo-CN" sz="1600" dirty="0">
                <a:highlight>
                  <a:srgbClr val="00FF00"/>
                </a:highlight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བསྐྱར་ཞིབ། གཞི་བཀོད། འཕྲོ་མཐུད་དེ་རང་ ཡར་འཕེལ་འགྱོ་ནི།</a:t>
            </a:r>
            <a:endParaRPr lang="en-AU" sz="1600" dirty="0">
              <a:highlight>
                <a:srgbClr val="00FF00"/>
              </a:highlight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CA8AF-9BBA-4672-A4DF-43BD5799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0124-E636-41A1-971E-D4A68BFFFEFF}" type="datetime1">
              <a:rPr lang="fi-FI" smtClean="0"/>
              <a:t>16.10.2022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18128-D46B-4385-AF0C-1C2B75A1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D2909-FD44-4508-BB18-B9F02E821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4" y="-9153"/>
            <a:ext cx="2808524" cy="16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3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447118"/>
            <a:ext cx="8602280" cy="705036"/>
          </a:xfrm>
        </p:spPr>
        <p:txBody>
          <a:bodyPr anchor="t">
            <a:normAutofit/>
          </a:bodyPr>
          <a:lstStyle/>
          <a:p>
            <a:r>
              <a:rPr lang="bo-CN" sz="32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ལག་ལེན་རིམ་ལུགས</a:t>
            </a:r>
            <a:r>
              <a:rPr lang="en-AU" sz="32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(</a:t>
            </a:r>
            <a:r>
              <a:rPr lang="bo-CN" sz="32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ཨོ་ཨེས</a:t>
            </a:r>
            <a:r>
              <a:rPr lang="en-AU" sz="32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)  </a:t>
            </a:r>
            <a:r>
              <a:rPr lang="bo-CN" sz="32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རས་སྣམ།</a:t>
            </a:r>
            <a:endParaRPr lang="en-AU" sz="32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6AC8C80-6330-4950-8B84-48D9CEFD9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973673"/>
              </p:ext>
            </p:extLst>
          </p:nvPr>
        </p:nvGraphicFramePr>
        <p:xfrm>
          <a:off x="63455" y="2155329"/>
          <a:ext cx="8141652" cy="37741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4469">
                  <a:extLst>
                    <a:ext uri="{9D8B030D-6E8A-4147-A177-3AD203B41FA5}">
                      <a16:colId xmlns:a16="http://schemas.microsoft.com/office/drawing/2014/main" val="2974157982"/>
                    </a:ext>
                  </a:extLst>
                </a:gridCol>
                <a:gridCol w="2553300">
                  <a:extLst>
                    <a:ext uri="{9D8B030D-6E8A-4147-A177-3AD203B41FA5}">
                      <a16:colId xmlns:a16="http://schemas.microsoft.com/office/drawing/2014/main" val="3483740710"/>
                    </a:ext>
                  </a:extLst>
                </a:gridCol>
                <a:gridCol w="2713883">
                  <a:extLst>
                    <a:ext uri="{9D8B030D-6E8A-4147-A177-3AD203B41FA5}">
                      <a16:colId xmlns:a16="http://schemas.microsoft.com/office/drawing/2014/main" val="1659980927"/>
                    </a:ext>
                  </a:extLst>
                </a:gridCol>
              </a:tblGrid>
              <a:tr h="931087">
                <a:tc>
                  <a:txBody>
                    <a:bodyPr/>
                    <a:lstStyle/>
                    <a:p>
                      <a:r>
                        <a:rPr lang="bo-CN" sz="2800" b="1" dirty="0">
                          <a:solidFill>
                            <a:schemeClr val="bg1"/>
                          </a:solidFill>
                          <a:latin typeface="DDC Uchen" panose="01010100010101010101" pitchFamily="2" charset="0"/>
                          <a:ea typeface="DDC Uchen" panose="01010100010101010101" pitchFamily="2" charset="0"/>
                          <a:cs typeface="DDC Uchen" panose="01010100010101010101" pitchFamily="2" charset="0"/>
                        </a:rPr>
                        <a:t>དགོས་དོན</a:t>
                      </a:r>
                      <a:endParaRPr lang="fi-FI" sz="2800" dirty="0"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</a:txBody>
                  <a:tcPr marL="90105" marR="90105" marT="45053" marB="450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o-CN" sz="2800" b="1" dirty="0">
                          <a:solidFill>
                            <a:schemeClr val="bg1"/>
                          </a:solidFill>
                          <a:latin typeface="DDC Uchen" panose="01010100010101010101" pitchFamily="2" charset="0"/>
                          <a:ea typeface="DDC Uchen" panose="01010100010101010101" pitchFamily="2" charset="0"/>
                          <a:cs typeface="DDC Uchen" panose="01010100010101010101" pitchFamily="2" charset="0"/>
                        </a:rPr>
                        <a:t>དབང་ཆ</a:t>
                      </a:r>
                      <a:endParaRPr lang="fi-FI" sz="2800" b="1" dirty="0">
                        <a:solidFill>
                          <a:schemeClr val="bg1"/>
                        </a:solidFill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  <a:p>
                      <a:endParaRPr lang="fi-FI" sz="2800" dirty="0"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</a:txBody>
                  <a:tcPr marL="90105" marR="90105" marT="45053" marB="450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o-CN" sz="2800" b="1" kern="1200" dirty="0">
                          <a:solidFill>
                            <a:schemeClr val="bg1"/>
                          </a:solidFill>
                          <a:latin typeface="DDC Uchen" panose="01010100010101010101" pitchFamily="2" charset="0"/>
                          <a:ea typeface="DDC Uchen" panose="01010100010101010101" pitchFamily="2" charset="0"/>
                          <a:cs typeface="DDC Uchen" panose="01010100010101010101" pitchFamily="2" charset="0"/>
                        </a:rPr>
                        <a:t>གཞི་བཀོད</a:t>
                      </a:r>
                      <a:endParaRPr lang="fi-FI" sz="2800" b="1" kern="1200" dirty="0">
                        <a:solidFill>
                          <a:schemeClr val="bg1"/>
                        </a:solidFill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  <a:p>
                      <a:endParaRPr lang="fi-FI" sz="2800" dirty="0"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</a:txBody>
                  <a:tcPr marL="90105" marR="90105" marT="45053" marB="45053"/>
                </a:tc>
                <a:extLst>
                  <a:ext uri="{0D108BD9-81ED-4DB2-BD59-A6C34878D82A}">
                    <a16:rowId xmlns:a16="http://schemas.microsoft.com/office/drawing/2014/main" val="1018734721"/>
                  </a:ext>
                </a:extLst>
              </a:tr>
              <a:tr h="931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o-CN" sz="2800" b="1" kern="1200" dirty="0">
                          <a:solidFill>
                            <a:schemeClr val="tx1"/>
                          </a:solidFill>
                          <a:latin typeface="DDC Uchen" panose="01010100010101010101" pitchFamily="2" charset="0"/>
                          <a:ea typeface="DDC Uchen" panose="01010100010101010101" pitchFamily="2" charset="0"/>
                          <a:cs typeface="DDC Uchen" panose="01010100010101010101" pitchFamily="2" charset="0"/>
                        </a:rPr>
                        <a:t>ཐབ་བྱུས</a:t>
                      </a:r>
                      <a:endParaRPr lang="fi-FI" sz="2800" b="1" kern="1200" dirty="0">
                        <a:solidFill>
                          <a:schemeClr val="tx1"/>
                        </a:solidFill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  <a:p>
                      <a:endParaRPr lang="fi-FI" sz="2800" dirty="0"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</a:txBody>
                  <a:tcPr marL="90105" marR="90105" marT="45053" marB="450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o-CN" sz="2800" b="1" kern="1200" dirty="0">
                          <a:solidFill>
                            <a:schemeClr val="tx1"/>
                          </a:solidFill>
                          <a:latin typeface="DDC Uchen" panose="01010100010101010101" pitchFamily="2" charset="0"/>
                          <a:ea typeface="DDC Uchen" panose="01010100010101010101" pitchFamily="2" charset="0"/>
                          <a:cs typeface="DDC Uchen" panose="01010100010101010101" pitchFamily="2" charset="0"/>
                        </a:rPr>
                        <a:t>རྒྱུ་ཁུངས</a:t>
                      </a:r>
                      <a:endParaRPr lang="fi-FI" sz="2800" b="1" kern="1200" dirty="0">
                        <a:solidFill>
                          <a:schemeClr val="tx1"/>
                        </a:solidFill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  <a:p>
                      <a:endParaRPr lang="fi-FI" sz="2800" dirty="0"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</a:txBody>
                  <a:tcPr marL="90105" marR="90105" marT="45053" marB="450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o-CN" sz="2800" b="1" kern="1200" dirty="0">
                          <a:solidFill>
                            <a:schemeClr val="tx1"/>
                          </a:solidFill>
                          <a:latin typeface="DDC Uchen" panose="01010100010101010101" pitchFamily="2" charset="0"/>
                          <a:ea typeface="DDC Uchen" panose="01010100010101010101" pitchFamily="2" charset="0"/>
                          <a:cs typeface="DDC Uchen" panose="01010100010101010101" pitchFamily="2" charset="0"/>
                        </a:rPr>
                        <a:t>གསར་བཏོད</a:t>
                      </a:r>
                      <a:endParaRPr lang="fi-FI" sz="2800" b="1" kern="1200" dirty="0">
                        <a:solidFill>
                          <a:schemeClr val="tx1"/>
                        </a:solidFill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  <a:p>
                      <a:endParaRPr lang="fi-FI" sz="2800" dirty="0"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</a:txBody>
                  <a:tcPr marL="90105" marR="90105" marT="45053" marB="45053"/>
                </a:tc>
                <a:extLst>
                  <a:ext uri="{0D108BD9-81ED-4DB2-BD59-A6C34878D82A}">
                    <a16:rowId xmlns:a16="http://schemas.microsoft.com/office/drawing/2014/main" val="391453506"/>
                  </a:ext>
                </a:extLst>
              </a:tr>
              <a:tr h="931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o-CN" sz="2800" b="1" dirty="0">
                          <a:solidFill>
                            <a:schemeClr val="tx1"/>
                          </a:solidFill>
                          <a:latin typeface="DDC Uchen" panose="01010100010101010101" pitchFamily="2" charset="0"/>
                          <a:ea typeface="DDC Uchen" panose="01010100010101010101" pitchFamily="2" charset="0"/>
                          <a:cs typeface="DDC Uchen" panose="01010100010101010101" pitchFamily="2" charset="0"/>
                        </a:rPr>
                        <a:t>ལཱ་གི་རྒྱུན།</a:t>
                      </a:r>
                      <a:endParaRPr lang="fi-FI" sz="2800" b="1" dirty="0">
                        <a:solidFill>
                          <a:schemeClr val="tx1"/>
                        </a:solidFill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  <a:p>
                      <a:endParaRPr lang="fi-FI" sz="2800" dirty="0"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</a:txBody>
                  <a:tcPr marL="90105" marR="90105" marT="45053" marB="450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o-CN" sz="2800" b="1" dirty="0">
                          <a:solidFill>
                            <a:schemeClr val="tx1"/>
                          </a:solidFill>
                          <a:latin typeface="DDC Uchen" panose="01010100010101010101" pitchFamily="2" charset="0"/>
                          <a:ea typeface="DDC Uchen" panose="01010100010101010101" pitchFamily="2" charset="0"/>
                          <a:cs typeface="DDC Uchen" panose="01010100010101010101" pitchFamily="2" charset="0"/>
                        </a:rPr>
                        <a:t>ཞལ་འཛོམས</a:t>
                      </a:r>
                      <a:endParaRPr lang="fi-FI" sz="2800" b="1" dirty="0">
                        <a:solidFill>
                          <a:schemeClr val="tx1"/>
                        </a:solidFill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  <a:p>
                      <a:endParaRPr lang="fi-FI" sz="2800" dirty="0"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</a:txBody>
                  <a:tcPr marL="90105" marR="90105" marT="45053" marB="450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o-CN" sz="2800" b="1" dirty="0">
                          <a:solidFill>
                            <a:schemeClr val="tx1"/>
                          </a:solidFill>
                          <a:latin typeface="DDC Uchen" panose="01010100010101010101" pitchFamily="2" charset="0"/>
                          <a:ea typeface="DDC Uchen" panose="01010100010101010101" pitchFamily="2" charset="0"/>
                          <a:cs typeface="DDC Uchen" panose="01010100010101010101" pitchFamily="2" charset="0"/>
                        </a:rPr>
                        <a:t>བརྡ་དོན/ཁ་གསལ</a:t>
                      </a:r>
                      <a:endParaRPr lang="fi-FI" sz="2800" b="1" dirty="0">
                        <a:solidFill>
                          <a:schemeClr val="tx1"/>
                        </a:solidFill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  <a:p>
                      <a:endParaRPr lang="fi-FI" sz="2800" dirty="0"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</a:txBody>
                  <a:tcPr marL="90105" marR="90105" marT="45053" marB="45053"/>
                </a:tc>
                <a:extLst>
                  <a:ext uri="{0D108BD9-81ED-4DB2-BD59-A6C34878D82A}">
                    <a16:rowId xmlns:a16="http://schemas.microsoft.com/office/drawing/2014/main" val="1227783058"/>
                  </a:ext>
                </a:extLst>
              </a:tr>
              <a:tr h="931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o-CN" sz="2800" b="1" dirty="0">
                          <a:solidFill>
                            <a:schemeClr val="tx1"/>
                          </a:solidFill>
                          <a:latin typeface="DDC Uchen" panose="01010100010101010101" pitchFamily="2" charset="0"/>
                          <a:ea typeface="DDC Uchen" panose="01010100010101010101" pitchFamily="2" charset="0"/>
                          <a:cs typeface="DDC Uchen" panose="01010100010101010101" pitchFamily="2" charset="0"/>
                        </a:rPr>
                        <a:t>འཐུས་མི</a:t>
                      </a:r>
                      <a:endParaRPr lang="fi-FI" sz="2800" b="1" dirty="0">
                        <a:solidFill>
                          <a:schemeClr val="tx1"/>
                        </a:solidFill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  <a:p>
                      <a:endParaRPr lang="fi-FI" sz="2800" dirty="0"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</a:txBody>
                  <a:tcPr marL="90105" marR="90105" marT="45053" marB="45053"/>
                </a:tc>
                <a:tc>
                  <a:txBody>
                    <a:bodyPr/>
                    <a:lstStyle/>
                    <a:p>
                      <a:r>
                        <a:rPr lang="bo-CN" sz="2800" b="1" dirty="0">
                          <a:latin typeface="DDC Uchen" panose="01010100010101010101" pitchFamily="2" charset="0"/>
                          <a:ea typeface="DDC Uchen" panose="01010100010101010101" pitchFamily="2" charset="0"/>
                          <a:cs typeface="DDC Uchen" panose="01010100010101010101" pitchFamily="2" charset="0"/>
                        </a:rPr>
                        <a:t>མཐར་ཕྱིན</a:t>
                      </a:r>
                      <a:endParaRPr lang="fi-FI" sz="2800" b="1" dirty="0"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</a:txBody>
                  <a:tcPr marL="90105" marR="90105" marT="45053" marB="4505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o-CN" sz="2800" b="1" dirty="0">
                          <a:solidFill>
                            <a:schemeClr val="tx1"/>
                          </a:solidFill>
                          <a:latin typeface="DDC Uchen" panose="01010100010101010101" pitchFamily="2" charset="0"/>
                          <a:ea typeface="DDC Uchen" panose="01010100010101010101" pitchFamily="2" charset="0"/>
                          <a:cs typeface="DDC Uchen" panose="01010100010101010101" pitchFamily="2" charset="0"/>
                        </a:rPr>
                        <a:t>རྒུད་འཐུས</a:t>
                      </a:r>
                      <a:endParaRPr lang="fi-FI" sz="2800" b="1" dirty="0">
                        <a:solidFill>
                          <a:schemeClr val="tx1"/>
                        </a:solidFill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  <a:p>
                      <a:endParaRPr lang="fi-FI" sz="2800" dirty="0">
                        <a:latin typeface="DDC Uchen" panose="01010100010101010101" pitchFamily="2" charset="0"/>
                        <a:ea typeface="DDC Uchen" panose="01010100010101010101" pitchFamily="2" charset="0"/>
                        <a:cs typeface="DDC Uchen" panose="01010100010101010101" pitchFamily="2" charset="0"/>
                      </a:endParaRPr>
                    </a:p>
                  </a:txBody>
                  <a:tcPr marL="90105" marR="90105" marT="45053" marB="45053"/>
                </a:tc>
                <a:extLst>
                  <a:ext uri="{0D108BD9-81ED-4DB2-BD59-A6C34878D82A}">
                    <a16:rowId xmlns:a16="http://schemas.microsoft.com/office/drawing/2014/main" val="892947727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9B6A-43EB-41D1-A37F-7A83745E2E2A}" type="datetime1">
              <a:rPr lang="fi-FI" smtClean="0"/>
              <a:t>16.10.2022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6A9AC9-31B9-4ABC-B98E-CAA64E6B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0744"/>
            <a:ext cx="1415143" cy="81725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3EB4F3-B823-4636-A3FA-24F37A1C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br>
              <a:rPr lang="de-DE" sz="2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28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༡. དགོས་དོན།</a:t>
            </a:r>
            <a:endParaRPr lang="de-DE" sz="28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8816" y="1378142"/>
            <a:ext cx="7142155" cy="4907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bo-CN" altLang="fi-FI" sz="1800" b="1" i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འདིའི་དགོས་དོན་འདི་  གཞན་འདུས་ཚོག། སྡེ་ཚན་ཡངནི་ མི་ངོམ་ག་ལས་འབད་རུང་ དྲགཔ་སྦེ་སྡོད་ནིའི་་དོན་ལུ་ ང་བཅས་ཀྱིས་ གནས་སྟངས་དང་མཐུནམ་སྦེ་ག་དེ་སྦེ་བཟོཝ་ཨིན་ན་དང་ ལམ་སྟོན་འབདཝ་ཨིན་ན།</a:t>
            </a:r>
            <a:endParaRPr lang="en-AU" altLang="fi-FI" sz="1800" b="1" i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i-FI" altLang="fi-FI" sz="20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ང་བཅས་ཚུ་ ནཱ་ལུ་སྡོད་མིའི་རྒྱུ་མཚན་འདི་ག་ཅི་སྨོ?</a:t>
            </a:r>
            <a:endParaRPr lang="en-AU" altLang="fi-FI" sz="20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ངབཅས་ཀྱི་ལཱ་གི་སྐོར་ལས་ གནད་དོན་གལ་ཅན་ག་ཅི་སྨོ?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20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ང་བཅས་ཀྱི་དགོས་དོན་གྱིས་ གྲོས་ཐག་བཅད་ནི་ལུ་ ཆ་རོགས་ག་དེ་སྦེ་འབདཝ་སྨོ?</a:t>
            </a:r>
            <a:endParaRPr lang="en-AU" altLang="fi-FI" sz="20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0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4D90-E9C0-4EE8-AE8D-A70B4DD42141}" type="datetime1">
              <a:rPr lang="fi-FI" smtClean="0"/>
              <a:t>16.10.2022</a:t>
            </a:fld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AAB19D-5517-4BF7-A810-C2A3EA36A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714" y="5950705"/>
            <a:ext cx="1689733" cy="907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14945-F0D3-4C07-9F13-782CAB9E7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86050" y="4482406"/>
            <a:ext cx="2601653" cy="160724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BDA45-43AE-48B6-8289-05BD6265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6DCD-5D90-BDB0-9605-4F98A014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o-CN" sz="36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དགོས་དོན</a:t>
            </a:r>
            <a:endParaRPr lang="en-US" sz="36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5B164-ADC1-5E2C-0C7A-9BAD64CA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16" y="2705208"/>
            <a:ext cx="7886700" cy="25849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bo-CN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(མིང་)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bo-CN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ག་ཅི་ཅིག་ ག་ཅི་འབད་གནས་ཡོདཔ་ཨིན་ན་དང་ ཡངནི་ འདི་ག་ཅི་སྦེ་འབད་ཡོདཔ་ཨིན་ན་དང་ ལག་ལེན་འཐབ་ཡོདཔ་ཨིན་ན།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bo-CN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ག་ཅི་ཅིག་གིས་ དམིགས་པ་བསྐྱེད་མི་ཡངནི་ རེ་འདུན།</a:t>
            </a:r>
          </a:p>
          <a:p>
            <a:pPr>
              <a:lnSpc>
                <a:spcPct val="150000"/>
              </a:lnSpc>
            </a:pPr>
            <a:endParaRPr lang="en-US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E4BAB-6528-CA60-4744-33D91913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1EA7-F8AE-4A37-9824-55BFE84D35BB}" type="datetime1">
              <a:rPr lang="fi-FI" smtClean="0"/>
              <a:t>16.10.2022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D6326-7409-E1EE-A851-50E33F6D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7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5861" y="187239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༢. དབང་ཆ།</a:t>
            </a:r>
            <a:endParaRPr lang="de-DE" sz="3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08373"/>
            <a:ext cx="8266205" cy="34033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bo-CN" altLang="fi-FI" sz="2000" b="1" i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དབང་ཚད་འདི་ག་དེ་བྱིན་ཡོདཔ་ཨིན་ན་དང་ གྲོས་ཐག་ག་དེ་སྦེ་བཅད་ཡོདཔ་ཨིན་ན། གྲོས་ཐག་བཅད་ནི་དང་ དང་ལེན་འབད་ནི་ཡངནི་ གཞན་ཡང་ གྲོས་ཐག་བཅད་དེ་ དང་ལེན་འབད་བཅགུ་ནི།</a:t>
            </a:r>
            <a:endParaRPr lang="en-AU" altLang="fi-FI" sz="2000" b="1" i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bo-CN" altLang="fi-FI" sz="20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18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གཞན་ལུ་ ག་གིས་བཀོད་རྒྱ་བཏང་ཚུགསཔ་སྨོ?</a:t>
            </a:r>
            <a:endParaRPr lang="en-AU" altLang="fi-FI" sz="18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18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གལ་གནད་ཅན་གྱི་གྲོས་ཐག་ག་དེ་སྦེ་བཅད་ནི་སྨོ?</a:t>
            </a:r>
            <a:r>
              <a:rPr lang="en-AU" altLang="fi-FI" sz="18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endParaRPr lang="bo-CN" altLang="fi-FI" sz="18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18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ག་ཅི་འདི་འབད་བ་ཅིན་ ཉེན་སྲུང་ཅན་འོང་དང་</a:t>
            </a:r>
            <a:endParaRPr lang="en-US" altLang="fi-FI" sz="18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bo-CN" altLang="fi-FI" sz="18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ག་ཅིའདི་འབད་བ་ཅིན་</a:t>
            </a:r>
            <a:r>
              <a:rPr lang="en-US" altLang="fi-FI" sz="18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r>
              <a:rPr lang="bo-CN" altLang="fi-FI" sz="18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ཉེན་སྲུང་མི་འོང?</a:t>
            </a:r>
            <a:r>
              <a:rPr lang="en-AU" altLang="fi-FI" sz="18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 </a:t>
            </a:r>
            <a:endParaRPr lang="en-US" sz="18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FEA-7153-4B65-B484-C2AA4ED0471C}" type="datetime1">
              <a:rPr lang="fi-FI" smtClean="0"/>
              <a:t>16.10.2022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BCDF8-3257-40FE-BDF1-90DB895B4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95163" y="3011649"/>
            <a:ext cx="4023963" cy="303045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7A701C-1BA3-4187-B5D7-EE73B437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2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666" y="136524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༣. གཞི་བཀོད།</a:t>
            </a:r>
            <a:endParaRPr lang="de-DE" sz="3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92263"/>
            <a:ext cx="8197651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bo-CN" altLang="fi-FI" sz="2000" b="1" i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ལྟེ་བ་འདི་ ག་དེ་སྦེ་་འགོ་འདྲེན་འཐབ་ཨིན་ན་དང་ སྡེ་ཚན་ག་དེ་སྦེ་བཟོཝ་ཨིན་ན།  འདུ་ཚོགས་ཀྱི་ཕུང་ཕོ། ལུགས་མཐུན་ ལུགས་ཡངས་དང་ གནས་གོང་བསྡོམ་པའི་འབྲེལ་མཐུད་བཟོ་ནི།</a:t>
            </a:r>
            <a:endParaRPr lang="bo-CN" altLang="fi-FI" sz="20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18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དབང་ཚད་ལྟེ་བ་ལུ་བསྡུ་ནི་དང་ དབང་ཚད་ཕྱིར་སྤེལ་ཟེར་མི་འདི་ག་ཅི་སྨོ?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18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སྡེ་ཚན་གྱི་ནང་དོག་ལུ་ འགན་ཁུར་དང་འགན་ཁྲི་ཚུ་ ག་དེ་སྦེ་ལེན་ནི་སྨོ?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sz="18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ང་བཅས་ཀྱི་གཞི་བཀོད་ཀྱིས་ ག་དེ་སྦེ་ལྷབ་སྨོ་ ཡངནི་ ག་དེ་སྦེ་འགྱུར་བཅོས་</a:t>
            </a:r>
            <a:endParaRPr lang="en-US" sz="1800" b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bo-CN" sz="18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འབད་དེ་འགྱོཝ་སྨོ?</a:t>
            </a:r>
            <a:endParaRPr lang="en-US" sz="18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AECD-585D-466D-98B9-87613A6D0C91}" type="datetime1">
              <a:rPr lang="fi-FI" smtClean="0"/>
              <a:t>16.10.2022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A7F438-5F40-43A6-9C63-7B0997FD5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56222" y="3779240"/>
            <a:ext cx="2298824" cy="23766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67C9-5251-4FFB-8D5E-3DFAB9F7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2" descr="The Complete Guide To The 5 Types Of Organizational Structures For The  Future Of Work">
            <a:extLst>
              <a:ext uri="{FF2B5EF4-FFF2-40B4-BE49-F238E27FC236}">
                <a16:creationId xmlns:a16="http://schemas.microsoft.com/office/drawing/2014/main" id="{34663EB8-FC54-4095-B91A-24594287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60" y="3178996"/>
            <a:ext cx="2574508" cy="28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5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5222" y="166266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༤. ཐབས་བྱུས།</a:t>
            </a:r>
            <a:endParaRPr lang="de-DE" sz="3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088" y="1409700"/>
            <a:ext cx="8273152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bo-CN" altLang="fi-FI" sz="2000" b="1" i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ང་བཅས་ཀྱིས་ ག་དེ་སྦེ་འཆར་གཞི་བརྩམ་ཨིན་ན་དང་ གཙོ་རིབ་སྒྲིགཔ་ཨིན་ན། གལག་ནད་ཅན་གྱི་རྒྱུ་ཡངནི་ གདོང་ལེན་ཚུ་ངོས་འཛིན་འབད་དེ་ འདི་ཚུའི་དོན་ལུ་ ཐབས་ལམ་སྒྲིག་ནི།</a:t>
            </a:r>
            <a:endParaRPr lang="en-AU" altLang="fi-FI" sz="2000" b="1" i="1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20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16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མཐར་འཁྱོལ་དང་ འཐུས་ཤོར་བྱུང་མིའི་བར་ན་ དོན་སྟོན་མི་ལུ་ གལ་གནད་ཅན་གྱི་རྒྱུ་རྐྱེན་ཚུ་ ག་ཅི་རང་ཨིན་པས?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16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ང་བཅས་ཀྱི་ཐབས་བྱུས་ཚུ་ ག་དེ་སྦེ་བཟོ་སྟེ་ ལེགས་ཤོམ་བཟོ་ཞིནམ་ལས་ ལོག་སྟེ་བཟོ་ནི་སྨོ?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sz="1600" b="1" dirty="0">
                <a:solidFill>
                  <a:srgbClr val="292929"/>
                </a:solidFill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ལྟེ་བེ་འདི་ ཉིན་བསྟར་བཞིན་དུ་ ལམ་སྟོན་འབད་ནི་དང་ ལེགས་ཤོམ་བཟོ་ནིའི་དོན་ལུ་ ཐབས་བྱུས་འདི་ ག་དེ་སྦེ་ལག་ལེན་འཐབ་ནི་སྨོ?</a:t>
            </a:r>
            <a:endParaRPr lang="en-US" sz="16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C17E-F5CB-48FF-97A3-5CFEC45E088F}" type="datetime1">
              <a:rPr lang="fi-FI" smtClean="0"/>
              <a:t>16.10.2022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B5B24-E71C-41A3-80CE-8889464BE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76289" y="4031400"/>
            <a:ext cx="4549531" cy="2132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74430-A716-4CB5-B182-A74CFFE8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1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0055" y="199823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</a:br>
            <a:r>
              <a:rPr lang="bo-CN" sz="3200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༥. རྒྱུ་ཁུངས།</a:t>
            </a:r>
            <a:endParaRPr lang="de-DE" sz="3200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006" y="1409700"/>
            <a:ext cx="8008899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bo-CN" altLang="fi-FI" sz="18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རྒྱུ་ཁུངས་འདི་ ང་བཅས་ཀྱི་དུས་ཚོད་དང་ཏི་རུ་ དེ་ལས་ མ་དངུལ། འབད་བརྩོན། ས་སྒོ་དང་གཞན་རྒྱུ་དངོས་ཚུ་ ལྟེ་བ་འདིའི་དོན་ལུ་ ག་དེ་སྦེ་བཏངམ་ཨིན་ན།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18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ང་བཅས་ཚུ་གིས་ ལྟེ་བ་འདིའི་དོན་ལུ་ མ་དངུལ། འབད་བརྩོན། ས་སྒོ་དང་ གཞན་རྒྱུ་དངོས་ཚུ་ བགོ་བཀྲམ་ག་དེ་སྦེ་འབདཝ་སྨོ?</a:t>
            </a:r>
            <a:endParaRPr lang="en-AU" altLang="fi-FI" sz="18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18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ལྟེ་བ་ལུ་ རྒྱུ་ཁུངས་བགོ་བཀྲམ་འབད་ནིའི་ནང་ ཐབས་བྱུས་དང་འཆར་གཞི་གིས་ ཤན་ཞུགས་ག་དེ་སྦེ་ཡོད?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bo-CN" altLang="fi-FI" sz="1800" b="1" dirty="0">
                <a:latin typeface="DDC Uchen" panose="01010100010101010101" pitchFamily="2" charset="0"/>
                <a:ea typeface="DDC Uchen" panose="01010100010101010101" pitchFamily="2" charset="0"/>
                <a:cs typeface="DDC Uchen" panose="01010100010101010101" pitchFamily="2" charset="0"/>
              </a:rPr>
              <a:t>ང་བཅས་ཀྱི་ཐབས་ལམ་འདི་གིས་ ཡར་རྒྱས་འགྱོ་བཞིན་ཡོད་པའི་ལས་རིམ་ཚུ་ལུ་ ག་དེ་སྦེ་གདོང་ལེན་འབད་བཏུབ་བཟོཝ་སྨོ?</a:t>
            </a:r>
            <a:endParaRPr lang="en-AU" altLang="fi-FI" sz="1800" b="1" dirty="0"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1800" dirty="0">
              <a:solidFill>
                <a:srgbClr val="292929"/>
              </a:solidFill>
              <a:latin typeface="DDC Uchen" panose="01010100010101010101" pitchFamily="2" charset="0"/>
              <a:ea typeface="DDC Uchen" panose="01010100010101010101" pitchFamily="2" charset="0"/>
              <a:cs typeface="DDC Uchen" panose="01010100010101010101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4CBE-5106-4E15-A37A-BCF7A3128FA4}" type="datetime1">
              <a:rPr lang="fi-FI" smtClean="0"/>
              <a:t>16.10.2022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E53617-B32A-4D0E-8EBA-16951E287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73145" y="4065113"/>
            <a:ext cx="2842559" cy="1894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1A36A-5E2F-4079-B7E1-E9C67D97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75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4E3BB0-8E0D-4834-A0A1-255EC6757BC7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3086c18-d45f-4d47-b737-d658b88b9193"/>
    <ds:schemaRef ds:uri="7965cdd5-c2dd-4015-bdb9-7d9caa3ae4fc"/>
    <ds:schemaRef ds:uri="http://purl.org/dc/terms/"/>
    <ds:schemaRef ds:uri="4cca9a1c-ea03-4f56-8ded-6c285728d794"/>
    <ds:schemaRef ds:uri="9e7cb493-a9cd-49cd-846c-930d19753eb9"/>
  </ds:schemaRefs>
</ds:datastoreItem>
</file>

<file path=customXml/itemProps3.xml><?xml version="1.0" encoding="utf-8"?>
<ds:datastoreItem xmlns:ds="http://schemas.openxmlformats.org/officeDocument/2006/customXml" ds:itemID="{8D6D68B4-F568-4533-86A8-F7C6878573F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1981</TotalTime>
  <Words>2024</Words>
  <Application>Microsoft Office PowerPoint</Application>
  <PresentationFormat>On-screen Show (4:3)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DDC Uchen</vt:lpstr>
      <vt:lpstr>Expressway Rg</vt:lpstr>
      <vt:lpstr>Office Theme</vt:lpstr>
      <vt:lpstr>ཚོང་ལཱའི་ཡོན་ཏན་ལྟེ་བའི་ འདུས་ཚོགས་ཀྱི་གཞི་བཀོད་  བཟོ་བཀོད་འབད་ནི་དང་བཟོ་ནི།</vt:lpstr>
      <vt:lpstr>ཨཱ་རོན་ དྲིཀ་ནན: ལག་ལེན་རིམ་ལུགས། </vt:lpstr>
      <vt:lpstr>ལག་ལེན་རིམ་ལུགས (ཨོ་ཨེས)  རས་སྣམ།</vt:lpstr>
      <vt:lpstr> ༡. དགོས་དོན།</vt:lpstr>
      <vt:lpstr>དགོས་དོན</vt:lpstr>
      <vt:lpstr> ༢. དབང་ཆ།</vt:lpstr>
      <vt:lpstr> ༣. གཞི་བཀོད།</vt:lpstr>
      <vt:lpstr> ༤. ཐབས་བྱུས།</vt:lpstr>
      <vt:lpstr> ༥. རྒྱུ་ཁུངས།</vt:lpstr>
      <vt:lpstr> ༦. གསར་བཏོད།</vt:lpstr>
      <vt:lpstr> ༧. ལཱ་གི་རྒྱུན། </vt:lpstr>
      <vt:lpstr>༨. ཞལ་འཛོམས།</vt:lpstr>
      <vt:lpstr> ༩. ཁ་གསལ/བརྡ་དོན།</vt:lpstr>
      <vt:lpstr> ༡༠.འཐུས་མི། </vt:lpstr>
      <vt:lpstr> ༡༡. མཐར་ཕྱིན། </vt:lpstr>
      <vt:lpstr> ༡༢. རྒུད་འཐུས།</vt:lpstr>
      <vt:lpstr> འདུས་ཚོགས་ཀྱི་སྐོར་ལས་ལྷབ་ནི་དང་ འདུས་ཚོགས་བཟོ་ནི།</vt:lpstr>
      <vt:lpstr>PowerPoint Presentation</vt:lpstr>
      <vt:lpstr>སྡེ་ཚན་གྱི་འགོ་ཁྲིདཔ་ཚུ་ སྤྲོ་བ་བསྐྱེད་བཅུག་ནི།</vt:lpstr>
      <vt:lpstr>ལས་ཚོགས་གོང་འཕེལ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Visual Effects</cp:lastModifiedBy>
  <cp:revision>75</cp:revision>
  <dcterms:created xsi:type="dcterms:W3CDTF">2021-06-04T16:06:26Z</dcterms:created>
  <dcterms:modified xsi:type="dcterms:W3CDTF">2022-10-16T12:03:11Z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