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332" r:id="rId5"/>
    <p:sldId id="333" r:id="rId6"/>
    <p:sldId id="360" r:id="rId7"/>
    <p:sldId id="338" r:id="rId8"/>
    <p:sldId id="361" r:id="rId9"/>
    <p:sldId id="359" r:id="rId10"/>
    <p:sldId id="371" r:id="rId11"/>
    <p:sldId id="373" r:id="rId12"/>
    <p:sldId id="362" r:id="rId13"/>
    <p:sldId id="369" r:id="rId14"/>
    <p:sldId id="370" r:id="rId15"/>
    <p:sldId id="372" r:id="rId16"/>
    <p:sldId id="350" r:id="rId17"/>
    <p:sldId id="364" r:id="rId18"/>
    <p:sldId id="365" r:id="rId19"/>
    <p:sldId id="366" r:id="rId20"/>
    <p:sldId id="349" r:id="rId21"/>
    <p:sldId id="356" r:id="rId22"/>
    <p:sldId id="368" r:id="rId23"/>
    <p:sldId id="367" r:id="rId24"/>
    <p:sldId id="34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2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696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4030C-1C3B-43E6-89E5-42E9DE5557D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43E35-A3C7-4286-B6BB-4E91A435B7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འཕྲུལ་རིག་གི་མཁོ་ཆས་ (གློག་རིག་ལ་སོགས་པ་) དག་པ་ཅིག་ ལག་ལེན་འཐབ་མི་ཚུ་ ཨི་རས་མུས་</a:t>
          </a:r>
          <a:r>
            <a: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+</a:t>
          </a:r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གིས་ བཏབ་འོང་།</a:t>
          </a:r>
          <a:endParaRPr lang="en-US" sz="16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03B26504-B9A0-44AD-A4BC-7014EFB2D34C}" type="parTrans" cxnId="{535E1CC0-55DD-4546-B65E-A0B79B0E9DF6}">
      <dgm:prSet/>
      <dgm:spPr/>
      <dgm:t>
        <a:bodyPr/>
        <a:lstStyle/>
        <a:p>
          <a:endParaRPr lang="en-US"/>
        </a:p>
      </dgm:t>
    </dgm:pt>
    <dgm:pt modelId="{90472F7A-F9CF-4F75-8C3D-2859D7747C77}" type="sibTrans" cxnId="{535E1CC0-55DD-4546-B65E-A0B79B0E9DF6}">
      <dgm:prSet/>
      <dgm:spPr/>
      <dgm:t>
        <a:bodyPr/>
        <a:lstStyle/>
        <a:p>
          <a:endParaRPr lang="en-US"/>
        </a:p>
      </dgm:t>
    </dgm:pt>
    <dgm:pt modelId="{71FA986F-34CB-49FD-886D-295FECFFB1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bo-CN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གཙུག་ལག་སློབ་སྡེ་ལས་ ས་སྒོ་དང་ནང་ཆས་བཙུགས་མི་ཚུ་ལེན།</a:t>
          </a:r>
          <a:endParaRPr lang="en-US" sz="18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5DB69340-6B47-4C42-8D84-7D25F2C30D08}" type="parTrans" cxnId="{B06AACAF-DCBB-4D56-A1D0-5FD7292B2357}">
      <dgm:prSet/>
      <dgm:spPr/>
      <dgm:t>
        <a:bodyPr/>
        <a:lstStyle/>
        <a:p>
          <a:endParaRPr lang="en-US"/>
        </a:p>
      </dgm:t>
    </dgm:pt>
    <dgm:pt modelId="{C6EE5830-3895-406F-B785-2FA7329801A7}" type="sibTrans" cxnId="{B06AACAF-DCBB-4D56-A1D0-5FD7292B2357}">
      <dgm:prSet/>
      <dgm:spPr/>
      <dgm:t>
        <a:bodyPr/>
        <a:lstStyle/>
        <a:p>
          <a:endParaRPr lang="en-US"/>
        </a:p>
      </dgm:t>
    </dgm:pt>
    <dgm:pt modelId="{8FBC3216-A5EB-41E3-9E5A-41CBFE16A7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bo-CN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སྦྱིན་བདག་འབད་གནང་ཟེར་སླབ</a:t>
          </a:r>
          <a:r>
            <a: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!</a:t>
          </a:r>
        </a:p>
      </dgm:t>
    </dgm:pt>
    <dgm:pt modelId="{5994AC87-81F3-472E-B383-3675673F3FB2}" type="parTrans" cxnId="{E48A3799-99CC-4C59-B582-CDBF1FA538B7}">
      <dgm:prSet/>
      <dgm:spPr/>
      <dgm:t>
        <a:bodyPr/>
        <a:lstStyle/>
        <a:p>
          <a:endParaRPr lang="en-US"/>
        </a:p>
      </dgm:t>
    </dgm:pt>
    <dgm:pt modelId="{3308655E-CC36-48AB-9F41-7A3D22DB4079}" type="sibTrans" cxnId="{E48A3799-99CC-4C59-B582-CDBF1FA538B7}">
      <dgm:prSet/>
      <dgm:spPr/>
      <dgm:t>
        <a:bodyPr/>
        <a:lstStyle/>
        <a:p>
          <a:endParaRPr lang="en-US"/>
        </a:p>
      </dgm:t>
    </dgm:pt>
    <dgm:pt modelId="{F7313AB3-2409-4469-8F4D-0A724E054070}" type="pres">
      <dgm:prSet presAssocID="{1784030C-1C3B-43E6-89E5-42E9DE5557DF}" presName="root" presStyleCnt="0">
        <dgm:presLayoutVars>
          <dgm:dir/>
          <dgm:resizeHandles val="exact"/>
        </dgm:presLayoutVars>
      </dgm:prSet>
      <dgm:spPr/>
    </dgm:pt>
    <dgm:pt modelId="{5E7AFF67-6D83-4F08-BD79-83EED812EB0B}" type="pres">
      <dgm:prSet presAssocID="{F4643E35-A3C7-4286-B6BB-4E91A435B766}" presName="compNode" presStyleCnt="0"/>
      <dgm:spPr/>
    </dgm:pt>
    <dgm:pt modelId="{F9429F76-796D-4DCE-B29B-AB088A6997BA}" type="pres">
      <dgm:prSet presAssocID="{F4643E35-A3C7-4286-B6BB-4E91A435B766}" presName="bgRect" presStyleLbl="bgShp" presStyleIdx="0" presStyleCnt="3"/>
      <dgm:spPr/>
    </dgm:pt>
    <dgm:pt modelId="{87A7A935-69D0-492D-AEF9-9E684C603EBB}" type="pres">
      <dgm:prSet presAssocID="{F4643E35-A3C7-4286-B6BB-4E91A435B766}" presName="iconRect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EC55F3-3393-4560-9956-F497106E1B1C}" type="pres">
      <dgm:prSet presAssocID="{F4643E35-A3C7-4286-B6BB-4E91A435B766}" presName="spaceRect" presStyleCnt="0"/>
      <dgm:spPr/>
    </dgm:pt>
    <dgm:pt modelId="{95CD25B7-2795-4463-B2E1-18A9B86E2347}" type="pres">
      <dgm:prSet presAssocID="{F4643E35-A3C7-4286-B6BB-4E91A435B766}" presName="parTx" presStyleLbl="revTx" presStyleIdx="0" presStyleCnt="3" custScaleY="239367">
        <dgm:presLayoutVars>
          <dgm:chMax val="0"/>
          <dgm:chPref val="0"/>
        </dgm:presLayoutVars>
      </dgm:prSet>
      <dgm:spPr/>
    </dgm:pt>
    <dgm:pt modelId="{FBBCB926-9473-45D2-A6B4-8BD41CE1FC84}" type="pres">
      <dgm:prSet presAssocID="{90472F7A-F9CF-4F75-8C3D-2859D7747C77}" presName="sibTrans" presStyleCnt="0"/>
      <dgm:spPr/>
    </dgm:pt>
    <dgm:pt modelId="{EF659960-78BC-4788-B7A8-584CCC6C6E0D}" type="pres">
      <dgm:prSet presAssocID="{71FA986F-34CB-49FD-886D-295FECFFB148}" presName="compNode" presStyleCnt="0"/>
      <dgm:spPr/>
    </dgm:pt>
    <dgm:pt modelId="{D307ACF2-E5FF-44EA-8C87-60DB74F71F95}" type="pres">
      <dgm:prSet presAssocID="{71FA986F-34CB-49FD-886D-295FECFFB148}" presName="bgRect" presStyleLbl="bgShp" presStyleIdx="1" presStyleCnt="3" custScaleY="181172" custLinFactNeighborX="-3107" custLinFactNeighborY="-62854"/>
      <dgm:spPr/>
    </dgm:pt>
    <dgm:pt modelId="{F4D614F0-0F88-41BF-B391-990053F21D3B}" type="pres">
      <dgm:prSet presAssocID="{71FA986F-34CB-49FD-886D-295FECFFB148}" presName="iconRect" presStyleLbl="node1" presStyleIdx="1" presStyleCnt="3" custLinFactNeighborX="30168" custLinFactNeighborY="-84742"/>
      <dgm:spPr/>
    </dgm:pt>
    <dgm:pt modelId="{3A6FB9DD-5921-461E-85E6-A800404D9A5D}" type="pres">
      <dgm:prSet presAssocID="{71FA986F-34CB-49FD-886D-295FECFFB148}" presName="spaceRect" presStyleCnt="0"/>
      <dgm:spPr/>
    </dgm:pt>
    <dgm:pt modelId="{5F6DD050-D0CA-402B-B504-44CCC3CF2089}" type="pres">
      <dgm:prSet presAssocID="{71FA986F-34CB-49FD-886D-295FECFFB148}" presName="parTx" presStyleLbl="revTx" presStyleIdx="1" presStyleCnt="3" custScaleX="90339" custLinFactNeighborX="828" custLinFactNeighborY="-51860">
        <dgm:presLayoutVars>
          <dgm:chMax val="0"/>
          <dgm:chPref val="0"/>
        </dgm:presLayoutVars>
      </dgm:prSet>
      <dgm:spPr/>
    </dgm:pt>
    <dgm:pt modelId="{E0ED0113-1A70-477C-8483-C3D2A26736B7}" type="pres">
      <dgm:prSet presAssocID="{C6EE5830-3895-406F-B785-2FA7329801A7}" presName="sibTrans" presStyleCnt="0"/>
      <dgm:spPr/>
    </dgm:pt>
    <dgm:pt modelId="{A043BE9F-C0E0-4963-8225-47EEAD0A6243}" type="pres">
      <dgm:prSet presAssocID="{8FBC3216-A5EB-41E3-9E5A-41CBFE16A786}" presName="compNode" presStyleCnt="0"/>
      <dgm:spPr/>
    </dgm:pt>
    <dgm:pt modelId="{F12D5CA4-DC6C-4747-BFF1-990370EC0772}" type="pres">
      <dgm:prSet presAssocID="{8FBC3216-A5EB-41E3-9E5A-41CBFE16A786}" presName="bgRect" presStyleLbl="bgShp" presStyleIdx="2" presStyleCnt="3" custScaleY="204504" custLinFactNeighborX="-269" custLinFactNeighborY="-55798"/>
      <dgm:spPr/>
    </dgm:pt>
    <dgm:pt modelId="{CAFEBBFE-B752-4D45-9608-C33239F3B6C8}" type="pres">
      <dgm:prSet presAssocID="{8FBC3216-A5EB-41E3-9E5A-41CBFE16A786}" presName="iconRect" presStyleLbl="node1" presStyleIdx="2" presStyleCnt="3" custLinFactY="-6332" custLinFactNeighborX="57396" custLinFactNeighborY="-100000"/>
      <dgm:spPr/>
    </dgm:pt>
    <dgm:pt modelId="{295CA520-4AC8-4696-A4C9-C15D73E004B0}" type="pres">
      <dgm:prSet presAssocID="{8FBC3216-A5EB-41E3-9E5A-41CBFE16A786}" presName="spaceRect" presStyleCnt="0"/>
      <dgm:spPr/>
    </dgm:pt>
    <dgm:pt modelId="{D2074843-1421-4F95-90FA-2B090F7C957A}" type="pres">
      <dgm:prSet presAssocID="{8FBC3216-A5EB-41E3-9E5A-41CBFE16A786}" presName="parTx" presStyleLbl="revTx" presStyleIdx="2" presStyleCnt="3" custScaleX="87523" custLinFactNeighborX="-292" custLinFactNeighborY="-38945">
        <dgm:presLayoutVars>
          <dgm:chMax val="0"/>
          <dgm:chPref val="0"/>
        </dgm:presLayoutVars>
      </dgm:prSet>
      <dgm:spPr/>
    </dgm:pt>
  </dgm:ptLst>
  <dgm:cxnLst>
    <dgm:cxn modelId="{040DAE4F-6E75-4A98-9852-0201EDF39527}" type="presOf" srcId="{1784030C-1C3B-43E6-89E5-42E9DE5557DF}" destId="{F7313AB3-2409-4469-8F4D-0A724E054070}" srcOrd="0" destOrd="0" presId="urn:microsoft.com/office/officeart/2018/2/layout/IconVerticalSolidList"/>
    <dgm:cxn modelId="{309C2B97-7ADE-4FB2-AC85-F6B5311F7492}" type="presOf" srcId="{F4643E35-A3C7-4286-B6BB-4E91A435B766}" destId="{95CD25B7-2795-4463-B2E1-18A9B86E2347}" srcOrd="0" destOrd="0" presId="urn:microsoft.com/office/officeart/2018/2/layout/IconVerticalSolidList"/>
    <dgm:cxn modelId="{E48A3799-99CC-4C59-B582-CDBF1FA538B7}" srcId="{1784030C-1C3B-43E6-89E5-42E9DE5557DF}" destId="{8FBC3216-A5EB-41E3-9E5A-41CBFE16A786}" srcOrd="2" destOrd="0" parTransId="{5994AC87-81F3-472E-B383-3675673F3FB2}" sibTransId="{3308655E-CC36-48AB-9F41-7A3D22DB4079}"/>
    <dgm:cxn modelId="{B06AACAF-DCBB-4D56-A1D0-5FD7292B2357}" srcId="{1784030C-1C3B-43E6-89E5-42E9DE5557DF}" destId="{71FA986F-34CB-49FD-886D-295FECFFB148}" srcOrd="1" destOrd="0" parTransId="{5DB69340-6B47-4C42-8D84-7D25F2C30D08}" sibTransId="{C6EE5830-3895-406F-B785-2FA7329801A7}"/>
    <dgm:cxn modelId="{535E1CC0-55DD-4546-B65E-A0B79B0E9DF6}" srcId="{1784030C-1C3B-43E6-89E5-42E9DE5557DF}" destId="{F4643E35-A3C7-4286-B6BB-4E91A435B766}" srcOrd="0" destOrd="0" parTransId="{03B26504-B9A0-44AD-A4BC-7014EFB2D34C}" sibTransId="{90472F7A-F9CF-4F75-8C3D-2859D7747C77}"/>
    <dgm:cxn modelId="{F16321CB-9733-4A92-ACB0-21B6DA272115}" type="presOf" srcId="{71FA986F-34CB-49FD-886D-295FECFFB148}" destId="{5F6DD050-D0CA-402B-B504-44CCC3CF2089}" srcOrd="0" destOrd="0" presId="urn:microsoft.com/office/officeart/2018/2/layout/IconVerticalSolidList"/>
    <dgm:cxn modelId="{C365E0E7-8D4E-420E-B839-18D7AEBDDC9A}" type="presOf" srcId="{8FBC3216-A5EB-41E3-9E5A-41CBFE16A786}" destId="{D2074843-1421-4F95-90FA-2B090F7C957A}" srcOrd="0" destOrd="0" presId="urn:microsoft.com/office/officeart/2018/2/layout/IconVerticalSolidList"/>
    <dgm:cxn modelId="{B0009313-B0A0-4E77-8E4C-F15312D1FFF6}" type="presParOf" srcId="{F7313AB3-2409-4469-8F4D-0A724E054070}" destId="{5E7AFF67-6D83-4F08-BD79-83EED812EB0B}" srcOrd="0" destOrd="0" presId="urn:microsoft.com/office/officeart/2018/2/layout/IconVerticalSolidList"/>
    <dgm:cxn modelId="{DCC847FC-8CDD-499C-98E2-E216661D6648}" type="presParOf" srcId="{5E7AFF67-6D83-4F08-BD79-83EED812EB0B}" destId="{F9429F76-796D-4DCE-B29B-AB088A6997BA}" srcOrd="0" destOrd="0" presId="urn:microsoft.com/office/officeart/2018/2/layout/IconVerticalSolidList"/>
    <dgm:cxn modelId="{531C3DAE-B5F1-4BB8-BDAC-7C2828F7EEB5}" type="presParOf" srcId="{5E7AFF67-6D83-4F08-BD79-83EED812EB0B}" destId="{87A7A935-69D0-492D-AEF9-9E684C603EBB}" srcOrd="1" destOrd="0" presId="urn:microsoft.com/office/officeart/2018/2/layout/IconVerticalSolidList"/>
    <dgm:cxn modelId="{BDE334A1-EACB-42F7-8939-DB597CB4B540}" type="presParOf" srcId="{5E7AFF67-6D83-4F08-BD79-83EED812EB0B}" destId="{50EC55F3-3393-4560-9956-F497106E1B1C}" srcOrd="2" destOrd="0" presId="urn:microsoft.com/office/officeart/2018/2/layout/IconVerticalSolidList"/>
    <dgm:cxn modelId="{E5DBBDAC-D9C2-4490-B66E-DED64469430D}" type="presParOf" srcId="{5E7AFF67-6D83-4F08-BD79-83EED812EB0B}" destId="{95CD25B7-2795-4463-B2E1-18A9B86E2347}" srcOrd="3" destOrd="0" presId="urn:microsoft.com/office/officeart/2018/2/layout/IconVerticalSolidList"/>
    <dgm:cxn modelId="{1420B005-D0EE-4AE4-BD8F-6CD5808FD5F7}" type="presParOf" srcId="{F7313AB3-2409-4469-8F4D-0A724E054070}" destId="{FBBCB926-9473-45D2-A6B4-8BD41CE1FC84}" srcOrd="1" destOrd="0" presId="urn:microsoft.com/office/officeart/2018/2/layout/IconVerticalSolidList"/>
    <dgm:cxn modelId="{58338137-7B66-4E68-A16D-EC78E5886258}" type="presParOf" srcId="{F7313AB3-2409-4469-8F4D-0A724E054070}" destId="{EF659960-78BC-4788-B7A8-584CCC6C6E0D}" srcOrd="2" destOrd="0" presId="urn:microsoft.com/office/officeart/2018/2/layout/IconVerticalSolidList"/>
    <dgm:cxn modelId="{330A133A-10B3-435B-BDF4-7A92F9BC5963}" type="presParOf" srcId="{EF659960-78BC-4788-B7A8-584CCC6C6E0D}" destId="{D307ACF2-E5FF-44EA-8C87-60DB74F71F95}" srcOrd="0" destOrd="0" presId="urn:microsoft.com/office/officeart/2018/2/layout/IconVerticalSolidList"/>
    <dgm:cxn modelId="{CB2239E7-991F-499F-93BF-197DBCC4FBD2}" type="presParOf" srcId="{EF659960-78BC-4788-B7A8-584CCC6C6E0D}" destId="{F4D614F0-0F88-41BF-B391-990053F21D3B}" srcOrd="1" destOrd="0" presId="urn:microsoft.com/office/officeart/2018/2/layout/IconVerticalSolidList"/>
    <dgm:cxn modelId="{CB33F9EE-5672-4CF5-85F4-E1EFE6897B87}" type="presParOf" srcId="{EF659960-78BC-4788-B7A8-584CCC6C6E0D}" destId="{3A6FB9DD-5921-461E-85E6-A800404D9A5D}" srcOrd="2" destOrd="0" presId="urn:microsoft.com/office/officeart/2018/2/layout/IconVerticalSolidList"/>
    <dgm:cxn modelId="{84650E05-79B6-4952-A378-78EC7081252A}" type="presParOf" srcId="{EF659960-78BC-4788-B7A8-584CCC6C6E0D}" destId="{5F6DD050-D0CA-402B-B504-44CCC3CF2089}" srcOrd="3" destOrd="0" presId="urn:microsoft.com/office/officeart/2018/2/layout/IconVerticalSolidList"/>
    <dgm:cxn modelId="{8B41031C-C979-4E55-845A-33001FAB39E5}" type="presParOf" srcId="{F7313AB3-2409-4469-8F4D-0A724E054070}" destId="{E0ED0113-1A70-477C-8483-C3D2A26736B7}" srcOrd="3" destOrd="0" presId="urn:microsoft.com/office/officeart/2018/2/layout/IconVerticalSolidList"/>
    <dgm:cxn modelId="{EFB7F090-F330-45C3-A36F-4CF029E91E38}" type="presParOf" srcId="{F7313AB3-2409-4469-8F4D-0A724E054070}" destId="{A043BE9F-C0E0-4963-8225-47EEAD0A6243}" srcOrd="4" destOrd="0" presId="urn:microsoft.com/office/officeart/2018/2/layout/IconVerticalSolidList"/>
    <dgm:cxn modelId="{30D55C54-CE9E-4C8F-A4AE-3BECB0D73E66}" type="presParOf" srcId="{A043BE9F-C0E0-4963-8225-47EEAD0A6243}" destId="{F12D5CA4-DC6C-4747-BFF1-990370EC0772}" srcOrd="0" destOrd="0" presId="urn:microsoft.com/office/officeart/2018/2/layout/IconVerticalSolidList"/>
    <dgm:cxn modelId="{DDB6E7F5-E24B-400D-8ECA-0DF9F64D6C72}" type="presParOf" srcId="{A043BE9F-C0E0-4963-8225-47EEAD0A6243}" destId="{CAFEBBFE-B752-4D45-9608-C33239F3B6C8}" srcOrd="1" destOrd="0" presId="urn:microsoft.com/office/officeart/2018/2/layout/IconVerticalSolidList"/>
    <dgm:cxn modelId="{DA06C1DC-0703-4DFD-BAA1-309785D5A595}" type="presParOf" srcId="{A043BE9F-C0E0-4963-8225-47EEAD0A6243}" destId="{295CA520-4AC8-4696-A4C9-C15D73E004B0}" srcOrd="2" destOrd="0" presId="urn:microsoft.com/office/officeart/2018/2/layout/IconVerticalSolidList"/>
    <dgm:cxn modelId="{14E1AD93-467E-4A33-8EBB-20BAD098EBCE}" type="presParOf" srcId="{A043BE9F-C0E0-4963-8225-47EEAD0A6243}" destId="{D2074843-1421-4F95-90FA-2B090F7C95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29F76-796D-4DCE-B29B-AB088A6997BA}">
      <dsp:nvSpPr>
        <dsp:cNvPr id="0" name=""/>
        <dsp:cNvSpPr/>
      </dsp:nvSpPr>
      <dsp:spPr>
        <a:xfrm>
          <a:off x="0" y="420786"/>
          <a:ext cx="8828126" cy="6030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7A935-69D0-492D-AEF9-9E684C603EBB}">
      <dsp:nvSpPr>
        <dsp:cNvPr id="0" name=""/>
        <dsp:cNvSpPr/>
      </dsp:nvSpPr>
      <dsp:spPr>
        <a:xfrm>
          <a:off x="182409" y="556463"/>
          <a:ext cx="331653" cy="331653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D25B7-2795-4463-B2E1-18A9B86E2347}">
      <dsp:nvSpPr>
        <dsp:cNvPr id="0" name=""/>
        <dsp:cNvSpPr/>
      </dsp:nvSpPr>
      <dsp:spPr>
        <a:xfrm>
          <a:off x="696472" y="591"/>
          <a:ext cx="8131653" cy="1443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18" tIns="63818" rIns="63818" bIns="6381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འཕྲུལ་རིག་གི་མཁོ་ཆས་ (གློག་རིག་ལ་སོགས་པ་) དག་པ་ཅིག་ ལག་ལེན་འཐབ་མི་ཚུ་ ཨི་རས་མུས་</a:t>
          </a:r>
          <a:r>
            <a:rPr lang="en-US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+</a:t>
          </a: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གིས་ བཏབ་འོང་།</a:t>
          </a:r>
          <a:endParaRPr lang="en-US" sz="16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696472" y="591"/>
        <a:ext cx="8131653" cy="1443397"/>
      </dsp:txXfrm>
    </dsp:sp>
    <dsp:sp modelId="{D307ACF2-E5FF-44EA-8C87-60DB74F71F95}">
      <dsp:nvSpPr>
        <dsp:cNvPr id="0" name=""/>
        <dsp:cNvSpPr/>
      </dsp:nvSpPr>
      <dsp:spPr>
        <a:xfrm>
          <a:off x="0" y="1215726"/>
          <a:ext cx="8828126" cy="10924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14F0-0F88-41BF-B391-990053F21D3B}">
      <dsp:nvSpPr>
        <dsp:cNvPr id="0" name=""/>
        <dsp:cNvSpPr/>
      </dsp:nvSpPr>
      <dsp:spPr>
        <a:xfrm>
          <a:off x="282462" y="1694103"/>
          <a:ext cx="331653" cy="33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DD050-D0CA-402B-B504-44CCC3CF2089}">
      <dsp:nvSpPr>
        <dsp:cNvPr id="0" name=""/>
        <dsp:cNvSpPr/>
      </dsp:nvSpPr>
      <dsp:spPr>
        <a:xfrm>
          <a:off x="1156601" y="1526757"/>
          <a:ext cx="7346054" cy="603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18" tIns="63818" rIns="63818" bIns="6381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8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གཙུག་ལག་སློབ་སྡེ་ལས་ ས་སྒོ་དང་ནང་ཆས་བཙུགས་མི་ཚུ་ལེན།</a:t>
          </a:r>
          <a:endParaRPr lang="en-US" sz="18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1156601" y="1526757"/>
        <a:ext cx="7346054" cy="603006"/>
      </dsp:txXfrm>
    </dsp:sp>
    <dsp:sp modelId="{F12D5CA4-DC6C-4747-BFF1-990370EC0772}">
      <dsp:nvSpPr>
        <dsp:cNvPr id="0" name=""/>
        <dsp:cNvSpPr/>
      </dsp:nvSpPr>
      <dsp:spPr>
        <a:xfrm>
          <a:off x="0" y="2501504"/>
          <a:ext cx="8828126" cy="12331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EBBFE-B752-4D45-9608-C33239F3B6C8}">
      <dsp:nvSpPr>
        <dsp:cNvPr id="0" name=""/>
        <dsp:cNvSpPr/>
      </dsp:nvSpPr>
      <dsp:spPr>
        <a:xfrm>
          <a:off x="372765" y="2936075"/>
          <a:ext cx="331653" cy="33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74843-1421-4F95-90FA-2B090F7C957A}">
      <dsp:nvSpPr>
        <dsp:cNvPr id="0" name=""/>
        <dsp:cNvSpPr/>
      </dsp:nvSpPr>
      <dsp:spPr>
        <a:xfrm>
          <a:off x="1180020" y="2918212"/>
          <a:ext cx="7117067" cy="603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18" tIns="63818" rIns="63818" bIns="6381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8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སྦྱིན་བདག་འབད་གནང་ཟེར་སླབ</a:t>
          </a:r>
          <a:r>
            <a:rPr lang="en-US" sz="18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!</a:t>
          </a:r>
        </a:p>
      </dsp:txBody>
      <dsp:txXfrm>
        <a:off x="1180020" y="2918212"/>
        <a:ext cx="7117067" cy="60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c_annenberg_innovation_lab/10579466993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OOjs_UI_icon_university-progressive.sv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s://rgbguadagnareonline.it/sponsor/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34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incondelemprendedor.es/curso-plan-negocios-emprendedores/" TargetMode="External"/><Relationship Id="rId7" Type="http://schemas.openxmlformats.org/officeDocument/2006/relationships/hyperlink" Target="https://www.kentcounty.com/business/business-support/incubator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hyperlink" Target="http://www.flickr.com/photos/rustybrick/4866142153/" TargetMode="Externa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arolinemburns.com/open-plan-modern-workplace-resize/" TargetMode="External"/><Relationship Id="rId3" Type="http://schemas.openxmlformats.org/officeDocument/2006/relationships/hyperlink" Target="https://carolinemburns.com/wide-view-main-workplace-abw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hyperlink" Target="https://www.flickr.com/photos/gotovan/31392420497/" TargetMode="External"/><Relationship Id="rId10" Type="http://schemas.openxmlformats.org/officeDocument/2006/relationships/hyperlink" Target="https://www.flickr.com/photos/wonderlane/26699657835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2759-computer-location-icon-icons-free-download-png-hd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2759-computer-location-icon-icons-free-download-png-h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ngimg.com/download/3811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etmespark.com/five-ways-not-to-brainstor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515" y="1539477"/>
            <a:ext cx="8072919" cy="863298"/>
          </a:xfrm>
        </p:spPr>
        <p:txBody>
          <a:bodyPr anchor="ctr">
            <a:normAutofit/>
          </a:bodyPr>
          <a:lstStyle/>
          <a:p>
            <a:b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ཚོང་ལཱའི་ཡོན་ཏན་ལྟེ་བ་ལུ་</a:t>
            </a:r>
            <a:r>
              <a:rPr lang="bo-CN" sz="20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མཁོ་ཆས་བཙུགས་ནི།</a:t>
            </a:r>
            <a:endParaRPr lang="en-GB" sz="2000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8" y="2559099"/>
            <a:ext cx="8274132" cy="774753"/>
          </a:xfrm>
        </p:spPr>
        <p:txBody>
          <a:bodyPr>
            <a:no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ཀྲི་ཨོ་ཀྲི་༡ “ཁྱད་འཕགས་ཅན་གྱི་ལྟེ་བ་བཟོ་ནི་དང་འཛིན་སྐྱོང་འབད་ནི”</a:t>
            </a:r>
            <a:endParaRPr lang="en-US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en-US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1776205" y="3246767"/>
            <a:ext cx="4923499" cy="132924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bo-CN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ཡོངས་འབྲེལ་ཐོག་ལས་ ཨེན་ཀོར་གྱི་སྦྱོང་བརྡར- སྡེ་ཚན་ཚུ།</a:t>
            </a:r>
            <a:endParaRPr lang="en-GB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ཟླཝ་༡༡ པའི་སྤྱི་ཚེས་༢༣- ༢༦། སྤྱི་ལོ་༢༠༢༡།</a:t>
            </a:r>
            <a:endParaRPr lang="en-GB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endParaRPr lang="bo-CN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endParaRPr lang="en-GB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0C496E-6C3F-48D3-A4E3-BEAB136DC9C8}"/>
              </a:ext>
            </a:extLst>
          </p:cNvPr>
          <p:cNvSpPr/>
          <p:nvPr/>
        </p:nvSpPr>
        <p:spPr>
          <a:xfrm>
            <a:off x="4279795" y="3428046"/>
            <a:ext cx="2405132" cy="14408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7F418B-298E-491B-B8FB-7413C8337F10}"/>
              </a:ext>
            </a:extLst>
          </p:cNvPr>
          <p:cNvSpPr/>
          <p:nvPr/>
        </p:nvSpPr>
        <p:spPr>
          <a:xfrm>
            <a:off x="197179" y="3428046"/>
            <a:ext cx="2343398" cy="7164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77F0B2-1E6D-4C08-ADAB-6BD4C470422F}"/>
              </a:ext>
            </a:extLst>
          </p:cNvPr>
          <p:cNvSpPr/>
          <p:nvPr/>
        </p:nvSpPr>
        <p:spPr>
          <a:xfrm>
            <a:off x="2643110" y="3428046"/>
            <a:ext cx="1571910" cy="6908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66F22B-9404-D24D-BFCD-40CB48662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35" t="15" b="15"/>
          <a:stretch/>
        </p:blipFill>
        <p:spPr>
          <a:xfrm>
            <a:off x="6852062" y="1428749"/>
            <a:ext cx="2291938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D12DA5-C720-47DE-90D6-C4F27CF2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9" y="1366652"/>
            <a:ext cx="7767205" cy="793377"/>
          </a:xfrm>
        </p:spPr>
        <p:txBody>
          <a:bodyPr>
            <a:normAutofit/>
          </a:bodyPr>
          <a:lstStyle/>
          <a:p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 ཚོང་ལཱའི་ཡོན་ཏན་ལྟེ་བ་ལུ་ ས་སྒོ་གཞན་ག་བཟུམ་བཙུགས་ནི་སྨོ?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42F862-E533-4F77-B275-5504D4E87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020" y="3435962"/>
            <a:ext cx="2405132" cy="16862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ལཱ་འབད་ས། གྲོས་འཛོམས་ཚོགས་སའི་ཁང་མིག་ཆུང་ཀུ། སྦྱོང་བརྡར་ཁང་། ཡིག་ཚང་། དཔེ་མཛོད།</a:t>
            </a:r>
            <a:r>
              <a: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སྤྲོ་གསེང་གི་ཁང་མིག། གྲོས་འཛོམས་ཁང་མིག། བརྡ་དོན་འཕྲུལ་རིག་ཁང་།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8D76C7-14BC-4770-B4B0-8C955C20BA4A}"/>
              </a:ext>
            </a:extLst>
          </p:cNvPr>
          <p:cNvSpPr/>
          <p:nvPr/>
        </p:nvSpPr>
        <p:spPr>
          <a:xfrm>
            <a:off x="197179" y="2315688"/>
            <a:ext cx="2343398" cy="7164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093BBF-FDD8-4067-AF5E-B28835F6E1F1}"/>
              </a:ext>
            </a:extLst>
          </p:cNvPr>
          <p:cNvSpPr/>
          <p:nvPr/>
        </p:nvSpPr>
        <p:spPr>
          <a:xfrm>
            <a:off x="2643110" y="2315688"/>
            <a:ext cx="2167923" cy="96981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790318-9AA7-4462-804A-4BB7BB3C45B6}"/>
              </a:ext>
            </a:extLst>
          </p:cNvPr>
          <p:cNvSpPr/>
          <p:nvPr/>
        </p:nvSpPr>
        <p:spPr>
          <a:xfrm>
            <a:off x="4883058" y="2316642"/>
            <a:ext cx="1701287" cy="6908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7E845C-8C21-47E2-BFA1-4FBC9DC2BEA6}"/>
              </a:ext>
            </a:extLst>
          </p:cNvPr>
          <p:cNvSpPr txBox="1">
            <a:spLocks/>
          </p:cNvSpPr>
          <p:nvPr/>
        </p:nvSpPr>
        <p:spPr>
          <a:xfrm>
            <a:off x="269204" y="2358023"/>
            <a:ext cx="2199348" cy="648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ཁང་ཚན་མ་འདྲཝ་ རྒྱུ་ཁུངས་བགོ་བཤའ་རྐྱབ་སྟེ་དགོ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81F39F-CD12-45D6-854F-03D458D3E10E}"/>
              </a:ext>
            </a:extLst>
          </p:cNvPr>
          <p:cNvSpPr txBox="1">
            <a:spLocks/>
          </p:cNvSpPr>
          <p:nvPr/>
        </p:nvSpPr>
        <p:spPr>
          <a:xfrm>
            <a:off x="2702397" y="2336854"/>
            <a:ext cx="2180661" cy="103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སྒུག་ཁང་། སྦྱོང་བརྡར་ཁང་། དཔེ་མཛོད་ཁང་ཆུང་ཀུ་ཅི། ཡིག་ཚང་། རྒྱབ་སྐྱོར་ལེན་སའི་ལྟེ་བ།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6A60CB-62F4-4CA3-A178-14BB9DE70D52}"/>
              </a:ext>
            </a:extLst>
          </p:cNvPr>
          <p:cNvSpPr txBox="1">
            <a:spLocks/>
          </p:cNvSpPr>
          <p:nvPr/>
        </p:nvSpPr>
        <p:spPr>
          <a:xfrm>
            <a:off x="4850615" y="2319042"/>
            <a:ext cx="1773312" cy="687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དཔེ་མཛོད་ཁང་། ཡིག་ཚང་། སྦྱོང་བརྡར་ཁང་།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A7BE55-1EC4-4EB9-A58E-E6A1396568E6}"/>
              </a:ext>
            </a:extLst>
          </p:cNvPr>
          <p:cNvSpPr txBox="1">
            <a:spLocks/>
          </p:cNvSpPr>
          <p:nvPr/>
        </p:nvSpPr>
        <p:spPr>
          <a:xfrm>
            <a:off x="197179" y="3435962"/>
            <a:ext cx="2278796" cy="1023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ཞལ་འཛོམས་ཁང་། སྒེར་གྱི་ཁང་མིག་ཡངན་ ཞལ་འཛོམས་ཆུང་ཀུ།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28843DF-3FE4-4CF2-91D9-3C6FB6C16A48}"/>
              </a:ext>
            </a:extLst>
          </p:cNvPr>
          <p:cNvSpPr txBox="1">
            <a:spLocks/>
          </p:cNvSpPr>
          <p:nvPr/>
        </p:nvSpPr>
        <p:spPr>
          <a:xfrm>
            <a:off x="2605352" y="3428046"/>
            <a:ext cx="1571910" cy="840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ལཱ་འབད་ས། སྦྱོང་བརྡར་འབད་ས། སྒུག་སྡོད་ས།</a:t>
            </a:r>
          </a:p>
        </p:txBody>
      </p:sp>
    </p:spTree>
    <p:extLst>
      <p:ext uri="{BB962C8B-B14F-4D97-AF65-F5344CB8AC3E}">
        <p14:creationId xmlns:p14="http://schemas.microsoft.com/office/powerpoint/2010/main" val="212159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E2F0F4-036E-4EE0-A28D-0E00D829A287}"/>
              </a:ext>
            </a:extLst>
          </p:cNvPr>
          <p:cNvSpPr/>
          <p:nvPr/>
        </p:nvSpPr>
        <p:spPr>
          <a:xfrm>
            <a:off x="4900828" y="2323708"/>
            <a:ext cx="1560130" cy="6039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F582D0-C286-DD4D-9D87-F8548F7A5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35" t="15" b="15"/>
          <a:stretch/>
        </p:blipFill>
        <p:spPr>
          <a:xfrm>
            <a:off x="6852062" y="1485899"/>
            <a:ext cx="2291938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B3EE15-DA43-48BB-A145-48089573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9" y="1366652"/>
            <a:ext cx="7767205" cy="793377"/>
          </a:xfrm>
        </p:spPr>
        <p:txBody>
          <a:bodyPr>
            <a:normAutofit/>
          </a:bodyPr>
          <a:lstStyle/>
          <a:p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 ཚོང་ལཱའི་ཡོན་ཏན་ལྟེ་བ་ལུ་ ས་སྒོ་གཞན་ག་བཟུམ་བཙུགས་ནི་སྨོ?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594760-5C54-4A14-8202-B55D25733DED}"/>
              </a:ext>
            </a:extLst>
          </p:cNvPr>
          <p:cNvSpPr/>
          <p:nvPr/>
        </p:nvSpPr>
        <p:spPr>
          <a:xfrm>
            <a:off x="197179" y="2315687"/>
            <a:ext cx="2343398" cy="18993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656D89-CB97-45BB-8AC3-087957DA7CCE}"/>
              </a:ext>
            </a:extLst>
          </p:cNvPr>
          <p:cNvSpPr/>
          <p:nvPr/>
        </p:nvSpPr>
        <p:spPr>
          <a:xfrm>
            <a:off x="2643110" y="2315688"/>
            <a:ext cx="2167923" cy="6119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6A8B52-7967-4F50-AF91-54AFF9103C97}"/>
              </a:ext>
            </a:extLst>
          </p:cNvPr>
          <p:cNvSpPr txBox="1">
            <a:spLocks/>
          </p:cNvSpPr>
          <p:nvPr/>
        </p:nvSpPr>
        <p:spPr>
          <a:xfrm>
            <a:off x="262070" y="2356986"/>
            <a:ext cx="2199348" cy="1857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ཐབ་ཚང་ཆུང་ཀུ/གློག་རིག་གི་ལས་ཚན/དཔར་སྐྲུན་འབད་ས/ཞལ་འཛོམས་ཁང་ཆུང་ཀུ/ སྡེ་ཚན་ནང་ལཱ་འབད་སའི་ས་སྒོ/ གྲོས་འཛོམས་ཚོགས་སའི་ཁང་མིག་སྦོམ་ཆུང་རན་ཏོག་ཏོ/ སྦྱང་བརྡར་འབད་ས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9F60D3-70A3-41AC-847D-D29971C12F07}"/>
              </a:ext>
            </a:extLst>
          </p:cNvPr>
          <p:cNvSpPr txBox="1">
            <a:spLocks/>
          </p:cNvSpPr>
          <p:nvPr/>
        </p:nvSpPr>
        <p:spPr>
          <a:xfrm>
            <a:off x="2630372" y="2420317"/>
            <a:ext cx="2180661" cy="103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བསུ་ལེན་པ་གིས་བསུ་ལེན་འབད་ས</a:t>
            </a:r>
            <a:r>
              <a:rPr lang="dz-BT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</a:t>
            </a:r>
            <a:endParaRPr lang="bo-CN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99545E-7C21-412D-93B9-5687C57267C5}"/>
              </a:ext>
            </a:extLst>
          </p:cNvPr>
          <p:cNvSpPr txBox="1">
            <a:spLocks/>
          </p:cNvSpPr>
          <p:nvPr/>
        </p:nvSpPr>
        <p:spPr>
          <a:xfrm>
            <a:off x="4890191" y="2391232"/>
            <a:ext cx="1773312" cy="687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ལཱ་རོགསཔ་སྦེ་འབད་ས།</a:t>
            </a:r>
          </a:p>
        </p:txBody>
      </p:sp>
    </p:spTree>
    <p:extLst>
      <p:ext uri="{BB962C8B-B14F-4D97-AF65-F5344CB8AC3E}">
        <p14:creationId xmlns:p14="http://schemas.microsoft.com/office/powerpoint/2010/main" val="168578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BC7FCD-CD33-0744-9A89-8256C6BF3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62" t="15" b="15"/>
          <a:stretch/>
        </p:blipFill>
        <p:spPr>
          <a:xfrm>
            <a:off x="6836228" y="1485900"/>
            <a:ext cx="2307771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595528-5F0E-4676-BF98-BE671B06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9" y="1366652"/>
            <a:ext cx="7767205" cy="793377"/>
          </a:xfrm>
        </p:spPr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ཚོང་ལཱའི་ཡོན་ཏན་ལྟེ་བ་ལུ་ཕྱིའི་ཆ་ཤས་ག་བཟུམ་རང་བཙུགས་དགོཔ་སྨོ? 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78833-160C-4CC3-90F7-E7CE6346D72C}"/>
              </a:ext>
            </a:extLst>
          </p:cNvPr>
          <p:cNvSpPr txBox="1"/>
          <p:nvPr/>
        </p:nvSpPr>
        <p:spPr>
          <a:xfrm>
            <a:off x="1142629" y="2859652"/>
            <a:ext cx="4748150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100" dirty="0">
                <a:solidFill>
                  <a:schemeClr val="accent4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ལྟེ་བའི་མིང་། 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ཕང་གློག་ཆུང་ཀུ། </a:t>
            </a:r>
            <a:r>
              <a:rPr lang="bo-CN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འཆར་སྣང་གི་བརྡ་འཕྲིན། </a:t>
            </a:r>
            <a:r>
              <a:rPr lang="bo-CN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བརྡ་དོན་གྱི་བརྡ་བྱང་། </a:t>
            </a:r>
            <a:r>
              <a:rPr lang="bo-CN" sz="1100" dirty="0">
                <a:solidFill>
                  <a:schemeClr val="accent1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བརྡ་བྱང་། </a:t>
            </a:r>
            <a:r>
              <a:rPr lang="bo-CN" sz="1100" dirty="0">
                <a:solidFill>
                  <a:schemeClr val="bg1">
                    <a:lumMod val="6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འཆར་སྣང་། </a:t>
            </a:r>
            <a:r>
              <a:rPr lang="bo-CN" sz="11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སྲནམ་ཅུམ་གྱི་བེག། 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སྤྲོ་གསེང་གི་ས་སྒོ། </a:t>
            </a:r>
            <a:r>
              <a:rPr lang="bo-CN" sz="1100" dirty="0">
                <a:solidFill>
                  <a:schemeClr val="tx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རྒྱབ་སྐྱོར་འབད་སའི་ལྟེ་བ། 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འཆར་སྣང་། </a:t>
            </a:r>
            <a:r>
              <a:rPr lang="bo-CN" sz="1100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དཔེ་མཛོད་ཁང་། </a:t>
            </a:r>
            <a:endParaRPr lang="en-US" sz="1100" dirty="0">
              <a:solidFill>
                <a:schemeClr val="accent1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b="1" dirty="0">
                <a:solidFill>
                  <a:srgbClr val="FF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གློག་རིག་ཡོངས་འབྲེལ། </a:t>
            </a:r>
            <a:r>
              <a:rPr lang="bo-CN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གློག་རིག། </a:t>
            </a:r>
            <a:r>
              <a:rPr lang="bo-CN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ནང་ཆས།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b="1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ཡིག་ཚང་གི་ས་སྒོ། 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1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སྲནམ་ཅུམ་གྱི་བེག། </a:t>
            </a:r>
            <a:r>
              <a:rPr lang="bo-CN" sz="11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འཕར་གཟུགས་སྟོན་འཕྲུལ། </a:t>
            </a:r>
            <a:r>
              <a:rPr lang="bo-CN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མེ།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སེམས་ཤུགས་བྱིན་མི་བརྡ་འཕྲིན་གྱི་པར་ཤིང་། </a:t>
            </a:r>
            <a:r>
              <a:rPr lang="bo-CN" sz="11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མཐུད་རུང་བའི་ཡན་ལག་སྦེ་ཡོད་པའི་འབོལ་ཁྲི།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སྤྲོ་བ་ཅན་གྱི་ནང་ཆས།</a:t>
            </a: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100" dirty="0">
                <a:solidFill>
                  <a:schemeClr val="accent1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གློག་རིག་ཡོངས་འབྲེལ་གྱི་ཐབས་འཕྲུལ། </a:t>
            </a:r>
            <a:r>
              <a:rPr lang="bo-CN" sz="1100" dirty="0">
                <a:solidFill>
                  <a:schemeClr val="accent2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ཀི་དེབ་དང་ཀཱ་ཕི་འཕྲུལ་ཆས། </a:t>
            </a:r>
            <a:r>
              <a:rPr lang="bo-CN" sz="1100" dirty="0">
                <a:solidFill>
                  <a:schemeClr val="accent5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ཡིག་ཚང་། </a:t>
            </a:r>
            <a:r>
              <a:rPr lang="bo-CN" sz="1100" dirty="0">
                <a:solidFill>
                  <a:schemeClr val="accent3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སློབ་ཁང་། </a:t>
            </a:r>
            <a:r>
              <a:rPr lang="bo-CN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སྦྱོང་བརྡར་འབད་སའི་ཁང་མིག།</a:t>
            </a:r>
            <a:endParaRPr lang="en-US" sz="1100" dirty="0">
              <a:solidFill>
                <a:schemeClr val="accent2">
                  <a:lumMod val="60000"/>
                  <a:lumOff val="4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24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3" y="942948"/>
            <a:ext cx="9061806" cy="93305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གྲོས་ཐག་ག་དེ་སྦེ་བཅད་ནི་སྨོ</a:t>
            </a:r>
            <a:r>
              <a:rPr lang="en-GB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3" y="1893031"/>
            <a:ext cx="6850951" cy="1362371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དེ་འབདཝ་ད་ དམིགས་བསལ་དུ་ འ་ནཱིའི་སྐོར་ལས་མནོ་བསམ་བཏང་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endPara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ཁྱོད་རའི་ཚོང་ལཱའི་ཡོན་ཏན་ལྟེ་བ་གྱི་དགོངས་དོན། འདིའི་འཆར་སྣང་། དམིགས་དོན། འདིའི་ཁེ་གྱོང་ཡོད་མི་དང་ ཞབས་ཏོག་བྱིན་མིའི་སྐོར་ལས་མནོ་བསམ་བཏང་།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དེའི་ནང་ལས་ དམིགས་བསལ་དུ་ འོག་ལུ་བཀོད་ཡོད་མིའི་སྐོར་ལས་མནོ་བསམ་བཏང་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F42DA-86BF-4D40-9836-4931140A52A5}"/>
              </a:ext>
            </a:extLst>
          </p:cNvPr>
          <p:cNvSpPr txBox="1"/>
          <p:nvPr/>
        </p:nvSpPr>
        <p:spPr>
          <a:xfrm>
            <a:off x="210992" y="3669892"/>
            <a:ext cx="5057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sz="28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འ་ནཱི་ས་སྒོ་འདི་ག་གིས་ལག་ལེན་འཐབ་ནི་སྨོ?</a:t>
            </a:r>
            <a:endParaRPr lang="en-US" sz="2800" i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4699BA-3DBD-9240-8111-6D5581EB2E44}"/>
              </a:ext>
            </a:extLst>
          </p:cNvPr>
          <p:cNvSpPr txBox="1"/>
          <p:nvPr/>
        </p:nvSpPr>
        <p:spPr>
          <a:xfrm>
            <a:off x="848411" y="4278698"/>
            <a:ext cx="575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sz="2800" dirty="0">
                <a:solidFill>
                  <a:srgbClr val="00B0F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ཁོང་ཚུ་གིས་ ལས་སྣ་ག་བཟུམ་ཅིག་བཟོ་ནི་ཨིན་ན</a:t>
            </a:r>
            <a:r>
              <a:rPr lang="en-US" sz="2800" dirty="0">
                <a:solidFill>
                  <a:srgbClr val="00B0F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210992" y="4801918"/>
            <a:ext cx="882812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sz="28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ལས་སྣ་འདི་བཟོ་ནིའི་དོན་ལུ་ ཁོང་ལུ་ག་ཅི་དགོཔ་འདུག</a:t>
            </a:r>
            <a:r>
              <a:rPr lang="en-US" sz="28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bo-CN" sz="2800" i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ག་བཟུམ་གྱི་ས་ཁོངས་དགོཔ་སྨོ? ག་བཟུམ་མའི་ནང་ཆས་བཙུགས་ནི་སྨོ?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ག་བཟུམ་མའི་མཁོ་ཆས་བཙུགས་ནི་སྨོ?</a:t>
            </a:r>
            <a:endParaRPr lang="en-US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9" name="Imagen 8" descr="IMG_1250 | Annenberg Innovation Lab | Flickr">
            <a:extLst>
              <a:ext uri="{FF2B5EF4-FFF2-40B4-BE49-F238E27FC236}">
                <a16:creationId xmlns:a16="http://schemas.microsoft.com/office/drawing/2014/main" id="{5D43BA67-BAB5-EE49-911E-24879B609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0099" y="2687334"/>
            <a:ext cx="2231861" cy="167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438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6469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གཞི་རྟེན་དག་པ་ཅིག་ཡོད་མི་འདི་ཡང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653870"/>
            <a:ext cx="8828126" cy="1457653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འོག་ལུ་བཀོད་དེ་ཡོད་མི་འདི་ གསར་བཏོད་ཀྱི་ལྟེ་བ་ཚུ་ནང་ ཁྱབ་ཆེ་བའི་ཆ་ཤས་ག་ཅི་རང་མཐོངམ་ཨིན་ན་ཚུ་ཨིན:</a:t>
            </a:r>
            <a:endParaRPr lang="en-US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85646" y="2979433"/>
            <a:ext cx="8083538" cy="3120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གློག་འཕྲུལ་སྟོན་ནི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-&gt;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གསལ་གཞི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ཞལ་འཛོམས་དང་གསལ་ཞུའི་དོན་ལུ་འབད་བ་ཅིན་ གསལ་གཞི་འདི་སྦོམ་ཡོདཔ་ཨིན། མི་ཚུ་གིས་ གསལ་གཞི་འདི་སྟབས་བདེ་ཏོག་ཏོ་སྦེ་སྟོན་ཚུགས་ནིའི་དོན་ལུ་ ཕང་གློག་དང་འགྲུལ་འཕྲིན་བཙུགས་སའི་ གསལ་གཞི་ཆུང་ཀུ་ཡང་ཡོདཔ་ཨིན། 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བྱང་གི་ས་ཁོངས་རྩིས་ཏེ་ བྱང་ཤིང་དཀརཔོ་ཡངན་ བྱང་ཤིང་ཆུང་ཀུ་ རིག་སྡུར་གྱི་ལས་སྣ་ལ་སོགས་པའི་དོན་ལུ་ཡོདཔ་ཨིན། 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ཕར་ཚུར་འབག་བཏུབ་མི་འབྲི་ཁྲི་དང་རྐང་ཁྲི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-&gt;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སྡེ་ཚན་གྱི་འཐུས་མི་ཚུ་འགྱུར་ཏེ་འགྱོ་ནི་ཨིནམ་དང་ འདི་གིས་ རིམ་སྒྲིག་མ་འདྲཝ་དང་གཅིག་ཁར་ རྩེད་བཏུབ། 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0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83" y="951780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གཞི་རྟེན་དག་པ་ཅིག་ཡོད་མི་འདི་ཡང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83" y="1909725"/>
            <a:ext cx="7956335" cy="987856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འོག་ལུ་བཀོད་དེ་ཡོད་མི་འདི་ གསར་བཏོད་ཀྱི་ལྟེ་བ་ཚུ་ནང་ ཁྱབ་ཆེ་བའི་ཆ་ཤས་ག་ཅི་རང་མཐོངམ་ཨིན་ན་ཚུ་ཨིན: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235511" y="3023764"/>
            <a:ext cx="8294931" cy="319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མཉམ་འབྲེལ་ལེགས་ཤོམ་གྱི་དོན་ལུ་ ལས་རིམ་ཡངན་ ལམ་སྲོལ་མེན་པའི་ ས་སྒོ་ཚུ་ཕྱེ་རུང་བཏུབ།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བཟོ་དཔེ་མགྱོགས་བཟོ་ནིའི་ཅ་ཆས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-&gt; l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ཡིག་ཚང་གིས་ འཕྲུལ་རིག་ཉུངམ་དགོ་མི་ཚུ་ བཀྲམ་སྤེལ་འབད་ནི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 (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དུས་དེབ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/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གསར་ཤོག། གྱིམ་ཙི། སྤྱིན། ཟིན་བྲིས་བཏབ་ནིའི་ཤོག་ཆུང་། སྨྱུག་གུ། སྒྲ་ཐག་དང་ དབྱིབས་མ་འདྲཝ་ཡོད་པའི་ ཤོག་ཀུ་སྟོངམ།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སྒེར་གྱི་ཞལ་འཛོམས་དོན་ལུ་ ཁང་མིག་ཆུང་ཀུ་ཡངན་ ཕར་ཚུར་འབག་བཏུབ་པའི་ ཁང་མིག་གི་བྱང་།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bo-CN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༧)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ཁྱོད་རའི་གཙུག་སྡེའི་འཆར་སྣང་དང་དམིགས་ཡུལ་ཡངན་ དམིགས་དོན་ལུ་ གཞི་བཞག་ཐོག་ལས་ གཙུག་སྡེའི་མཐའ་འཁོར་པར་རིས་ཀྱིས་ གཙུག་སྡེའི་ལམ་སྲོལ་དང་ཐབས་བྱུས་འདི་ ཤུགས་སྣོན་རྐྱབ་ནི།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4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16" y="1141786"/>
            <a:ext cx="9061806" cy="882826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དོ་རུང་གཞན་ག་ཅི་ཡོདཔ་སྨོ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16" y="1863668"/>
            <a:ext cx="7207128" cy="882826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འ་ནཱི་བཟུམ་མའི་ ས་སྒོ་ཚུ་བཟོ་བའི་སྐབས་ཡང་ ས་སྒོ་ལག་ལེན་འཐབ་མི་ མི་ཚུ་གི་དགོས་མཁོ་དང་འཁྲིལ་དགོ་་་་་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20716" y="2778339"/>
            <a:ext cx="891244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ས་སྒོ་ལག་ལེན་འཐབ་མི་ཚུ་གིས་ གློག་རིག་ཚུ་ལག་ལེན་འཐབ་འོང་ག་ ཡངནི་ ཁོང་གིས་རང་འབག་ཐོན་འོང་ག?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པར་སྐྲུན་འབད་ནི་ཡངནི་ ནང་པར་བཚུགས་ནི་འདི་ཡང་དགོ་འོང་ག?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འཕར་གཟུགས་སྟོན་འཕྲུལ་དང་ པར་བརྙན་གྱི་གསལ་གཞི་དགོ་འོང་ག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 (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ཡང་ཅན་ ཨང་གནས་ཅན་གྱི་གསལ་གཞི་སྦོམ་ཚུ་ལག་ལེན་འཐབ་འོང་ག?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ཐི་རི་དྲི་གི་པར་འཕྲུལ་འདི་ཡང་དགོ་འོང་ག?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ཁོང་གིས་ གློག་བརྙན་ཡངནི་ ཐོས་སྒྲའི་ནང་དོན་སྦེ་བཟོ་འོང་ག?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(གློག་བརྙན་བཟོ་ནིའི་དོན་ལུ་ གིརིན་ཨིས་ཀིརིན། མེ་ལེགས་ཤོམ་ཡོད་དང་ སྐད་བཀག་ཚུགས་པའི་ས་སྒོ་ཅིག་འཚོལ་ཞིནམ་ལས་ པར་ཆས་ལེགས་ཤོམ། སྒྲ་དུང་། རྐང་གསུམ་དང་ གློག་བརྙན་ཞུན་དག་འབད་ནིའི་མཉེན་ཆས་ཚུ་ཡང་ གྲ་སྒྲིག་འབད་དེ་བཞག)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ལ་སོགས་པ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684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15" y="1073436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འ་ནཱི་མཐུན་རྐྱེན་སྤྱོད་མི་ལུ་ གླ་ག་དེ་སྦེ་སྤྲོད་ནི་སྨོ?</a:t>
            </a:r>
            <a:endParaRPr lang="en-GB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C3D65D0-FF33-4F03-9F8D-A79885DFD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390464"/>
              </p:ext>
            </p:extLst>
          </p:nvPr>
        </p:nvGraphicFramePr>
        <p:xfrm>
          <a:off x="193563" y="1874230"/>
          <a:ext cx="8828126" cy="4071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File:OOjs UI icon university-progressive.svg - Wikipedia">
            <a:extLst>
              <a:ext uri="{FF2B5EF4-FFF2-40B4-BE49-F238E27FC236}">
                <a16:creationId xmlns:a16="http://schemas.microsoft.com/office/drawing/2014/main" id="{44E5938D-93B6-9F4E-9844-FB85E7BC3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5630" y="3026640"/>
            <a:ext cx="804720" cy="804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 descr="SPONSOR - RGB Guadagnare Online">
            <a:extLst>
              <a:ext uri="{FF2B5EF4-FFF2-40B4-BE49-F238E27FC236}">
                <a16:creationId xmlns:a16="http://schemas.microsoft.com/office/drawing/2014/main" id="{C6C9FCFD-8A22-E248-BE46-74F4865C54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5630" y="4378788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7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0" y="823914"/>
            <a:ext cx="9061806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ལྟེ་བའི་བཟོ་བཀོད་འདི་ག་དེ་སྦེ་འདུག?</a:t>
            </a:r>
            <a:endParaRPr lang="en-GB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588" y="1838527"/>
            <a:ext cx="5120303" cy="730502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120000"/>
              <a:buFont typeface="Wingdings" pitchFamily="2" charset="2"/>
              <a:buChar char="Ø"/>
            </a:pPr>
            <a:r>
              <a:rPr lang="bo-CN" sz="24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ཁྱོད་རའི་སློབ་ཕྲུག་ཚུ་དང་གཅིག་ཁར་ལཱ་འབད</a:t>
            </a:r>
            <a:r>
              <a:rPr lang="en-US" sz="24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!!!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06AF28A-E19B-5440-923B-BE3D7DCB43D9}"/>
              </a:ext>
            </a:extLst>
          </p:cNvPr>
          <p:cNvSpPr txBox="1">
            <a:spLocks/>
          </p:cNvSpPr>
          <p:nvPr/>
        </p:nvSpPr>
        <p:spPr>
          <a:xfrm>
            <a:off x="133652" y="2601569"/>
            <a:ext cx="8578877" cy="385406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གཙུག་ལག་སློབ་སྡེ་ནང་ བཟོ་བཀོད་ཀྱི་འགྲན་བསྡུར་ཅིག་འགོ་འདྲེན་འཐབ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འགྲན་བསྡུར་འདི་ཡང་ ཚོང་ལཱའི་ཡོན་ཏན་ལྟེ་བའི་ ལས་རྟགས་ཨིན་རུང་ ཡང་ཅིན་ ལྟེ་བ་གི་ ནང་ལོགས་ཀྱི་བཟོ་བཀོད་ལས་ ག་འབད་རུང་བཏུབ་་་་</a:t>
            </a:r>
          </a:p>
          <a:p>
            <a:pPr>
              <a:lnSpc>
                <a:spcPct val="150000"/>
              </a:lnSpc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སློབ་ཕྲུག་ཚུ་འབོ་ཞིནམ་ལས་ ལྟེ་བའི་མཐའ་འཁོར་དང་གཞན་ཁར་ལས་ ནང་ཆས་བཙུགས་ནིའི་ནང་ལག་ལེན་མ་འཐབ་མི་ཚུ་བསྡུ་ལེན་འབད་ཞིནམ་ལས་ འདི་ཚུ་ལེགས་ཤོམ་བཟོ་སྟེ་ ཚོན་གྱི་ཀོཊ་ཅིག་ཡང་བཀལ་སྦེ་ “ཉམས་བཅོས་འབད་ནིའི་ཉིནམ་འདི” འདི་འགོ་འདྲེན་འཐབ་་་</a:t>
            </a:r>
          </a:p>
          <a:p>
            <a:pPr>
              <a:lnSpc>
                <a:spcPct val="150000"/>
              </a:lnSpc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ཁྱོད་རའི་ལས་གཡོགཔ་དང་སློབ་ཕྲུག་ཚུ་གི་བར་ན་ སྡེ་ཚན་བཟོ་ནིའི་སྐོར་ལས་ ལས་རིམ་འགོ་འདྲེན་འཐབ་ཞིནམ་ལས་ སྒྲིང་ཁྱིམ་ཕྱི་དང་ནང་གཉིས་ཆ་ར་ ལོག་སྟེ་ཚོན་བཏང་།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chemeClr val="accent1"/>
              </a:buClr>
              <a:buSzPct val="120000"/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གསར་སྐྲུན་འབད་དེ་ གཞན་ལུ་སྟོན་བྱིན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</p:txBody>
      </p:sp>
      <p:pic>
        <p:nvPicPr>
          <p:cNvPr id="3" name="Imagen 2" descr="students - Wisc-Online OER">
            <a:extLst>
              <a:ext uri="{FF2B5EF4-FFF2-40B4-BE49-F238E27FC236}">
                <a16:creationId xmlns:a16="http://schemas.microsoft.com/office/drawing/2014/main" id="{3EDE5F75-55C0-7844-BC2E-4123AA6C4C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9585" y="5564333"/>
            <a:ext cx="1944413" cy="11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5F30F03-2951-484F-A1FC-A311638E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44ED7E8-5177-404F-B0B2-3F30AFC7E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9F0FDCD-D797-2244-BE60-BB7F71C96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8466F4A-54B6-5847-91BD-668CE5451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3360B5E-125F-9C47-B62A-FC1AA87B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4181474"/>
            <a:ext cx="4129361" cy="147133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  <a:spcAft>
                <a:spcPts val="200"/>
              </a:spcAft>
            </a:pPr>
            <a:br>
              <a:rPr lang="bo-CN" sz="2400" b="1" kern="1200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400" b="1" kern="1200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ཐུ་དའུ་མོཏ་གཙུག་ལག་སློབ་སྡེ་ལུ་ཡོད་པའི་དཔེ།</a:t>
            </a:r>
            <a:r>
              <a:rPr lang="en-US" sz="2400" b="1" kern="1200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ཝིཏ་ནམ</a:t>
            </a:r>
            <a:r>
              <a:rPr lang="en-US" sz="2400" b="1" kern="1200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2CD826-0B40-FF4D-8100-F0A39005B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136061"/>
            <a:ext cx="784806" cy="6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8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300840" y="1324069"/>
            <a:ext cx="5834743" cy="9615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ཁྱོད་རའི་ཚོང་ལཱའི་ཡོན་ཏན་ལྟེ་བ་གི་དགོས་མཁོ་ཚུ་གི་གནས་སྐབས་འད་ ཤོག་ཀུ་གུར་བྲི་བཞག་ནི་རྐྱངམ་གཅིག་མེན་་་་་་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9" name="Imagen 8" descr="Curso Plan de Negocios para Emprendedores - El Rincón del ...">
            <a:extLst>
              <a:ext uri="{FF2B5EF4-FFF2-40B4-BE49-F238E27FC236}">
                <a16:creationId xmlns:a16="http://schemas.microsoft.com/office/drawing/2014/main" id="{C503A61A-AA8B-F242-9CA4-0CBC086D1A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8069" y="2375065"/>
            <a:ext cx="3072332" cy="2033884"/>
          </a:xfrm>
          <a:prstGeom prst="rect">
            <a:avLst/>
          </a:prstGeom>
        </p:spPr>
      </p:pic>
      <p:pic>
        <p:nvPicPr>
          <p:cNvPr id="17" name="Imagen 16" descr="RB Office Layout 2002 | www.rustybrick.com/crammed-coders ...">
            <a:extLst>
              <a:ext uri="{FF2B5EF4-FFF2-40B4-BE49-F238E27FC236}">
                <a16:creationId xmlns:a16="http://schemas.microsoft.com/office/drawing/2014/main" id="{D6B4615A-20E2-9C4D-8FE8-AB2CDD2EDD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63746" y="2285622"/>
            <a:ext cx="4080253" cy="3328634"/>
          </a:xfrm>
          <a:prstGeom prst="rect">
            <a:avLst/>
          </a:prstGeom>
        </p:spPr>
      </p:pic>
      <p:pic>
        <p:nvPicPr>
          <p:cNvPr id="20" name="Imagen 19" descr="Kent County, Chestertown Business Incubator &amp; Coworking Space">
            <a:extLst>
              <a:ext uri="{FF2B5EF4-FFF2-40B4-BE49-F238E27FC236}">
                <a16:creationId xmlns:a16="http://schemas.microsoft.com/office/drawing/2014/main" id="{199001E4-B019-4447-B1F2-6BF3A1613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" y="4927626"/>
            <a:ext cx="5217226" cy="19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34074-8D6B-C54B-999D-597161E39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EB064B-2B94-5946-B9AA-7B410E2D5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69" y="-8371"/>
            <a:ext cx="3057525" cy="44708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87" y="4640513"/>
            <a:ext cx="5458309" cy="11154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bo-CN" sz="2800" b="1" kern="1200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ཀྲི་དྲི་ཨེམ་ཡུ་གི་ས་ཁོངས་ལག་ལེན་འཐབ་སྟེ་ཡོད་མི</a:t>
            </a:r>
            <a:r>
              <a:rPr lang="en-US" sz="2800" b="1" kern="1200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…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12734CF-7F6A-544E-B585-9AF9586323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69" y="4454317"/>
            <a:ext cx="3057525" cy="24120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DEC1990-8333-9D4F-BDC5-C323D88F26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8874"/>
            <a:ext cx="784806" cy="6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074" y="2759035"/>
            <a:ext cx="6858000" cy="1576414"/>
          </a:xfrm>
        </p:spPr>
        <p:txBody>
          <a:bodyPr anchor="ctr">
            <a:normAutofit/>
          </a:bodyPr>
          <a:lstStyle/>
          <a:p>
            <a:r>
              <a:rPr lang="bo-CN" sz="54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བཀྲིན་ཆེ</a:t>
            </a:r>
            <a:r>
              <a:rPr lang="en-US" sz="54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87F9B89-BB0B-4FDE-BF27-E8357EDA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D9F915-9DBA-5440-9065-1630AD1ABB11}"/>
              </a:ext>
            </a:extLst>
          </p:cNvPr>
          <p:cNvSpPr txBox="1">
            <a:spLocks/>
          </p:cNvSpPr>
          <p:nvPr/>
        </p:nvSpPr>
        <p:spPr>
          <a:xfrm>
            <a:off x="549063" y="2253529"/>
            <a:ext cx="8385140" cy="202231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  <a:spcAft>
                <a:spcPts val="200"/>
              </a:spcAft>
            </a:pPr>
            <a:r>
              <a:rPr lang="bo-CN" sz="3200" b="1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འ་ནཱི་གནས་སྐབས་ཚུ་ ཡོངས་སུ་རྫོགསཔ་ ལག་བཟུང་སྦེ་གྲུབ་སྟེ་ མི་ཚུ་ འདི་ནང་ འགྱོ་དགོ་མནོ་སི་སི་ཅིག་བཟོ་དགོ</a:t>
            </a:r>
            <a:r>
              <a:rPr lang="en-US" sz="3200" b="1" kern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</a:p>
        </p:txBody>
      </p:sp>
      <p:pic>
        <p:nvPicPr>
          <p:cNvPr id="12" name="Imagen 11" descr="Wide view main workplace ABW - Dr. Caroline M. Burns">
            <a:extLst>
              <a:ext uri="{FF2B5EF4-FFF2-40B4-BE49-F238E27FC236}">
                <a16:creationId xmlns:a16="http://schemas.microsoft.com/office/drawing/2014/main" id="{F0923C9C-7FD1-3D4B-94DF-166BEDFE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4"/>
          <a:stretch/>
        </p:blipFill>
        <p:spPr>
          <a:xfrm>
            <a:off x="5" y="-3"/>
            <a:ext cx="4500562" cy="2180602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3" name="Imagen 2" descr="WeWork Coworking Space, 333 Seymour, Vancouver | GoToVan ...">
            <a:extLst>
              <a:ext uri="{FF2B5EF4-FFF2-40B4-BE49-F238E27FC236}">
                <a16:creationId xmlns:a16="http://schemas.microsoft.com/office/drawing/2014/main" id="{8E8CFBE2-B1F3-194A-91C7-3E7E5030E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4"/>
          <a:stretch/>
        </p:blipFill>
        <p:spPr>
          <a:xfrm>
            <a:off x="4643432" y="4"/>
            <a:ext cx="4500562" cy="1867659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74AA512-0626-46EA-9229-571D9AF08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9144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6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0CC1FDC-60B1-49C3-861C-17B43B8F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9144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agen 14" descr="open plan-the-modern-workplace - Dr. Caroline M. Burns">
            <a:extLst>
              <a:ext uri="{FF2B5EF4-FFF2-40B4-BE49-F238E27FC236}">
                <a16:creationId xmlns:a16="http://schemas.microsoft.com/office/drawing/2014/main" id="{460027CB-1F62-DC44-84B7-FDE4D52DF0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-4"/>
          <a:stretch/>
        </p:blipFill>
        <p:spPr>
          <a:xfrm>
            <a:off x="5" y="4626672"/>
            <a:ext cx="4500562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23" name="Imagen 22" descr="Planning fishbowl, new software plan, design, code offices ...">
            <a:extLst>
              <a:ext uri="{FF2B5EF4-FFF2-40B4-BE49-F238E27FC236}">
                <a16:creationId xmlns:a16="http://schemas.microsoft.com/office/drawing/2014/main" id="{B8507831-5AD6-DA4B-B14D-251BCE9AC3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-4"/>
          <a:stretch/>
        </p:blipFill>
        <p:spPr>
          <a:xfrm>
            <a:off x="4643432" y="4546610"/>
            <a:ext cx="4500562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B2319FA-B636-4971-BA3D-EA448709D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83182"/>
            <a:ext cx="9144000" cy="120382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8A025D-FBC9-4004-BFA0-5E3DC3E9B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88221B-C76B-4ADD-99AA-26982E3E7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269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4" y="1284938"/>
            <a:ext cx="568129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དང་པ་ར་ འ་ནཱི་ལྟེ་བ་གི་སྐོར་ལས་ མནོ་བསམ་བཏང་དགོཔ་ག་ཅི་འདུག</a:t>
            </a:r>
            <a:r>
              <a:rPr lang="en-GB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pic>
        <p:nvPicPr>
          <p:cNvPr id="4" name="Imagen 3" descr="Download Computer Location Icon Icons Free Download PNG HD ...">
            <a:extLst>
              <a:ext uri="{FF2B5EF4-FFF2-40B4-BE49-F238E27FC236}">
                <a16:creationId xmlns:a16="http://schemas.microsoft.com/office/drawing/2014/main" id="{4275A21E-E96C-5D47-9C9C-F2F2FA2E6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32819" y="2968357"/>
            <a:ext cx="2584012" cy="36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42" y="1134978"/>
            <a:ext cx="9061806" cy="94828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དང་པ་ར་ འ་ནཱི་ལྟེ་བ་གི་སྐོར་ལས་ མནོ་བསམ་བཏང་དགོཔ་ག་ཅི་འདུག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pic>
        <p:nvPicPr>
          <p:cNvPr id="4" name="Imagen 3" descr="Download Computer Location Icon Icons Free Download PNG HD ...">
            <a:extLst>
              <a:ext uri="{FF2B5EF4-FFF2-40B4-BE49-F238E27FC236}">
                <a16:creationId xmlns:a16="http://schemas.microsoft.com/office/drawing/2014/main" id="{4275A21E-E96C-5D47-9C9C-F2F2FA2E6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1142" y="5318688"/>
            <a:ext cx="932177" cy="13316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05ABBB-DB94-C945-9667-C5D0477D9FCE}"/>
              </a:ext>
            </a:extLst>
          </p:cNvPr>
          <p:cNvSpPr/>
          <p:nvPr/>
        </p:nvSpPr>
        <p:spPr>
          <a:xfrm>
            <a:off x="182089" y="2582341"/>
            <a:ext cx="44881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o-CN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ལྟེ་བ་འདི་ག་་ཏེ་གཞི་བཙུགས་འབད་ནི་ཨིན་ནའི་ས་སྒོ།</a:t>
            </a:r>
            <a:endParaRPr lang="es-E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37FBB0-67D7-CA4A-A4AE-6013FBEDAFDA}"/>
              </a:ext>
            </a:extLst>
          </p:cNvPr>
          <p:cNvSpPr/>
          <p:nvPr/>
        </p:nvSpPr>
        <p:spPr>
          <a:xfrm>
            <a:off x="4488750" y="4860726"/>
            <a:ext cx="457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o-CN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ལྟེ་བ་འདི་ག་་ཏེ་གཞི་བཙུགས་འབད་ནི་ཨིན་ནའི་ས་སྒོ།</a:t>
            </a:r>
            <a:endParaRPr lang="es-E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/>
            <a:endParaRPr lang="es-E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94A35-3B85-D30B-9C05-1A0D0FE8470C}"/>
              </a:ext>
            </a:extLst>
          </p:cNvPr>
          <p:cNvSpPr txBox="1"/>
          <p:nvPr/>
        </p:nvSpPr>
        <p:spPr>
          <a:xfrm>
            <a:off x="2536045" y="364951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o-CN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ལྟེ་བ་འདི་ག་་ཏེ་གཞི་བཙུགས་འབད་ནི་ཨིན་ནའི་ས་སྒོ།</a:t>
            </a:r>
            <a:endParaRPr lang="es-E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8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118754" y="1831421"/>
            <a:ext cx="7675418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bo-CN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ལྟེ་བ་གཞི་བཙུགས་འབད་ནིའི་ས་སྒོ་ཐོབ་ཅི་ག</a:t>
            </a:r>
            <a:r>
              <a:rPr lang="en-GB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634373" y="3604334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2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8" name="Imagen 7" descr="Question mark PNG">
            <a:extLst>
              <a:ext uri="{FF2B5EF4-FFF2-40B4-BE49-F238E27FC236}">
                <a16:creationId xmlns:a16="http://schemas.microsoft.com/office/drawing/2014/main" id="{A058CE74-2AB6-DE43-B4F1-4A57A0BCD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08603" y="1718238"/>
            <a:ext cx="1471999" cy="14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F27DB-BB0D-4493-93CC-F8A0C076F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70"/>
            <a:ext cx="9144000" cy="64644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C0D264-C5FE-442D-8C51-C7C2A36B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9" y="1350818"/>
            <a:ext cx="6908223" cy="7933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ཁྱོད་རའི་གཙུག་སྡེ་ནང་ སྔོན་ལས་རང་ ཚོང་ལཱའི་ཡོན་ཏན་ལྟེ་བ་གཞི་བཙུགས་འབད་ནིའི་ ས་སྒོ་ངོས་འཛིན་འབད་དེ་ཡོད་ག?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36DD3-471B-45AB-A063-CD0C2A7DACE0}"/>
              </a:ext>
            </a:extLst>
          </p:cNvPr>
          <p:cNvSpPr txBox="1"/>
          <p:nvPr/>
        </p:nvSpPr>
        <p:spPr>
          <a:xfrm>
            <a:off x="3401104" y="5941401"/>
            <a:ext cx="2421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ས་སྒོ་ངོས་འཛིན་འབད་དེ་ཡོད།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63F89-7404-4080-9C5E-017A49EEECA4}"/>
              </a:ext>
            </a:extLst>
          </p:cNvPr>
          <p:cNvSpPr txBox="1"/>
          <p:nvPr/>
        </p:nvSpPr>
        <p:spPr>
          <a:xfrm>
            <a:off x="4370923" y="3059830"/>
            <a:ext cx="402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༨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2EA69-7B46-40B8-9D6E-2F0DDD4F56E7}"/>
              </a:ext>
            </a:extLst>
          </p:cNvPr>
          <p:cNvSpPr txBox="1"/>
          <p:nvPr/>
        </p:nvSpPr>
        <p:spPr>
          <a:xfrm>
            <a:off x="6573796" y="4555193"/>
            <a:ext cx="402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z-BT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DA4C7-0CD6-4408-9787-E6E9913A0315}"/>
              </a:ext>
            </a:extLst>
          </p:cNvPr>
          <p:cNvSpPr txBox="1"/>
          <p:nvPr/>
        </p:nvSpPr>
        <p:spPr>
          <a:xfrm>
            <a:off x="5680950" y="5946349"/>
            <a:ext cx="2187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ས་སྒོ་ངོས་འཛིན་འབད་དེ་མེད།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5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B528D6-DE36-484C-97B9-584E6AC4DB60}"/>
              </a:ext>
            </a:extLst>
          </p:cNvPr>
          <p:cNvSpPr/>
          <p:nvPr/>
        </p:nvSpPr>
        <p:spPr>
          <a:xfrm>
            <a:off x="257299" y="4400690"/>
            <a:ext cx="3297382" cy="914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5BE81D-0D33-5F41-8FD3-0AF02AD18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65" t="15" b="15"/>
          <a:stretch/>
        </p:blipFill>
        <p:spPr>
          <a:xfrm>
            <a:off x="6863938" y="1514475"/>
            <a:ext cx="2280061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2DFC6CE-A3EB-4BE3-A147-5CF52D47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57" y="1449779"/>
            <a:ext cx="6247162" cy="7933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ཚོང་ལཱའི་ཡོན་ཏན་ལྟེ་བ་གཞི་བཙུགས་འབད་ནིའི་ས་སྒོ་འདི་ ག་ཏེ་ལུ་ ངོས་འཛིན་འབད་དེ་ཡོདཔ་སྨོ? འདིའི་སྐོར་ལས་སླབ།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E0863C-A257-4672-AEDD-029D13CBEBE8}"/>
              </a:ext>
            </a:extLst>
          </p:cNvPr>
          <p:cNvSpPr/>
          <p:nvPr/>
        </p:nvSpPr>
        <p:spPr>
          <a:xfrm>
            <a:off x="257299" y="2764573"/>
            <a:ext cx="1876301" cy="11431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56B53B-1D32-4E3D-BFBC-BE6BB3E47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121" y="4472340"/>
            <a:ext cx="3297382" cy="7933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སྲིད་འཛིན་གྱི་སྒྲིང་ཁྱིམ་སྦོ་ལོགས་ཁར་གཞི་བཙུགས་འབད་ནིའི་ འཆར་གཞི་བརྩམས་ཏེ་ཡོདཔ་ཨིན།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73C0FB-FEE2-45C0-8D8F-01D9F91C8DDF}"/>
              </a:ext>
            </a:extLst>
          </p:cNvPr>
          <p:cNvSpPr txBox="1">
            <a:spLocks/>
          </p:cNvSpPr>
          <p:nvPr/>
        </p:nvSpPr>
        <p:spPr>
          <a:xfrm>
            <a:off x="298121" y="2822756"/>
            <a:ext cx="1835479" cy="108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དཔལ་འབྱོར་དང་ཚོང་འབྲེལ་འཛིན་སྐྱོང་གི་གཙུག་ལག་ལས་ཁུངས།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4FB811-507E-4776-AA74-7BDB69433589}"/>
              </a:ext>
            </a:extLst>
          </p:cNvPr>
          <p:cNvSpPr/>
          <p:nvPr/>
        </p:nvSpPr>
        <p:spPr>
          <a:xfrm>
            <a:off x="2211909" y="2764573"/>
            <a:ext cx="2041263" cy="13324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1F875-3336-476A-853D-FC4595C4ACB8}"/>
              </a:ext>
            </a:extLst>
          </p:cNvPr>
          <p:cNvSpPr txBox="1">
            <a:spLocks/>
          </p:cNvSpPr>
          <p:nvPr/>
        </p:nvSpPr>
        <p:spPr>
          <a:xfrm>
            <a:off x="2171639" y="2764573"/>
            <a:ext cx="1715551" cy="13324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ཚོང་འབྲེལ་བདག་སྐྱོང་ནང་ལུ་ གཞི་བཙུགས་འབད་ནི་གི་ འཆར་གཞི་བརྩམས་ཏེ་ཡོད།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A3233E-957D-43C6-AAB8-047E0878675A}"/>
              </a:ext>
            </a:extLst>
          </p:cNvPr>
          <p:cNvSpPr/>
          <p:nvPr/>
        </p:nvSpPr>
        <p:spPr>
          <a:xfrm>
            <a:off x="4305316" y="2755963"/>
            <a:ext cx="2463619" cy="16299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519576-986F-4D6C-A287-CD0F38809064}"/>
              </a:ext>
            </a:extLst>
          </p:cNvPr>
          <p:cNvSpPr txBox="1">
            <a:spLocks/>
          </p:cNvSpPr>
          <p:nvPr/>
        </p:nvSpPr>
        <p:spPr>
          <a:xfrm>
            <a:off x="4305316" y="2768526"/>
            <a:ext cx="2400285" cy="1546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ཚོང་འབྲེལ་བདག་སྐྱོང་གི་གཙུག་ལག་ཤེས་ཡོན་གྱི་ ཁག་ཚན་ནང་གཞི་བཙུགས་འབད་ནི། འ་ནཱི་འདི་ སྔོན་འགྲོའི་གོ་རིམ་ནང་ཡོདཔ་ཨིན།</a:t>
            </a:r>
          </a:p>
        </p:txBody>
      </p:sp>
    </p:spTree>
    <p:extLst>
      <p:ext uri="{BB962C8B-B14F-4D97-AF65-F5344CB8AC3E}">
        <p14:creationId xmlns:p14="http://schemas.microsoft.com/office/powerpoint/2010/main" val="70157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249382" y="1462029"/>
            <a:ext cx="7734795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36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རིག་བསྡུར</a:t>
            </a:r>
            <a:r>
              <a:rPr lang="en-GB" sz="3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3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ཁྱོད་ཀྱིས་ས་སྒོ་འདི་ནང་ལུ་ ག་ཅི་བཙུགས་དགོཔ་སྨོ</a:t>
            </a:r>
            <a:r>
              <a:rPr lang="en-GB" sz="3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675469" y="3908896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2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10" name="Imagen 9" descr="Five Ways NOT to Brainstorm - Spark Consulting">
            <a:extLst>
              <a:ext uri="{FF2B5EF4-FFF2-40B4-BE49-F238E27FC236}">
                <a16:creationId xmlns:a16="http://schemas.microsoft.com/office/drawing/2014/main" id="{B5093BF0-B0F3-1242-BC02-925FDF4E7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35450" y="3908896"/>
            <a:ext cx="1966069" cy="19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2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4cca9a1c-ea03-4f56-8ded-6c285728d794"/>
    <ds:schemaRef ds:uri="http://schemas.microsoft.com/office/infopath/2007/PartnerControls"/>
    <ds:schemaRef ds:uri="9e7cb493-a9cd-49cd-846c-930d19753eb9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B27B27E-CFD4-4CF5-A0E9-FF57506D97F3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1740</Words>
  <Application>Microsoft Office PowerPoint</Application>
  <PresentationFormat>On-screen Show (4:3)</PresentationFormat>
  <Paragraphs>89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DDC Uchen</vt:lpstr>
      <vt:lpstr>Expressway Rg</vt:lpstr>
      <vt:lpstr>Wingdings</vt:lpstr>
      <vt:lpstr>Office Theme</vt:lpstr>
      <vt:lpstr> ཚོང་ལཱའི་ཡོན་ཏན་ལྟེ་བ་ལུ་མཁོ་ཆས་བཙུགས་ནི།</vt:lpstr>
      <vt:lpstr>PowerPoint Presentation</vt:lpstr>
      <vt:lpstr>PowerPoint Presentation</vt:lpstr>
      <vt:lpstr>དང་པ་ར་ འ་ནཱི་ལྟེ་བ་གི་སྐོར་ལས་ མནོ་བསམ་བཏང་དགོཔ་ག་ཅི་འདུག?</vt:lpstr>
      <vt:lpstr>དང་པ་ར་ འ་ནཱི་ལྟེ་བ་གི་སྐོར་ལས་ མནོ་བསམ་བཏང་དགོཔ་ག་ཅི་འདུག?</vt:lpstr>
      <vt:lpstr>PowerPoint Presentation</vt:lpstr>
      <vt:lpstr>ཁྱོད་རའི་གཙུག་སྡེ་ནང་ སྔོན་ལས་རང་ ཚོང་ལཱའི་ཡོན་ཏན་ལྟེ་བ་གཞི་བཙུགས་འབད་ནིའི་ ས་སྒོ་ངོས་འཛིན་འབད་དེ་ཡོད་ག?</vt:lpstr>
      <vt:lpstr>ཚོང་ལཱའི་ཡོན་ཏན་ལྟེ་བ་གཞི་བཙུགས་འབད་ནིའི་ས་སྒོ་འདི་ ག་ཏེ་ལུ་ ངོས་འཛིན་འབད་དེ་ཡོདཔ་སྨོ? འདིའི་སྐོར་ལས་སླབ།</vt:lpstr>
      <vt:lpstr>PowerPoint Presentation</vt:lpstr>
      <vt:lpstr>ཁྱོད་རའི་ ཚོང་ལཱའི་ཡོན་ཏན་ལྟེ་བ་ལུ་ ས་སྒོ་གཞན་ག་བཟུམ་བཙུགས་ནི་སྨོ?</vt:lpstr>
      <vt:lpstr>ཁྱོད་རའི་ ཚོང་ལཱའི་ཡོན་ཏན་ལྟེ་བ་ལུ་ ས་སྒོ་གཞན་ག་བཟུམ་བཙུགས་ནི་སྨོ?</vt:lpstr>
      <vt:lpstr>ཚོང་ལཱའི་ཡོན་ཏན་ལྟེ་བ་ལུ་ཕྱིའི་ཆ་ཤས་ག་བཟུམ་རང་བཙུགས་དགོཔ་སྨོ? </vt:lpstr>
      <vt:lpstr>གྲོས་ཐག་ག་དེ་སྦེ་བཅད་ནི་སྨོ?</vt:lpstr>
      <vt:lpstr>གཞི་རྟེན་དག་པ་ཅིག་ཡོད་མི་འདི་ཡང…</vt:lpstr>
      <vt:lpstr>གཞི་རྟེན་དག་པ་ཅིག་ཡོད་མི་འདི་ཡང…</vt:lpstr>
      <vt:lpstr>དོ་རུང་གཞན་ག་ཅི་ཡོདཔ་སྨོ?</vt:lpstr>
      <vt:lpstr>འ་ནཱི་མཐུན་རྐྱེན་སྤྱོད་མི་ལུ་ གླ་ག་དེ་སྦེ་སྤྲོད་ནི་སྨོ?</vt:lpstr>
      <vt:lpstr>ལྟེ་བའི་བཟོ་བཀོད་འདི་ག་དེ་སྦེ་འདུག?</vt:lpstr>
      <vt:lpstr> ཐུ་དའུ་མོཏ་གཙུག་ལག་སློབ་སྡེ་ལུ་ཡོད་པའི་དཔེ། (ཝིཏ་ནམ)</vt:lpstr>
      <vt:lpstr>ཀྲི་དྲི་ཨེམ་ཡུ་གི་ས་ཁོངས་ལག་ལེན་འཐབ་སྟེ་ཡོད་མི…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Equipping the Centers</dc:title>
  <dc:creator>CRISTINA ELENA BEANS PICON</dc:creator>
  <cp:lastModifiedBy>Visual Effects</cp:lastModifiedBy>
  <cp:revision>13</cp:revision>
  <dcterms:created xsi:type="dcterms:W3CDTF">2021-11-25T21:25:56Z</dcterms:created>
  <dcterms:modified xsi:type="dcterms:W3CDTF">2022-10-16T11:45:01Z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