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7" r:id="rId6"/>
    <p:sldId id="330" r:id="rId7"/>
    <p:sldId id="368" r:id="rId8"/>
    <p:sldId id="332" r:id="rId9"/>
    <p:sldId id="333" r:id="rId10"/>
    <p:sldId id="363" r:id="rId11"/>
    <p:sldId id="334" r:id="rId12"/>
    <p:sldId id="335" r:id="rId13"/>
    <p:sldId id="336" r:id="rId14"/>
    <p:sldId id="337" r:id="rId15"/>
    <p:sldId id="339" r:id="rId16"/>
    <p:sldId id="344" r:id="rId17"/>
    <p:sldId id="345" r:id="rId18"/>
    <p:sldId id="350" r:id="rId19"/>
    <p:sldId id="338" r:id="rId20"/>
    <p:sldId id="340" r:id="rId21"/>
    <p:sldId id="341" r:id="rId22"/>
    <p:sldId id="342" r:id="rId23"/>
    <p:sldId id="343" r:id="rId24"/>
    <p:sldId id="351" r:id="rId25"/>
    <p:sldId id="348" r:id="rId26"/>
    <p:sldId id="354" r:id="rId27"/>
    <p:sldId id="356" r:id="rId28"/>
    <p:sldId id="352" r:id="rId29"/>
    <p:sldId id="355" r:id="rId30"/>
    <p:sldId id="366" r:id="rId31"/>
    <p:sldId id="358" r:id="rId32"/>
    <p:sldId id="360" r:id="rId33"/>
    <p:sldId id="367" r:id="rId34"/>
    <p:sldId id="364" r:id="rId35"/>
    <p:sldId id="25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C42"/>
    <a:srgbClr val="A30D6D"/>
    <a:srgbClr val="B00000"/>
    <a:srgbClr val="800000"/>
    <a:srgbClr val="CC0000"/>
    <a:srgbClr val="FF0000"/>
    <a:srgbClr val="00863D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UARDO SANCHEZ GARCIA" userId="712bc239-8f2b-4a06-99b6-b7e9be4bdf13" providerId="ADAL" clId="{0ED09FB9-30AB-4422-8639-42D868F19F9E}"/>
    <pc:docChg chg="undo custSel delSld modSld">
      <pc:chgData name="EDUARDO SANCHEZ GARCIA" userId="712bc239-8f2b-4a06-99b6-b7e9be4bdf13" providerId="ADAL" clId="{0ED09FB9-30AB-4422-8639-42D868F19F9E}" dt="2022-05-10T04:57:34.343" v="313" actId="27636"/>
      <pc:docMkLst>
        <pc:docMk/>
      </pc:docMkLst>
      <pc:sldChg chg="modSp mod">
        <pc:chgData name="EDUARDO SANCHEZ GARCIA" userId="712bc239-8f2b-4a06-99b6-b7e9be4bdf13" providerId="ADAL" clId="{0ED09FB9-30AB-4422-8639-42D868F19F9E}" dt="2022-05-10T04:27:38.394" v="43" actId="20577"/>
        <pc:sldMkLst>
          <pc:docMk/>
          <pc:sldMk cId="986363620" sldId="332"/>
        </pc:sldMkLst>
        <pc:spChg chg="mod">
          <ac:chgData name="EDUARDO SANCHEZ GARCIA" userId="712bc239-8f2b-4a06-99b6-b7e9be4bdf13" providerId="ADAL" clId="{0ED09FB9-30AB-4422-8639-42D868F19F9E}" dt="2022-05-10T04:27:38.394" v="43" actId="20577"/>
          <ac:spMkLst>
            <pc:docMk/>
            <pc:sldMk cId="986363620" sldId="332"/>
            <ac:spMk id="8" creationId="{BCBAB908-FCAE-4116-B0F2-74AD6A02E094}"/>
          </ac:spMkLst>
        </pc:spChg>
      </pc:sldChg>
      <pc:sldChg chg="addSp modSp mod">
        <pc:chgData name="EDUARDO SANCHEZ GARCIA" userId="712bc239-8f2b-4a06-99b6-b7e9be4bdf13" providerId="ADAL" clId="{0ED09FB9-30AB-4422-8639-42D868F19F9E}" dt="2022-05-10T04:31:28.801" v="58" actId="1076"/>
        <pc:sldMkLst>
          <pc:docMk/>
          <pc:sldMk cId="2793287671" sldId="335"/>
        </pc:sldMkLst>
        <pc:spChg chg="add mod">
          <ac:chgData name="EDUARDO SANCHEZ GARCIA" userId="712bc239-8f2b-4a06-99b6-b7e9be4bdf13" providerId="ADAL" clId="{0ED09FB9-30AB-4422-8639-42D868F19F9E}" dt="2022-05-10T04:31:28.801" v="58" actId="1076"/>
          <ac:spMkLst>
            <pc:docMk/>
            <pc:sldMk cId="2793287671" sldId="335"/>
            <ac:spMk id="7" creationId="{2A4DCB3D-E60E-4525-8133-B871B66936E5}"/>
          </ac:spMkLst>
        </pc:spChg>
        <pc:picChg chg="mod">
          <ac:chgData name="EDUARDO SANCHEZ GARCIA" userId="712bc239-8f2b-4a06-99b6-b7e9be4bdf13" providerId="ADAL" clId="{0ED09FB9-30AB-4422-8639-42D868F19F9E}" dt="2022-05-10T04:31:28.801" v="58" actId="1076"/>
          <ac:picMkLst>
            <pc:docMk/>
            <pc:sldMk cId="2793287671" sldId="335"/>
            <ac:picMk id="9" creationId="{96282120-A33C-45DA-A2BD-4D7B32CC2ECD}"/>
          </ac:picMkLst>
        </pc:picChg>
      </pc:sldChg>
      <pc:sldChg chg="modSp mod">
        <pc:chgData name="EDUARDO SANCHEZ GARCIA" userId="712bc239-8f2b-4a06-99b6-b7e9be4bdf13" providerId="ADAL" clId="{0ED09FB9-30AB-4422-8639-42D868F19F9E}" dt="2022-05-10T04:46:06.262" v="69" actId="20577"/>
        <pc:sldMkLst>
          <pc:docMk/>
          <pc:sldMk cId="2870655786" sldId="336"/>
        </pc:sldMkLst>
        <pc:spChg chg="mod">
          <ac:chgData name="EDUARDO SANCHEZ GARCIA" userId="712bc239-8f2b-4a06-99b6-b7e9be4bdf13" providerId="ADAL" clId="{0ED09FB9-30AB-4422-8639-42D868F19F9E}" dt="2022-05-10T04:46:06.262" v="69" actId="20577"/>
          <ac:spMkLst>
            <pc:docMk/>
            <pc:sldMk cId="2870655786" sldId="336"/>
            <ac:spMk id="8" creationId="{BCBAB908-FCAE-4116-B0F2-74AD6A02E094}"/>
          </ac:spMkLst>
        </pc:spChg>
      </pc:sldChg>
      <pc:sldChg chg="modSp mod">
        <pc:chgData name="EDUARDO SANCHEZ GARCIA" userId="712bc239-8f2b-4a06-99b6-b7e9be4bdf13" providerId="ADAL" clId="{0ED09FB9-30AB-4422-8639-42D868F19F9E}" dt="2022-05-10T04:52:43.681" v="294" actId="27636"/>
        <pc:sldMkLst>
          <pc:docMk/>
          <pc:sldMk cId="548608984" sldId="338"/>
        </pc:sldMkLst>
        <pc:spChg chg="mod">
          <ac:chgData name="EDUARDO SANCHEZ GARCIA" userId="712bc239-8f2b-4a06-99b6-b7e9be4bdf13" providerId="ADAL" clId="{0ED09FB9-30AB-4422-8639-42D868F19F9E}" dt="2022-05-10T04:52:43.681" v="294" actId="27636"/>
          <ac:spMkLst>
            <pc:docMk/>
            <pc:sldMk cId="548608984" sldId="338"/>
            <ac:spMk id="8" creationId="{BCBAB908-FCAE-4116-B0F2-74AD6A02E094}"/>
          </ac:spMkLst>
        </pc:spChg>
      </pc:sldChg>
      <pc:sldChg chg="addSp delSp modSp mod">
        <pc:chgData name="EDUARDO SANCHEZ GARCIA" userId="712bc239-8f2b-4a06-99b6-b7e9be4bdf13" providerId="ADAL" clId="{0ED09FB9-30AB-4422-8639-42D868F19F9E}" dt="2022-05-10T04:57:34.343" v="313" actId="27636"/>
        <pc:sldMkLst>
          <pc:docMk/>
          <pc:sldMk cId="1332611191" sldId="343"/>
        </pc:sldMkLst>
        <pc:spChg chg="mod">
          <ac:chgData name="EDUARDO SANCHEZ GARCIA" userId="712bc239-8f2b-4a06-99b6-b7e9be4bdf13" providerId="ADAL" clId="{0ED09FB9-30AB-4422-8639-42D868F19F9E}" dt="2022-05-10T04:57:34.343" v="313" actId="27636"/>
          <ac:spMkLst>
            <pc:docMk/>
            <pc:sldMk cId="1332611191" sldId="343"/>
            <ac:spMk id="8" creationId="{BCBAB908-FCAE-4116-B0F2-74AD6A02E094}"/>
          </ac:spMkLst>
        </pc:spChg>
        <pc:spChg chg="add mod">
          <ac:chgData name="EDUARDO SANCHEZ GARCIA" userId="712bc239-8f2b-4a06-99b6-b7e9be4bdf13" providerId="ADAL" clId="{0ED09FB9-30AB-4422-8639-42D868F19F9E}" dt="2022-05-10T04:57:07.849" v="310" actId="1076"/>
          <ac:spMkLst>
            <pc:docMk/>
            <pc:sldMk cId="1332611191" sldId="343"/>
            <ac:spMk id="11" creationId="{BD3E9A5D-FDA4-6DC0-E3CC-8BA05C4064ED}"/>
          </ac:spMkLst>
        </pc:spChg>
        <pc:picChg chg="del">
          <ac:chgData name="EDUARDO SANCHEZ GARCIA" userId="712bc239-8f2b-4a06-99b6-b7e9be4bdf13" providerId="ADAL" clId="{0ED09FB9-30AB-4422-8639-42D868F19F9E}" dt="2022-05-10T04:55:43.590" v="295" actId="478"/>
          <ac:picMkLst>
            <pc:docMk/>
            <pc:sldMk cId="1332611191" sldId="343"/>
            <ac:picMk id="15" creationId="{4E8885D8-5DB1-4BB4-9B64-B93E23533548}"/>
          </ac:picMkLst>
        </pc:picChg>
      </pc:sldChg>
      <pc:sldChg chg="modSp mod">
        <pc:chgData name="EDUARDO SANCHEZ GARCIA" userId="712bc239-8f2b-4a06-99b6-b7e9be4bdf13" providerId="ADAL" clId="{0ED09FB9-30AB-4422-8639-42D868F19F9E}" dt="2022-05-10T04:48:04.798" v="83" actId="20577"/>
        <pc:sldMkLst>
          <pc:docMk/>
          <pc:sldMk cId="3081201093" sldId="344"/>
        </pc:sldMkLst>
        <pc:spChg chg="mod">
          <ac:chgData name="EDUARDO SANCHEZ GARCIA" userId="712bc239-8f2b-4a06-99b6-b7e9be4bdf13" providerId="ADAL" clId="{0ED09FB9-30AB-4422-8639-42D868F19F9E}" dt="2022-05-10T04:48:04.798" v="83" actId="20577"/>
          <ac:spMkLst>
            <pc:docMk/>
            <pc:sldMk cId="3081201093" sldId="344"/>
            <ac:spMk id="8" creationId="{BCBAB908-FCAE-4116-B0F2-74AD6A02E094}"/>
          </ac:spMkLst>
        </pc:spChg>
      </pc:sldChg>
      <pc:sldChg chg="del">
        <pc:chgData name="EDUARDO SANCHEZ GARCIA" userId="712bc239-8f2b-4a06-99b6-b7e9be4bdf13" providerId="ADAL" clId="{0ED09FB9-30AB-4422-8639-42D868F19F9E}" dt="2022-05-09T19:44:20.115" v="0" actId="2696"/>
        <pc:sldMkLst>
          <pc:docMk/>
          <pc:sldMk cId="2423064996" sldId="346"/>
        </pc:sldMkLst>
      </pc:sldChg>
      <pc:sldChg chg="del">
        <pc:chgData name="EDUARDO SANCHEZ GARCIA" userId="712bc239-8f2b-4a06-99b6-b7e9be4bdf13" providerId="ADAL" clId="{0ED09FB9-30AB-4422-8639-42D868F19F9E}" dt="2022-05-09T19:44:20.115" v="0" actId="2696"/>
        <pc:sldMkLst>
          <pc:docMk/>
          <pc:sldMk cId="3101680513" sldId="349"/>
        </pc:sldMkLst>
      </pc:sldChg>
      <pc:sldChg chg="modSp mod">
        <pc:chgData name="EDUARDO SANCHEZ GARCIA" userId="712bc239-8f2b-4a06-99b6-b7e9be4bdf13" providerId="ADAL" clId="{0ED09FB9-30AB-4422-8639-42D868F19F9E}" dt="2022-05-10T04:49:08.336" v="141" actId="20577"/>
        <pc:sldMkLst>
          <pc:docMk/>
          <pc:sldMk cId="146212925" sldId="350"/>
        </pc:sldMkLst>
        <pc:spChg chg="mod">
          <ac:chgData name="EDUARDO SANCHEZ GARCIA" userId="712bc239-8f2b-4a06-99b6-b7e9be4bdf13" providerId="ADAL" clId="{0ED09FB9-30AB-4422-8639-42D868F19F9E}" dt="2022-05-10T04:49:08.336" v="141" actId="20577"/>
          <ac:spMkLst>
            <pc:docMk/>
            <pc:sldMk cId="146212925" sldId="350"/>
            <ac:spMk id="8" creationId="{BCBAB908-FCAE-4116-B0F2-74AD6A02E094}"/>
          </ac:spMkLst>
        </pc:spChg>
      </pc:sldChg>
      <pc:sldChg chg="del">
        <pc:chgData name="EDUARDO SANCHEZ GARCIA" userId="712bc239-8f2b-4a06-99b6-b7e9be4bdf13" providerId="ADAL" clId="{0ED09FB9-30AB-4422-8639-42D868F19F9E}" dt="2022-05-10T04:57:26.075" v="311" actId="2696"/>
        <pc:sldMkLst>
          <pc:docMk/>
          <pc:sldMk cId="796462212" sldId="357"/>
        </pc:sldMkLst>
      </pc:sldChg>
      <pc:sldChg chg="del">
        <pc:chgData name="EDUARDO SANCHEZ GARCIA" userId="712bc239-8f2b-4a06-99b6-b7e9be4bdf13" providerId="ADAL" clId="{0ED09FB9-30AB-4422-8639-42D868F19F9E}" dt="2022-05-09T19:44:20.115" v="0" actId="2696"/>
        <pc:sldMkLst>
          <pc:docMk/>
          <pc:sldMk cId="1958343512" sldId="361"/>
        </pc:sldMkLst>
      </pc:sldChg>
      <pc:sldChg chg="del">
        <pc:chgData name="EDUARDO SANCHEZ GARCIA" userId="712bc239-8f2b-4a06-99b6-b7e9be4bdf13" providerId="ADAL" clId="{0ED09FB9-30AB-4422-8639-42D868F19F9E}" dt="2022-05-09T19:44:20.115" v="0" actId="2696"/>
        <pc:sldMkLst>
          <pc:docMk/>
          <pc:sldMk cId="2409526286" sldId="362"/>
        </pc:sldMkLst>
      </pc:sldChg>
      <pc:sldChg chg="modSp mod">
        <pc:chgData name="EDUARDO SANCHEZ GARCIA" userId="712bc239-8f2b-4a06-99b6-b7e9be4bdf13" providerId="ADAL" clId="{0ED09FB9-30AB-4422-8639-42D868F19F9E}" dt="2022-05-10T04:44:26.312" v="68" actId="113"/>
        <pc:sldMkLst>
          <pc:docMk/>
          <pc:sldMk cId="330807785" sldId="363"/>
        </pc:sldMkLst>
        <pc:spChg chg="mod">
          <ac:chgData name="EDUARDO SANCHEZ GARCIA" userId="712bc239-8f2b-4a06-99b6-b7e9be4bdf13" providerId="ADAL" clId="{0ED09FB9-30AB-4422-8639-42D868F19F9E}" dt="2022-05-10T04:44:26.312" v="68" actId="113"/>
          <ac:spMkLst>
            <pc:docMk/>
            <pc:sldMk cId="330807785" sldId="363"/>
            <ac:spMk id="8" creationId="{BCBAB908-FCAE-4116-B0F2-74AD6A02E094}"/>
          </ac:spMkLst>
        </pc:spChg>
      </pc:sldChg>
      <pc:sldChg chg="del">
        <pc:chgData name="EDUARDO SANCHEZ GARCIA" userId="712bc239-8f2b-4a06-99b6-b7e9be4bdf13" providerId="ADAL" clId="{0ED09FB9-30AB-4422-8639-42D868F19F9E}" dt="2022-05-09T19:44:20.115" v="0" actId="2696"/>
        <pc:sldMkLst>
          <pc:docMk/>
          <pc:sldMk cId="109427252" sldId="365"/>
        </pc:sldMkLst>
      </pc:sldChg>
    </pc:docChg>
  </pc:docChgLst>
  <pc:docChgLst>
    <pc:chgData name="EDUARDO SANCHEZ GARCIA" userId="712bc239-8f2b-4a06-99b6-b7e9be4bdf13" providerId="ADAL" clId="{ADAE05F7-45AC-402F-94C0-2275B67A4DCF}"/>
    <pc:docChg chg="delSld">
      <pc:chgData name="EDUARDO SANCHEZ GARCIA" userId="712bc239-8f2b-4a06-99b6-b7e9be4bdf13" providerId="ADAL" clId="{ADAE05F7-45AC-402F-94C0-2275B67A4DCF}" dt="2022-05-10T17:55:18.875" v="0" actId="2696"/>
      <pc:docMkLst>
        <pc:docMk/>
      </pc:docMkLst>
      <pc:sldChg chg="del">
        <pc:chgData name="EDUARDO SANCHEZ GARCIA" userId="712bc239-8f2b-4a06-99b6-b7e9be4bdf13" providerId="ADAL" clId="{ADAE05F7-45AC-402F-94C0-2275B67A4DCF}" dt="2022-05-10T17:55:18.875" v="0" actId="2696"/>
        <pc:sldMkLst>
          <pc:docMk/>
          <pc:sldMk cId="3316199898" sldId="3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="" xmlns:a16="http://schemas.microsoft.com/office/drawing/2014/main" id="{2A9C8B11-6DF5-407C-A3F0-6FBE553F473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=""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lickr.com/photos/osterwalder/7887895688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lickr.com/photos/osterwalder/7887899870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flickr.com/photos/osterwalder/7887898256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youreurope/business/index_en.htm" TargetMode="External"/><Relationship Id="rId13" Type="http://schemas.openxmlformats.org/officeDocument/2006/relationships/hyperlink" Target="https://ec.europa.eu/growth/access-finance/investeu/investeu-fund-sme-window_en" TargetMode="External"/><Relationship Id="rId18" Type="http://schemas.openxmlformats.org/officeDocument/2006/relationships/hyperlink" Target="https://www.andeglobal.org/esea/" TargetMode="External"/><Relationship Id="rId3" Type="http://schemas.openxmlformats.org/officeDocument/2006/relationships/hyperlink" Target="https://www.aeban.es/" TargetMode="External"/><Relationship Id="rId7" Type="http://schemas.openxmlformats.org/officeDocument/2006/relationships/hyperlink" Target="https://ec.europa.eu/growth/smes/supporting-entrepreneurship_en" TargetMode="External"/><Relationship Id="rId12" Type="http://schemas.openxmlformats.org/officeDocument/2006/relationships/hyperlink" Target="https://ec.europa.eu/info/funding-tenders_en" TargetMode="External"/><Relationship Id="rId17" Type="http://schemas.openxmlformats.org/officeDocument/2006/relationships/hyperlink" Target="https://sea.500.co/" TargetMode="External"/><Relationship Id="rId2" Type="http://schemas.openxmlformats.org/officeDocument/2006/relationships/hyperlink" Target="https://leanstack.com/" TargetMode="External"/><Relationship Id="rId16" Type="http://schemas.openxmlformats.org/officeDocument/2006/relationships/hyperlink" Target="https://www.youthcolab.org/abou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ansea.org/" TargetMode="External"/><Relationship Id="rId11" Type="http://schemas.openxmlformats.org/officeDocument/2006/relationships/hyperlink" Target="https://ec.europa.eu/growth/access-finance_en" TargetMode="External"/><Relationship Id="rId5" Type="http://schemas.openxmlformats.org/officeDocument/2006/relationships/hyperlink" Target="https://www.businessangelseurope.com/" TargetMode="External"/><Relationship Id="rId15" Type="http://schemas.openxmlformats.org/officeDocument/2006/relationships/hyperlink" Target="https://es.nesst.org/" TargetMode="External"/><Relationship Id="rId10" Type="http://schemas.openxmlformats.org/officeDocument/2006/relationships/hyperlink" Target="http://ee-hub.eu/about.html" TargetMode="External"/><Relationship Id="rId19" Type="http://schemas.openxmlformats.org/officeDocument/2006/relationships/hyperlink" Target="http://www.ipyme.org/es-ES/Paginas/Home.aspx" TargetMode="External"/><Relationship Id="rId4" Type="http://schemas.openxmlformats.org/officeDocument/2006/relationships/hyperlink" Target="https://www.eban.org/" TargetMode="External"/><Relationship Id="rId9" Type="http://schemas.openxmlformats.org/officeDocument/2006/relationships/hyperlink" Target="https://www.interregeurope.eu/" TargetMode="External"/><Relationship Id="rId14" Type="http://schemas.openxmlformats.org/officeDocument/2006/relationships/hyperlink" Target="https://www.erasmus-entrepreneurs.eu/index.php?lan=en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theleanstartup.com/#principles" TargetMode="External"/><Relationship Id="rId3" Type="http://schemas.openxmlformats.org/officeDocument/2006/relationships/hyperlink" Target="https://www.google.es/intl/es/forms/about/" TargetMode="External"/><Relationship Id="rId7" Type="http://schemas.openxmlformats.org/officeDocument/2006/relationships/hyperlink" Target="https://insightsoftware.com/" TargetMode="External"/><Relationship Id="rId12" Type="http://schemas.openxmlformats.org/officeDocument/2006/relationships/hyperlink" Target="https://unbounce.com/" TargetMode="External"/><Relationship Id="rId2" Type="http://schemas.openxmlformats.org/officeDocument/2006/relationships/hyperlink" Target="https://www.launchrock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fttt.com/" TargetMode="External"/><Relationship Id="rId11" Type="http://schemas.openxmlformats.org/officeDocument/2006/relationships/hyperlink" Target="https://www.envato.com/about/" TargetMode="External"/><Relationship Id="rId5" Type="http://schemas.openxmlformats.org/officeDocument/2006/relationships/hyperlink" Target="https://zapier.com/" TargetMode="External"/><Relationship Id="rId10" Type="http://schemas.openxmlformats.org/officeDocument/2006/relationships/hyperlink" Target="https://steveblank.com/tools-and-blogs-for-entrepreneurs/" TargetMode="External"/><Relationship Id="rId4" Type="http://schemas.openxmlformats.org/officeDocument/2006/relationships/hyperlink" Target="https://www.data.ai/en/" TargetMode="External"/><Relationship Id="rId9" Type="http://schemas.openxmlformats.org/officeDocument/2006/relationships/hyperlink" Target="https://hbr.org/2013/05/why-the-lean-start-up-changes-everythin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064" y="2562056"/>
            <a:ext cx="7772400" cy="2387600"/>
          </a:xfrm>
        </p:spPr>
        <p:txBody>
          <a:bodyPr>
            <a:normAutofit/>
          </a:bodyPr>
          <a:lstStyle/>
          <a:p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z-BT" sz="2800" b="0" dirty="0" smtClean="0">
                <a:latin typeface="Expressway Rg"/>
              </a:rPr>
              <a:t>ལས་རིམ་འཐེབ།</a:t>
            </a:r>
            <a:endParaRPr lang="en-US" sz="4000" dirty="0">
              <a:latin typeface="Expressway Rg"/>
            </a:endParaRPr>
          </a:p>
          <a:p>
            <a:r>
              <a:rPr lang="dz-BT" sz="2800" b="0" dirty="0" smtClean="0">
                <a:latin typeface="Expressway Rg"/>
              </a:rPr>
              <a:t>ཤེས་ཡོན་དང་ཞིབ་འཚོལ་ནང་ གསར་བཏོད་ཀྱི་ཚོང་ལཱ་ལག་ལེན་དང་གསོ་སྐྱོང་འཐབ་ནི་གི་ ཚོང་ལཱ་དང་འབྲེལ་བའི་ཤེས་བྱའི་ལྟེ་བ།</a:t>
            </a:r>
            <a:endParaRPr lang="de-DE" sz="2800" dirty="0"/>
          </a:p>
          <a:p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0718"/>
            <a:ext cx="6858000" cy="5370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z-BT" sz="2000" b="0" dirty="0" smtClean="0">
                <a:latin typeface="Expressway Rg"/>
              </a:rPr>
              <a:t>དུས་ཡུན།</a:t>
            </a:r>
            <a:endParaRPr lang="en-US" sz="2000" dirty="0">
              <a:latin typeface="Expressway Rg"/>
            </a:endParaRPr>
          </a:p>
          <a:p>
            <a:r>
              <a:rPr lang="dz-BT" sz="2000" b="0" dirty="0" smtClean="0">
                <a:latin typeface="Expressway Rg"/>
              </a:rPr>
              <a:t>༡༥</a:t>
            </a:r>
            <a:r>
              <a:rPr lang="en-US" sz="2000" b="0" dirty="0" smtClean="0">
                <a:latin typeface="Expressway Rg"/>
              </a:rPr>
              <a:t>.</a:t>
            </a:r>
            <a:r>
              <a:rPr lang="dz-BT" sz="2000" b="0" dirty="0" smtClean="0">
                <a:latin typeface="Expressway Rg"/>
              </a:rPr>
              <a:t>༠༡</a:t>
            </a:r>
            <a:r>
              <a:rPr lang="en-US" sz="2000" b="0" dirty="0" smtClean="0">
                <a:latin typeface="Expressway Rg"/>
              </a:rPr>
              <a:t>.</a:t>
            </a:r>
            <a:r>
              <a:rPr lang="dz-BT" sz="2000" b="0" dirty="0" smtClean="0">
                <a:latin typeface="Expressway Rg"/>
              </a:rPr>
              <a:t>༢༠༢༡</a:t>
            </a:r>
            <a:r>
              <a:rPr lang="en-US" sz="2000" b="0" dirty="0" smtClean="0">
                <a:latin typeface="Expressway Rg"/>
              </a:rPr>
              <a:t> </a:t>
            </a:r>
            <a:r>
              <a:rPr lang="en-US" sz="2000" b="0" dirty="0">
                <a:latin typeface="Expressway Rg"/>
              </a:rPr>
              <a:t>- </a:t>
            </a:r>
            <a:r>
              <a:rPr lang="dz-BT" sz="2000" b="0" dirty="0" smtClean="0">
                <a:latin typeface="Expressway Rg"/>
              </a:rPr>
              <a:t>༡༤</a:t>
            </a:r>
            <a:r>
              <a:rPr lang="en-US" sz="2000" b="0" dirty="0" smtClean="0">
                <a:latin typeface="Expressway Rg"/>
              </a:rPr>
              <a:t>.</a:t>
            </a:r>
            <a:r>
              <a:rPr lang="dz-BT" sz="2000" b="0" dirty="0" smtClean="0">
                <a:latin typeface="Expressway Rg"/>
              </a:rPr>
              <a:t>༠༡</a:t>
            </a:r>
            <a:r>
              <a:rPr lang="en-US" sz="2000" b="0" dirty="0" smtClean="0">
                <a:latin typeface="Expressway Rg"/>
              </a:rPr>
              <a:t>.</a:t>
            </a:r>
            <a:r>
              <a:rPr lang="dz-BT" sz="2000" b="0" dirty="0" smtClean="0">
                <a:latin typeface="Expressway Rg"/>
              </a:rPr>
              <a:t>༢༠༢༤</a:t>
            </a:r>
            <a:endParaRPr lang="en-US" sz="2000" dirty="0">
              <a:latin typeface="Expressway Rg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865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351241" y="2255087"/>
            <a:ext cx="7589601" cy="3010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2400" b="1" dirty="0" smtClean="0"/>
              <a:t>རས་སྣམ་འདི་ ང་བཅས་ཀྱི་ཚོང་ལཱ་འདི་གི་དཔེ་རིས་སྐོར་ལས་ གནད་དོན་གཙོ་བོ་བྱིན་མི་ དཔེ་གཞི་ཙམ་ཅིག་ཨིན།</a:t>
            </a:r>
          </a:p>
          <a:p>
            <a:pPr marL="0" indent="0" algn="just">
              <a:buNone/>
            </a:pPr>
            <a:r>
              <a:rPr lang="dz-BT" sz="2400" b="1" dirty="0" smtClean="0"/>
              <a:t>ཚོང་ལཱ་རས་སྣམ་གྱི་དཔེ་རིས་འདི་གི་ ང་བཅས་ལུ་ ཚོང་ལཱ་མཐར་འཁྱོལ་ནི་ཟེར་བའི་ཁས་བླངས་འགན་སྤྲོད་འབད་མི་ཚུགས།</a:t>
            </a:r>
            <a:endParaRPr lang="en-US" sz="2400" dirty="0"/>
          </a:p>
          <a:p>
            <a:pPr algn="just"/>
            <a:r>
              <a:rPr lang="dz-BT" sz="2400" b="1" dirty="0" smtClean="0"/>
              <a:t>དེ་འབདཝ་ལས་ གནས་ཚུལ་མང་སུ་འབད་ཞིབ་དཔྱད་འབད་དེ་ ཚོང་ལཱ་གི་དཔེ་རིས་གཞི་བཙུགས་གི་སྐོར་ལས་ ཨིན་ཅིག་མེན་ཅིག་འབད་དགོ དེ་ལས་ སྙོམས་མཐུན་བཟོ་ཐོག་ལས་ ཚོང་ལཱ་འདི་མཐར་འཁྱོལ་ཅན་ཅིག་བཟོ་ནི་ལུ་ཡར་སེང་གཏང་དགོ།</a:t>
            </a:r>
            <a:endParaRPr lang="en-US" sz="2400" dirty="0"/>
          </a:p>
          <a:p>
            <a:pPr algn="just"/>
            <a:r>
              <a:rPr lang="dz-BT" sz="2400" b="1" dirty="0" smtClean="0"/>
              <a:t>མཐར་འཁྱོལ་ཅན་གྱི་ཚོང་ལས་དཔེ་རིས་འདི་ ཞག་གཅིག་ནང་སྒྲུབ་མི་ཚུགས། གཞན་རས་སྣམ་དང་ལག་ཆས་གང་རུང་གི་ཡང་སྒྲུབ་མི་ཚུགས། དེ་འབདཝ་ད་ སྒྲུབ་འབྲས་ཅན་གྱི་ཚོང་ལས་དཔེ་རིས་འདི་ ལས་སྡེ་ནང་གི་འགོ་དཔོན་དང་ལས་རོགས་ཚུ་གིས་ རང་གི་འབད་བརྩོན་དང་ སྙིང་རུས་ དཔྱད་ཞིབ་དང་བརྩོན་ཤུགས་ཀྱི་འབྲས་བུ་ལས་བརྟེན་ སྒྲུབ་འབྲས་ཐོནམ་ཨིན།</a:t>
            </a:r>
            <a:endParaRPr lang="en-US" sz="24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171F150D-4A2E-F989-31A0-50EAC7804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1" y="1639094"/>
            <a:ext cx="8252340" cy="3651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z-BT" b="1" dirty="0" smtClean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b="1" dirty="0" smtClean="0">
                <a:solidFill>
                  <a:srgbClr val="92D050"/>
                </a:solidFill>
              </a:rPr>
              <a:t>ཡིག་ཚང་ནང་འཁོད།</a:t>
            </a:r>
            <a:endParaRPr lang="en-GB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383326" y="1957389"/>
            <a:ext cx="7493348" cy="33083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2000" dirty="0" smtClean="0"/>
              <a:t>སེམས་ལུ་དོགས་པ་མ་ཟ་བར་ ཚོང་ལས་དཔེ་རིས་མ་འདྲཝ་ལེ་ཤ་བཟོ་བཀོད་འབད་དེ་ དཀའ་ངལ་གདོང་ལེན་གྱི་དོན་ལུ་དང་ རང་ཚོང་ལཱ་སྐོར་ལས་མཐར་ཕྱིནམ་སྦེ་ཧ་གོ་ཐབས་ལུ་དབྱེ་དཔྱད་ལེགས་ཤོམ་སྦེ་འབད་དགོ།</a:t>
            </a:r>
          </a:p>
          <a:p>
            <a:pPr marL="0" indent="0" algn="just">
              <a:buNone/>
            </a:pPr>
            <a:r>
              <a:rPr lang="dz-BT" sz="2000" dirty="0" smtClean="0"/>
              <a:t>ང་བཅས་ཀྱིས་ ལས་འགུལ་དོན་ལས་དཔེ་རིས་བཀོད་ནི་འགོ་བཙུགསཔ་ད་ ངོ་མ་དང་འོས་བབས་ཀྱི་ལཱ་འདི་ངེས་བརྟན་མ་བཟོ་ཚུན་ རང་གི་འབད་མི་འདི་བདེན་པ་ཨིན་ཟེར་མནོ་ནི་མི་འོང་། གནས་ཚུལ་འདི་གཞུང་ཁྲིམས་ལྟར་བསྡུ་བ་ཅིན་ ང་བཅས་ཀྱི་དཔེ་རིས་བཀོད་པ་འདི་ རྒྱུན་བརྟན་ཅན་འབད་མཐོང་འོང་།</a:t>
            </a:r>
          </a:p>
          <a:p>
            <a:pPr marL="0" indent="0" algn="just">
              <a:buNone/>
            </a:pPr>
            <a:r>
              <a:rPr lang="dz-BT" sz="2000" dirty="0" smtClean="0"/>
              <a:t>ཚོང་ལས་དཔེ་རིས་བཀོད་པ་ནང་ འཛམ་གླིང་མང་ཆེ་བའི་ཚོང་ལཱ་དུས་ནང་ འགྱུར་ལྡོག་མེད་མི་འདི་དུས་རྒྱུན་གྱི་འགྱུར་བ་རྐྱངམ་ཅིག་ཨིན། དེ་གིས་སྦེ་ ལེགས་བཅོས་དང་གོ་སྐབས་གསརཔ་ དེ་ལས་གདོང་ལེན་གསརཔ་འཐོབ་ཐབས་ལུ་ ང་བཅས་ཀྱི་དབང་པོ་ལྔ་འདི་དྲན་ཤེས་ཀྱི་ངང་ལུ་བཞག་དགོ</a:t>
            </a:r>
          </a:p>
          <a:p>
            <a:pPr marL="0" indent="0" algn="just">
              <a:buNone/>
            </a:pPr>
            <a:r>
              <a:rPr lang="dz-BT" sz="2000" b="1" dirty="0" smtClean="0"/>
              <a:t>ཚོང་ལས་དཔེ་རིས་བཀོད་པ་འདི་ དུས་རྒྱུན་གྱི་འགྱུར་ལྡོག་ནང་  གནས་ཡོད་པའི་དངོས་པོ་ཅིག་ཨིན </a:t>
            </a:r>
            <a:r>
              <a:rPr lang="en-US" sz="2000" b="1" dirty="0" smtClean="0"/>
              <a:t>: </a:t>
            </a:r>
            <a:endParaRPr lang="en-US" sz="2000" dirty="0"/>
          </a:p>
          <a:p>
            <a:pPr lvl="1" algn="just"/>
            <a:r>
              <a:rPr lang="dz-BT" sz="2000" dirty="0" smtClean="0"/>
              <a:t>ཚོང་ལས་དཔེ་རིས་ཀྱི་བཀོད་པ་གཞི་བཙུགས་འབདཝ་ད་སྔོན་གོང་ལས་གདོང་ལེན་མཐོང་ནི་གི་ཆ་རོགས་འབདཝ་ཨིན།</a:t>
            </a:r>
            <a:endParaRPr lang="en-US" sz="2000" dirty="0"/>
          </a:p>
          <a:p>
            <a:pPr lvl="1" algn="just"/>
            <a:r>
              <a:rPr lang="dz-BT" sz="2000" dirty="0" smtClean="0"/>
              <a:t>ཁྲིམས་ལྟར་དུ་ ང་བཅས་ཀྱི་འཚོ་བ་གནས་ལུགས་ཀྱི་ཐག་ཆོད་འབད་ནི་གོ་སྐབས་བྱིནམ་ཨིན།</a:t>
            </a:r>
            <a:endParaRPr lang="en-US" sz="20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1BA16A98-C06E-38D4-1E95-305D585F6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10" y="1592263"/>
            <a:ext cx="8252340" cy="3651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z-BT" sz="2400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sz="2400" b="1" dirty="0">
                <a:solidFill>
                  <a:srgbClr val="92D050"/>
                </a:solidFill>
              </a:rPr>
              <a:t>ཡིག་ཚང་ནང་འཁོད།</a:t>
            </a:r>
            <a:endParaRPr lang="en-GB" sz="24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GB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2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484271" y="2268919"/>
            <a:ext cx="7336255" cy="29046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2200" b="1" dirty="0" smtClean="0"/>
              <a:t>ཁེ་གྱོང་གཙོ་བོ་གི་སབ་ཁྲ་གསར་བཟོ་འབད།</a:t>
            </a:r>
            <a:endParaRPr lang="en-US" sz="2200" b="1" dirty="0"/>
          </a:p>
          <a:p>
            <a:pPr algn="just"/>
            <a:r>
              <a:rPr lang="dz-BT" sz="2200" dirty="0" smtClean="0"/>
              <a:t>ཁེ་གྱོང་གི་ངོས་འཛིན་འདི་ ལས་སྡེ་ནང་གི་མི་སོ་སོའི་ནང་ལས་འོང་དགོ</a:t>
            </a:r>
            <a:r>
              <a:rPr lang="en-US" sz="2200" dirty="0" smtClean="0"/>
              <a:t> (</a:t>
            </a:r>
            <a:r>
              <a:rPr lang="dz-BT" sz="2200" dirty="0" smtClean="0"/>
              <a:t>འབྱུང་སྲིད་པ་ཅིན</a:t>
            </a:r>
            <a:r>
              <a:rPr lang="en-US" sz="2200" dirty="0" err="1" smtClean="0"/>
              <a:t>i</a:t>
            </a:r>
            <a:r>
              <a:rPr lang="en-US" sz="2200" dirty="0" smtClean="0"/>
              <a:t>).</a:t>
            </a:r>
            <a:endParaRPr lang="en-US" sz="2200" dirty="0"/>
          </a:p>
          <a:p>
            <a:pPr algn="just"/>
            <a:r>
              <a:rPr lang="dz-BT" sz="2200" b="1" dirty="0" smtClean="0"/>
              <a:t>ཁེ་གྱོང་གི་ཐོ་ཡིག་བཟོ་ཞིནམ་ལས་ ཁྱོད་ཀྱི་འདི་ག་ཅི་སྦེ་ཁེ་གྱོང་ཨིན་ཟེར་ཆ་བཞག་དོ་ག་སྐོར་ལས་མདོར་བསྡུ་ཅིག་བཤད་པ་རྐྱབ་དགོ</a:t>
            </a:r>
            <a:r>
              <a:rPr lang="en-US" sz="2200" dirty="0" smtClean="0"/>
              <a:t> (</a:t>
            </a:r>
            <a:r>
              <a:rPr lang="dz-BT" sz="2200" dirty="0" smtClean="0"/>
              <a:t>ག་ཅི་གིས་ཐོག་ལས་འབད་ཁོང་ཚུ་གི་ཁྱོད་ཀྱི་ཚོང་ལས་དཔེ་རིས་བཀོད་པ་བཟོ་ནི་ནང་ལུ་ཆ་རོགས་འབད་ཚུགས་ག</a:t>
            </a:r>
            <a:r>
              <a:rPr lang="en-GB" sz="2200" dirty="0" smtClean="0"/>
              <a:t>?</a:t>
            </a:r>
          </a:p>
          <a:p>
            <a:pPr algn="just"/>
            <a:r>
              <a:rPr lang="dz-BT" sz="2200" b="1" dirty="0" smtClean="0"/>
              <a:t>ཁྱོད་ཀྱི་ཚོང་ལས་དཔེ་རིས་བཀོད་པ་་ ཁེ་གྱོང་ཕོག་པའི་ལས་སྡེ་གཙོ་བོ</a:t>
            </a:r>
            <a:endParaRPr lang="en-US" sz="1200" dirty="0"/>
          </a:p>
          <a:p>
            <a:pPr lvl="1" algn="just"/>
            <a:r>
              <a:rPr lang="dz-BT" sz="2200" dirty="0" smtClean="0"/>
              <a:t>གཞན་ཁེ་གྱོང་གི་ལས་སྡེ།</a:t>
            </a:r>
          </a:p>
          <a:p>
            <a:pPr lvl="1" algn="just"/>
            <a:r>
              <a:rPr lang="dz-BT" sz="2200" b="1" dirty="0" smtClean="0"/>
              <a:t>མཐའ་འཁོར་གྱི་ཁེ་ཕན་བྱུང་བའི་མི་རློབས།</a:t>
            </a:r>
          </a:p>
          <a:p>
            <a:pPr lvl="1" algn="just"/>
            <a:r>
              <a:rPr lang="dz-BT" sz="2200" b="1" dirty="0" smtClean="0"/>
              <a:t>ཚོང་ལས་དཔེ་རིས་ཀྱི་བཀོད་པ་གོང་འཕེལ་ལུ་གནོད་མི་དང་བསྟུན་ གལ་གནད་ཅན་གྱི་ཁེ་གྱོང་གྲོས་ཐག་གཅད་དེ་སབ་ཁྲ་བཟོ་དགོ</a:t>
            </a:r>
            <a:endParaRPr lang="en-US" sz="2200" dirty="0"/>
          </a:p>
          <a:p>
            <a:pPr algn="just"/>
            <a:r>
              <a:rPr lang="dz-BT" sz="2400" b="1" dirty="0" smtClean="0"/>
              <a:t>ཁེ་གྱོང་གསརཔ་དང་འོང་སྲིད་པའི་ཁེ་གྱོང་ཚུ་ ཚུལ་བཞིན་དུ་བརྟག་ཞིབ་འབད་ཐོག་ལས་ རྒྱུན་མ་ཆད་པར་སྲབ་ཁྲ་འདི་བཟོ་དགོ</a:t>
            </a:r>
            <a:endParaRPr lang="en-US" sz="14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6CC52EA0-DD59-84C6-68D2-1915A457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10" y="1592263"/>
            <a:ext cx="8252340" cy="3651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dz-BT" sz="2000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sz="2000" b="1" dirty="0">
                <a:solidFill>
                  <a:srgbClr val="92D050"/>
                </a:solidFill>
              </a:rPr>
              <a:t>ཡིག་ཚང་ནང་འཁོད།</a:t>
            </a:r>
            <a:endParaRPr lang="en-GB" sz="20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GB" sz="2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9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10" y="2090739"/>
            <a:ext cx="5544232" cy="3525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1800" b="1" dirty="0" smtClean="0"/>
              <a:t>གཞི་གྱངམ་སྒྲིང་སྒྲིང་།</a:t>
            </a:r>
            <a:r>
              <a:rPr lang="en-US" sz="1800" b="1" dirty="0" smtClean="0"/>
              <a:t> </a:t>
            </a:r>
            <a:endParaRPr lang="en-US" sz="1800" b="1" dirty="0"/>
          </a:p>
          <a:p>
            <a:pPr marL="0" lvl="1" indent="0" algn="just">
              <a:spcBef>
                <a:spcPts val="1000"/>
              </a:spcBef>
              <a:buNone/>
            </a:pPr>
            <a:r>
              <a:rPr lang="dz-BT" sz="1800" b="1" dirty="0" smtClean="0"/>
              <a:t>གཞི་</a:t>
            </a:r>
            <a:r>
              <a:rPr lang="dz-BT" sz="1800" b="1" dirty="0"/>
              <a:t>གྱངམ་སྒྲིང་སྒྲིང</a:t>
            </a:r>
            <a:r>
              <a:rPr lang="dz-BT" sz="1800" b="1" dirty="0" smtClean="0"/>
              <a:t>་་ཟེར་བའི་ཐབས་ལམ་གིས་ </a:t>
            </a:r>
            <a:r>
              <a:rPr lang="dz-BT" sz="1800" b="1" dirty="0"/>
              <a:t>རང་གི་ཚོང་ལཱ་དཔེ་རིས་རིམ་གྱིས</a:t>
            </a:r>
            <a:r>
              <a:rPr lang="dz-BT" sz="1800" b="1" dirty="0" smtClean="0"/>
              <a:t>་ འགོ་བཙུགས་ད་དགོ་པའི་རྒྱུ་དངོས་མར་ཕབ་ཐོག་ལས་སྒྲིང་</a:t>
            </a:r>
            <a:r>
              <a:rPr lang="dz-BT" sz="1800" b="1" dirty="0"/>
              <a:t>སྒྲིག་བཟོ་ཨིན། </a:t>
            </a:r>
            <a:endParaRPr lang="dz-BT" sz="1800" b="1" dirty="0" smtClean="0"/>
          </a:p>
          <a:p>
            <a:pPr marL="0" indent="0" algn="just">
              <a:buNone/>
            </a:pPr>
            <a:r>
              <a:rPr lang="dz-BT" sz="1800" b="1" dirty="0" smtClean="0"/>
              <a:t>གཞི་རྩའི་རྣམ་གཞག</a:t>
            </a:r>
            <a:r>
              <a:rPr lang="en-US" sz="1800" b="1" dirty="0" smtClean="0"/>
              <a:t>:</a:t>
            </a:r>
            <a:endParaRPr lang="en-US" sz="1800" b="1" dirty="0"/>
          </a:p>
          <a:p>
            <a:pPr algn="just"/>
            <a:r>
              <a:rPr lang="dz-BT" sz="1800" dirty="0" smtClean="0"/>
              <a:t>འཛལ་བ་ཆུང་ཀུ་ཐོག་ལས་ ཁེ་ཏོག་ཏོ་ཚུ་སྦྱག་སྟེ་ ཚོང་ལཱ་རིམ་གྱིས་གོང་འཕེལ་བཏང་དགོ</a:t>
            </a:r>
            <a:r>
              <a:rPr lang="en-US" sz="1800" dirty="0" smtClean="0"/>
              <a:t> (</a:t>
            </a:r>
            <a:r>
              <a:rPr lang="dz-BT" sz="1800" dirty="0" smtClean="0"/>
              <a:t>འཛལ་བ་འདི་བྱུང་སྲིདཔ་ལས་འབད་དགོ</a:t>
            </a:r>
            <a:r>
              <a:rPr lang="en-US" sz="1800" dirty="0" smtClean="0"/>
              <a:t>). </a:t>
            </a:r>
            <a:endParaRPr lang="en-US" sz="1800" dirty="0"/>
          </a:p>
          <a:p>
            <a:pPr algn="just"/>
            <a:r>
              <a:rPr lang="dz-BT" sz="1800" dirty="0" smtClean="0"/>
              <a:t>འཛེམ་ནི་ལས་ཆ་རོགས་འབད་ནི་གི་ ཐབས་ཤེས་ལྡན་པའི་གདོང་ལེན་ཅིག་ཨིན</a:t>
            </a:r>
            <a:r>
              <a:rPr lang="en-US" sz="1800" dirty="0" smtClean="0"/>
              <a:t> “</a:t>
            </a:r>
            <a:r>
              <a:rPr lang="dz-BT" sz="1800" dirty="0" smtClean="0"/>
              <a:t>དཔྱད་ཞིབ་གྱི་རྩ་གྲིབ་དགོ</a:t>
            </a:r>
            <a:r>
              <a:rPr lang="en-US" sz="1800" dirty="0" smtClean="0"/>
              <a:t>".</a:t>
            </a:r>
            <a:endParaRPr lang="en-US" sz="1800" dirty="0"/>
          </a:p>
          <a:p>
            <a:pPr algn="just"/>
            <a:r>
              <a:rPr lang="dz-BT" sz="1800" b="1" dirty="0" smtClean="0"/>
              <a:t>མཐར་ཕྱིན་པ་འདི་ཁེབ་སང་མེན</a:t>
            </a:r>
            <a:r>
              <a:rPr lang="dz-BT" sz="1800" b="1" dirty="0"/>
              <a:t> </a:t>
            </a:r>
            <a:r>
              <a:rPr lang="en-US" sz="1800" dirty="0" smtClean="0"/>
              <a:t>(</a:t>
            </a:r>
            <a:r>
              <a:rPr lang="dz-BT" sz="1800" dirty="0" smtClean="0"/>
              <a:t>ཝི་སིན་ཏི་ས་བྷ་ཊར་སེམ་པི་རི</a:t>
            </a:r>
            <a:r>
              <a:rPr lang="en-US" sz="1800" dirty="0" smtClean="0"/>
              <a:t>).</a:t>
            </a:r>
            <a:endParaRPr lang="en-US" sz="1800" dirty="0"/>
          </a:p>
          <a:p>
            <a:pPr algn="just"/>
            <a:r>
              <a:rPr lang="dz-BT" sz="1800" b="1" dirty="0" smtClean="0"/>
              <a:t>ཚད་ལྡན་གྱི་གཡོ་མེད</a:t>
            </a:r>
            <a:r>
              <a:rPr lang="en-US" sz="1800" b="1" dirty="0" smtClean="0"/>
              <a:t>, </a:t>
            </a:r>
            <a:r>
              <a:rPr lang="dz-BT" sz="1800" b="1" dirty="0" smtClean="0"/>
              <a:t>མོ་བཏབ་་དང་ ཚོང་ཉོ་མི་དང་གཅིག་ཁར་བསྐྱར་ཟློས།</a:t>
            </a:r>
            <a:endParaRPr lang="en-US" sz="1800" dirty="0"/>
          </a:p>
          <a:p>
            <a:pPr algn="just"/>
            <a:r>
              <a:rPr lang="dz-BT" sz="1800" b="1" dirty="0" smtClean="0"/>
              <a:t>ཚོང་ཉོ་མི་གི་རེ་འདོད་དང་དངུལ་སྤྲོད་དེ་ཉོ་ཚུགས་མི་ཅིག་བཟོ་དགོ</a:t>
            </a:r>
            <a:endParaRPr lang="en-US" sz="18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78F0693F-3CAE-2B59-185B-5AEB2805A519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pic>
        <p:nvPicPr>
          <p:cNvPr id="10" name="Imagen 9" descr="Diagrama&#10;&#10;Descripción generada automáticamente con confianza baja">
            <a:extLst>
              <a:ext uri="{FF2B5EF4-FFF2-40B4-BE49-F238E27FC236}">
                <a16:creationId xmlns="" xmlns:a16="http://schemas.microsoft.com/office/drawing/2014/main" id="{5445E6A3-AC41-2FF4-C5A2-54C0203E28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76" y="2362691"/>
            <a:ext cx="1973434" cy="2981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6597" y="1350227"/>
            <a:ext cx="6883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sz="2400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sz="2400" b="1" dirty="0">
                <a:solidFill>
                  <a:srgbClr val="92D050"/>
                </a:solidFill>
              </a:rPr>
              <a:t>ཡིག་</a:t>
            </a:r>
            <a:r>
              <a:rPr lang="dz-BT" sz="2400" b="1" dirty="0" smtClean="0">
                <a:solidFill>
                  <a:srgbClr val="92D050"/>
                </a:solidFill>
              </a:rPr>
              <a:t>ཚང་གི་ཕྱི་ཁར།</a:t>
            </a:r>
            <a:endParaRPr lang="en-GB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01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450502" y="2281441"/>
            <a:ext cx="7442214" cy="30645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2400" b="1" dirty="0"/>
              <a:t>གཞི་གྱངམ་སྒྲིང་སྒྲིང་།</a:t>
            </a:r>
            <a:r>
              <a:rPr lang="en-US" sz="2400" b="1" dirty="0"/>
              <a:t> </a:t>
            </a:r>
          </a:p>
          <a:p>
            <a:pPr marL="0" indent="0" algn="just">
              <a:buNone/>
            </a:pPr>
            <a:r>
              <a:rPr lang="dz-BT" sz="2400" b="1" dirty="0"/>
              <a:t>གཞི་གྱངམ་སྒྲིང་སྒྲིང་་ཟེར་བའི་ཐབས་ལམ་གིས</a:t>
            </a:r>
            <a:r>
              <a:rPr lang="dz-BT" sz="2400" b="1" dirty="0" smtClean="0"/>
              <a:t>་ བཅོ་ཁ་རྐྱབ་ནི་བརྩི་རྐྱབ་ད་ སྤྱིར་བཏང་འཛོལ་བ་བྱུང་མི།</a:t>
            </a:r>
            <a:endParaRPr lang="en-US" sz="2400" dirty="0"/>
          </a:p>
          <a:p>
            <a:pPr algn="just"/>
            <a:r>
              <a:rPr lang="dz-BT" sz="2400" dirty="0" smtClean="0"/>
              <a:t>ཚོང་ལཱ་འདི་གཞི་མ་བཙུགས་པའི་ཧེ་མ་ ཚོང་ཉོ་མི་ཡོད་ག་མེད་ག་འཚོལ་མི་ཤེས་འབད།</a:t>
            </a:r>
            <a:endParaRPr lang="en-US" sz="2400" dirty="0"/>
          </a:p>
          <a:p>
            <a:pPr algn="just"/>
            <a:r>
              <a:rPr lang="dz-BT" sz="2400" dirty="0" smtClean="0"/>
              <a:t>འབད་ནི་ཉུང་སུ་ཅིག་དང་སླབ་ནི་མང་སུ་ཅིག་འདུག།</a:t>
            </a:r>
          </a:p>
          <a:p>
            <a:pPr algn="just"/>
            <a:r>
              <a:rPr lang="dz-BT" sz="2400" b="1" dirty="0" smtClean="0"/>
              <a:t>ང་བཅས་ཚུ་གིས་ རང་གི་མནོ་མི་དང་འབད་མི་འདི་ར་ལེགས་ཤོམ་ཨིན་མནོ་སྟེ་ ཚོང་ལས་ཤེས་ཡོན་གྱི་བདག་དབང་ལས་འགལ་ཏེ་ ཚོང་ལཱ་འབད་ནི་འགོ་བཙུགས་མས།</a:t>
            </a:r>
          </a:p>
          <a:p>
            <a:pPr algn="just"/>
            <a:r>
              <a:rPr lang="dz-BT" sz="2400" b="1" dirty="0" smtClean="0"/>
              <a:t>ང་བཅས་ཚུ་གིས་ ཚོང་ཉོ་མི་སྐོར་སློབ་སྦྱོང་མ་འབད་བར་ ག་ར་གིས་ཉོ་འོང་ཟེར་རང་གི་མནོ་མི་ལྟར་དུ་འབདཝ་མས། དེ་འབདཝ་ད་ དོན་ངོ་མ་ནང་ རང་གི་མནོ་མི་ལྟར་དུ་འོང་ནི་འདུག་ག</a:t>
            </a:r>
            <a:r>
              <a:rPr lang="en-US" sz="1400" b="1" dirty="0" smtClean="0"/>
              <a:t>?</a:t>
            </a:r>
            <a:endParaRPr lang="en-US" sz="1400" b="1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4D89E517-B66D-AA3E-15FD-CD434CD0E954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502" y="1473084"/>
            <a:ext cx="7442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sz="2400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sz="2400" b="1" dirty="0">
                <a:solidFill>
                  <a:srgbClr val="92D050"/>
                </a:solidFill>
              </a:rPr>
              <a:t>ཡིག་ཚང་གི་ཕྱི་ཁར།</a:t>
            </a:r>
            <a:endParaRPr lang="en-GB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3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373359" y="2227098"/>
            <a:ext cx="7674719" cy="2882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2000" b="1" dirty="0"/>
              <a:t>གཞི་གྱངམ་སྒྲིང་སྒྲིང་ </a:t>
            </a:r>
            <a:r>
              <a:rPr lang="en-US" sz="2000" b="1" dirty="0" smtClean="0"/>
              <a:t> </a:t>
            </a:r>
            <a:r>
              <a:rPr lang="en-US" sz="2000" b="1" dirty="0"/>
              <a:t>- </a:t>
            </a:r>
            <a:r>
              <a:rPr lang="dz-BT" sz="2000" b="1" dirty="0" smtClean="0"/>
              <a:t>མ་དངུལ་འཛིན་སྐྱོང</a:t>
            </a:r>
            <a:r>
              <a:rPr lang="en-US" sz="2000" b="1" dirty="0" smtClean="0"/>
              <a:t> </a:t>
            </a:r>
            <a:r>
              <a:rPr lang="en-US" sz="2000" b="1" dirty="0"/>
              <a:t>- </a:t>
            </a:r>
            <a:r>
              <a:rPr lang="dz-BT" sz="2000" b="1" dirty="0" smtClean="0"/>
              <a:t>འཇོན་ཐང་ཅན</a:t>
            </a:r>
            <a:endParaRPr lang="en-US" sz="2000" b="1" dirty="0"/>
          </a:p>
          <a:p>
            <a:pPr algn="just"/>
            <a:r>
              <a:rPr lang="dz-BT" sz="2000" dirty="0" smtClean="0"/>
              <a:t>འཕྲལ་འཕྲལ་ཚོང་དཔོན་ཚུ་གིས་ རང་གི་ཚོང་ལཱ་ལས་འགིལ་འདི་ མ་རྩ་མེད་པའི་དཀའ་ངལ་ལས་བརྟེན་ ཡོད་མི་སྦྱིན་བདག་ཚུ་གི་སྐུ་མདུན་ལུ་སྤྱན་འབུལ་ཕུལཝ་ཨིན། དེ་འབདཝ་ད་</a:t>
            </a:r>
            <a:r>
              <a:rPr lang="en-US" sz="2000" dirty="0" smtClean="0"/>
              <a:t>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2000" b="1" dirty="0" smtClean="0"/>
              <a:t>ཁོང་ཚུ་གིས་དཀའ་ངལ་འདི་གི་ར་ཁུངས་སེལ་བའི་ཐབས་ལམ་འདི་དོན་ངོ་མ་ནང་གནས་དེ་ཡོདཔ་ཨིན།</a:t>
            </a:r>
            <a:endParaRPr lang="en-US" sz="2000" dirty="0" smtClean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2000" b="1" dirty="0" smtClean="0"/>
              <a:t>གལ་ཅན་ཅིགཨིནམ་ཤེས་འདི་མི་མང་ཤོས་ཅིག་ལུ་ཕན་གནོད་ཡང་བྱུང་སྟེ་ཡོད།</a:t>
            </a:r>
            <a:endParaRPr lang="en-US" sz="20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2000" dirty="0" smtClean="0"/>
              <a:t>བཙོང་ཡོད་རུང་ ཚོང་ལས་བཟོ་བཀོད་འབད་དེ་ཆ་གནས་བཟོ་ནོ་ཡོདཔ་ཨིན།</a:t>
            </a:r>
            <a:endParaRPr lang="en-US" sz="2000" dirty="0"/>
          </a:p>
          <a:p>
            <a:pPr algn="just"/>
            <a:r>
              <a:rPr lang="dz-BT" sz="2000" b="1" dirty="0" smtClean="0"/>
              <a:t>ཚོང་གི་ལས་འགུལ་འགོ་མ་བཙུགས་པའི་ཧེ་མ་རང་ མ་རྩ་འཛིན་སྐྱོང་ལུ་རིགཔ་བསྒྱིམ་དགོ། ག་ཅི་ཡབད་ཟེར་བ་ཅིན་ ལས་སྣ་་ག་ཏེ་ལུ་དངུལ་བཏང་དགོཔ་ཨིན་ནའི་འོང་འབབ་འདི་བརྟན་བརྟན་ཅིག་མེདཔ་་ཨིན།</a:t>
            </a:r>
          </a:p>
          <a:p>
            <a:pPr algn="just"/>
            <a:r>
              <a:rPr lang="dz-BT" sz="2000" b="1" dirty="0" smtClean="0"/>
              <a:t>ཚོང་འགོ་མ་བཙུགས་ལས་ མ་རྩ་མ་རྫོགསཔ་བཡི་ཧེ་མ་ ང་བཅས་ཀྱི་རྒྱུ་དངོས་ཚུ་ ཡོས་བབས་ཏོག་ཏོ་སྦེ་ཟད་འགྲོ་གཏང་དགོཔ།</a:t>
            </a:r>
            <a:endParaRPr lang="en-US" sz="2000" b="1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7FFB69BB-8E74-2E90-7143-63A9BBA0A727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397" y="1458913"/>
            <a:ext cx="7328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sz="2400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sz="2400" b="1" dirty="0">
                <a:solidFill>
                  <a:srgbClr val="92D050"/>
                </a:solidFill>
              </a:rPr>
              <a:t>ཡིག་ཚང་གི་ཕྱི་ཁར།</a:t>
            </a:r>
            <a:endParaRPr lang="en-GB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85505" y="2090739"/>
            <a:ext cx="7979080" cy="3859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z-BT" sz="2000" dirty="0" smtClean="0"/>
              <a:t>རང་གིས་བརྟན་ཏོག་ཏོ་བཟོ་ཞིནམ་ལས་རྐྱངམ་ཅིག་རིམ་པ་བཞིན་དུ་འབད་ནི་འགོ་བཙུགས་ནི་མ་གཏོགས་ རང་གི་ཉེན་ཁ་འབག་ཏེ་འཆར་གཞི་ག་ར་བཟོ་བཀོད་འབད་དེ་གོ་རིམ་བསྒྲིག་ནི་མི་འོང་།</a:t>
            </a:r>
          </a:p>
          <a:p>
            <a:pPr marL="0" indent="0">
              <a:buNone/>
            </a:pPr>
            <a:r>
              <a:rPr lang="dz-BT" sz="2000" b="1" dirty="0" smtClean="0"/>
              <a:t>ཚོང་ཉོ་མིའི་ཆ་ཤས་ཚུ་ཁྲིམས་མཐུན་བཟོ་ནི།  </a:t>
            </a:r>
            <a:r>
              <a:rPr lang="en-US" sz="2000" b="1" dirty="0" smtClean="0"/>
              <a:t> </a:t>
            </a:r>
            <a:r>
              <a:rPr lang="dz-BT" sz="2000" dirty="0" smtClean="0"/>
              <a:t>ཚོང་ཉོ་མི་ཆ་ཤས་དང་གནས་རྩིས་ཀྱི་གྲོས་གཞིའི་མཐུན་མི་མཐུན་བལྟ།</a:t>
            </a:r>
            <a:endParaRPr lang="en-US" sz="20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2000" dirty="0" smtClean="0"/>
              <a:t>ཁྲིམས་དང་མཐུན་ཏོག་ཏོ་མ་བཟོ་བའི་ཧེ་མ་ག་ཅི་འབད་ག་ར་གསར་བཟོ་འབད་ནི</a:t>
            </a:r>
            <a:r>
              <a:rPr lang="en-US" sz="2000" dirty="0" smtClean="0"/>
              <a:t>? </a:t>
            </a:r>
            <a:endParaRPr lang="en-US" sz="20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2000" dirty="0" smtClean="0"/>
              <a:t>མི་ཚུ་གིས་སྤྲོ་བ་ཡོད་མེད་མ་བལྟ་བའི་ཧེ་མ་རིམ་ལུགས་བཟོ་དགོཔ་ཅིག་འདུག་ག</a:t>
            </a:r>
            <a:r>
              <a:rPr lang="en-US" sz="2000" dirty="0" smtClean="0"/>
              <a:t>?</a:t>
            </a:r>
            <a:endParaRPr lang="en-US" sz="2000" dirty="0"/>
          </a:p>
          <a:p>
            <a:pPr algn="just"/>
            <a:r>
              <a:rPr lang="dz-BT" sz="2000" b="1" dirty="0"/>
              <a:t>ཚོང་ཉོ་མིའི་ཆ་ཤས་ཚུ་ཁྲིམས་མཐུན་</a:t>
            </a:r>
            <a:r>
              <a:rPr lang="dz-BT" sz="2000" b="1" dirty="0" smtClean="0"/>
              <a:t>བཟོ།</a:t>
            </a:r>
            <a:r>
              <a:rPr lang="en-US" sz="2000" b="1" dirty="0" smtClean="0"/>
              <a:t> </a:t>
            </a:r>
            <a:r>
              <a:rPr lang="dz-BT" sz="2000" dirty="0" smtClean="0"/>
              <a:t>བཟོ་དཔེ་གཅིག་ཡང་ན་ལེ་ཤ་ཅིག་བཟོ།</a:t>
            </a:r>
            <a:r>
              <a:rPr lang="en-US" sz="2000" dirty="0" smtClean="0"/>
              <a:t> (</a:t>
            </a:r>
            <a:r>
              <a:rPr lang="dz-BT" sz="2000" dirty="0" smtClean="0"/>
              <a:t>ཉུང་མཐའི་ཐོན་དངོས</a:t>
            </a:r>
            <a:r>
              <a:rPr lang="en-US" sz="2000" dirty="0" smtClean="0"/>
              <a:t>) </a:t>
            </a:r>
            <a:r>
              <a:rPr lang="dz-BT" sz="2000" dirty="0" smtClean="0"/>
              <a:t>རང་གི་དགོས་འདོད་ཀྲིག་ཀྲི་སྦེ་བཀབ་ཚུགས་མི་དང་ ར་ངགི་དགོ་པའི་ཐོན་དངོས་མང་ཉུང་ཐོག་ལས་མ་རྩ་གཞི་བཙུགས་དགོ།</a:t>
            </a:r>
            <a:endParaRPr lang="en-US" sz="2000" dirty="0"/>
          </a:p>
          <a:p>
            <a:pPr algn="just"/>
            <a:r>
              <a:rPr lang="dz-BT" sz="2000" b="1" dirty="0" smtClean="0"/>
              <a:t>གོང་ཚད་འོས་མཐུན་བཟོ་ནི། རང་གི་གོང་ཚད་སྐོར་ལས་ཐབས་ལམ་ལེགས་ཤོམ་ཅིག་ཨིན་མི་འདི་ འགོ་ཐོག་ཆ་འཇོག་འབད་མི་ཚུ་གིས་ བསྡུ་སྒྲིག་འབད་བའི་གནས་ཚུལ་དང་བསྟུན་ལག་ལེན་འཐབ་ནི་འདི་ཨིན། ཁོང་ཚུ་གིས་ རང་གི་ཐོན་དངོས་ལུ་ག་དེམ་ཅིག་བྱིན་ཚུགསཔ་ག་སྐོར་དྲིས་ཏེ་བརྟག་ཞིབ་འབད་དགོ།</a:t>
            </a: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dz-BT" sz="2000" b="1" dirty="0" smtClean="0"/>
              <a:t>འ་ནི་གི་དོན་ལུ་ ཁག་ཆེ་བའི་གོང་འཕེལ་གྱི་ཐབས་ལམ་ གཞི་བཙུགས་སྒྲིང་སྒྲིང་སོགས་བལྟ་དགོ</a:t>
            </a:r>
            <a:endParaRPr lang="en-US" sz="2000" b="1" dirty="0"/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489B6772-C7EF-BC02-B82C-5B0F2D91E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10" y="1592263"/>
            <a:ext cx="8252340" cy="3651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dz-BT" sz="2000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22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0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488515" y="2069016"/>
            <a:ext cx="7340252" cy="2377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1600" b="1" dirty="0" smtClean="0"/>
              <a:t>ང་བཅས་ཀྱི་ཚོང་ཉོ་མི་དོན་ལས་ མནོ་བྱ་ཆེ་བ་དང་རིམ་པ་སྒྲིག་སྟེ་ བཟོ་བཀོད་འབད་ནི་ མོ་བཏབ་འབད་ནི་ གསར་སྒྲུབ་འབད་ནི་དོན་ལུ་རིན་ཐང་ཆེ་བའི་གྲོས་གཞི་བཟོ།</a:t>
            </a:r>
            <a:r>
              <a:rPr lang="en-US" sz="1400" dirty="0" smtClean="0"/>
              <a:t>. </a:t>
            </a:r>
            <a:r>
              <a:rPr lang="dz-BT" sz="1400" dirty="0" smtClean="0"/>
              <a:t>ཚོང་ལས་དཔེ་རིས་བཀོད་པ་ལས་ དུམ་གཉིས་བཟོ་བཀོད་འབད་མི་འདི་ ཁོང་ཚུ་གི་བར་ན་མཐུན་མི་མཐུན་བལྟ་ནི་དམིགས་པ་ཨིན།</a:t>
            </a:r>
            <a:endParaRPr lang="en-US" sz="1400" dirty="0"/>
          </a:p>
          <a:p>
            <a:pPr marL="0" indent="0">
              <a:buNone/>
            </a:pPr>
            <a:r>
              <a:rPr lang="dz-BT" sz="1800" b="1" dirty="0" smtClean="0">
                <a:solidFill>
                  <a:schemeClr val="accent6">
                    <a:lumMod val="75000"/>
                  </a:schemeClr>
                </a:solidFill>
              </a:rPr>
              <a:t>རིན་གོང་གྲོས་གཞི</a:t>
            </a:r>
            <a:r>
              <a:rPr lang="en-US" sz="1800" b="1" dirty="0"/>
              <a:t>				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r>
              <a:rPr lang="dz-BT" sz="1800" b="1" dirty="0" smtClean="0">
                <a:solidFill>
                  <a:schemeClr val="accent2">
                    <a:lumMod val="50000"/>
                  </a:schemeClr>
                </a:solidFill>
              </a:rPr>
              <a:t>ཚོང་ཉོ་མིའི་ཆ་ཤས</a:t>
            </a:r>
            <a:endParaRPr lang="en-US" sz="1800" b="1" dirty="0">
              <a:solidFill>
                <a:srgbClr val="A40C42"/>
              </a:solidFill>
            </a:endParaRPr>
          </a:p>
          <a:p>
            <a:pPr marL="0" indent="0">
              <a:buNone/>
            </a:pPr>
            <a:endParaRPr lang="en-US" sz="1800" u="sng" dirty="0"/>
          </a:p>
        </p:txBody>
      </p:sp>
      <p:pic>
        <p:nvPicPr>
          <p:cNvPr id="9" name="Imagen 8" descr="Value Proposition Canvas - fit">
            <a:hlinkClick r:id="rId2" tooltip="&quot;Value Proposition Designer Canvas - fit by Alex Osterwalder, on Flickr&quot;"/>
            <a:extLst>
              <a:ext uri="{FF2B5EF4-FFF2-40B4-BE49-F238E27FC236}">
                <a16:creationId xmlns="" xmlns:a16="http://schemas.microsoft.com/office/drawing/2014/main" id="{2F1C456D-06E8-43A0-9247-3A1B7DBD7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7" y="3480615"/>
            <a:ext cx="7102257" cy="10777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Inhaltsplatzhalter 2">
            <a:extLst>
              <a:ext uri="{FF2B5EF4-FFF2-40B4-BE49-F238E27FC236}">
                <a16:creationId xmlns="" xmlns:a16="http://schemas.microsoft.com/office/drawing/2014/main" id="{3D457FB8-FA3B-42BF-AAAB-79D855ABD683}"/>
              </a:ext>
            </a:extLst>
          </p:cNvPr>
          <p:cNvSpPr txBox="1">
            <a:spLocks/>
          </p:cNvSpPr>
          <p:nvPr/>
        </p:nvSpPr>
        <p:spPr>
          <a:xfrm>
            <a:off x="555781" y="4446740"/>
            <a:ext cx="3339814" cy="1262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u="sng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="" xmlns:a16="http://schemas.microsoft.com/office/drawing/2014/main" id="{701C1FD2-6BBD-4754-BB6C-00657915295D}"/>
              </a:ext>
            </a:extLst>
          </p:cNvPr>
          <p:cNvSpPr txBox="1">
            <a:spLocks/>
          </p:cNvSpPr>
          <p:nvPr/>
        </p:nvSpPr>
        <p:spPr>
          <a:xfrm>
            <a:off x="631981" y="4429059"/>
            <a:ext cx="3339814" cy="1262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z-BT" sz="1800" dirty="0" smtClean="0">
                <a:solidFill>
                  <a:schemeClr val="accent6">
                    <a:lumMod val="75000"/>
                  </a:schemeClr>
                </a:solidFill>
              </a:rPr>
              <a:t>ཐོན་དངོས་དང་ཞབས་ཏོག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z-BT" sz="1800" dirty="0" smtClean="0">
                <a:solidFill>
                  <a:schemeClr val="accent6">
                    <a:lumMod val="75000"/>
                  </a:schemeClr>
                </a:solidFill>
              </a:rPr>
              <a:t>ན་ཟུག་འཇོམས་གཏང་བ།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z-BT" sz="1800" dirty="0" smtClean="0">
                <a:solidFill>
                  <a:schemeClr val="accent6">
                    <a:lumMod val="75000"/>
                  </a:schemeClr>
                </a:solidFill>
              </a:rPr>
              <a:t>ཁེབ་ས་གསར་སྐྲུན།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="" xmlns:a16="http://schemas.microsoft.com/office/drawing/2014/main" id="{0D1CD5D3-F9AC-4B27-9CD7-8255BADB2FFA}"/>
              </a:ext>
            </a:extLst>
          </p:cNvPr>
          <p:cNvSpPr txBox="1">
            <a:spLocks/>
          </p:cNvSpPr>
          <p:nvPr/>
        </p:nvSpPr>
        <p:spPr>
          <a:xfrm>
            <a:off x="5652277" y="4378956"/>
            <a:ext cx="2439537" cy="1262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z-BT" sz="1800" dirty="0" smtClean="0">
                <a:solidFill>
                  <a:srgbClr val="A40C42"/>
                </a:solidFill>
              </a:rPr>
              <a:t>ཚོང་ཉོ་མི་གི་ལཱ་འགན།</a:t>
            </a:r>
            <a:endParaRPr lang="en-US" sz="1800" dirty="0">
              <a:solidFill>
                <a:srgbClr val="A40C42"/>
              </a:solidFill>
            </a:endParaRPr>
          </a:p>
          <a:p>
            <a:pPr algn="just"/>
            <a:r>
              <a:rPr lang="dz-BT" sz="1800" dirty="0" smtClean="0">
                <a:solidFill>
                  <a:srgbClr val="A40C42"/>
                </a:solidFill>
              </a:rPr>
              <a:t>ཚོང་ཉོ་མི་གི་དཀའ་ངལ་ན་ཟུག</a:t>
            </a:r>
            <a:endParaRPr lang="en-US" sz="1800" dirty="0">
              <a:solidFill>
                <a:srgbClr val="A40C42"/>
              </a:solidFill>
            </a:endParaRPr>
          </a:p>
          <a:p>
            <a:pPr algn="just"/>
            <a:r>
              <a:rPr lang="dz-BT" sz="1800" dirty="0" smtClean="0">
                <a:solidFill>
                  <a:srgbClr val="A40C42"/>
                </a:solidFill>
              </a:rPr>
              <a:t>ཚོང་ཉོ་མི་གི་ཐོབ་དབང་།</a:t>
            </a:r>
            <a:endParaRPr lang="en-US" sz="1800" dirty="0">
              <a:solidFill>
                <a:srgbClr val="A40C42"/>
              </a:solidFill>
            </a:endParaRPr>
          </a:p>
          <a:p>
            <a:pPr algn="just"/>
            <a:endParaRPr lang="en-US" sz="1800" dirty="0">
              <a:solidFill>
                <a:srgbClr val="A40C42"/>
              </a:solidFill>
            </a:endParaRPr>
          </a:p>
        </p:txBody>
      </p:sp>
      <p:sp>
        <p:nvSpPr>
          <p:cNvPr id="15" name="Inhaltsplatzhalter 2">
            <a:extLst>
              <a:ext uri="{FF2B5EF4-FFF2-40B4-BE49-F238E27FC236}">
                <a16:creationId xmlns="" xmlns:a16="http://schemas.microsoft.com/office/drawing/2014/main" id="{B96BBC7B-4006-4B1B-B983-392E99290262}"/>
              </a:ext>
            </a:extLst>
          </p:cNvPr>
          <p:cNvSpPr txBox="1">
            <a:spLocks/>
          </p:cNvSpPr>
          <p:nvPr/>
        </p:nvSpPr>
        <p:spPr>
          <a:xfrm>
            <a:off x="3652921" y="4541663"/>
            <a:ext cx="736259" cy="556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FIT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DA8E047-BF75-41CF-9DCE-A7B6EA07DF32}"/>
              </a:ext>
            </a:extLst>
          </p:cNvPr>
          <p:cNvSpPr txBox="1"/>
          <p:nvPr/>
        </p:nvSpPr>
        <p:spPr>
          <a:xfrm>
            <a:off x="5975684" y="5744245"/>
            <a:ext cx="23035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err="1"/>
              <a:t>Source</a:t>
            </a:r>
            <a:r>
              <a:rPr lang="es-ES" sz="700" dirty="0"/>
              <a:t>: Strategyzer.com  &amp; Alexander Osterwalder (Flickr)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="" xmlns:a16="http://schemas.microsoft.com/office/drawing/2014/main" id="{AE3C244A-5AF6-B0DA-84B6-AFE9DFC54303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45A4D41A-673D-5187-3609-1B0FCD75197B}"/>
              </a:ext>
            </a:extLst>
          </p:cNvPr>
          <p:cNvSpPr txBox="1"/>
          <p:nvPr/>
        </p:nvSpPr>
        <p:spPr>
          <a:xfrm>
            <a:off x="419369" y="2854654"/>
            <a:ext cx="387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z-BT" b="1" u="sng" dirty="0" smtClean="0"/>
              <a:t>ཚོང་ཉོ་མི་དང་འབྲེལ་བ་འཐབ་ཐོག་ལས་ ཚོང་ཉོ་མིའི་ཆ་ཤས་ཁྲིམས་ལྟར་བཟོ།</a:t>
            </a:r>
            <a:endParaRPr lang="es-ES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628650" y="1432620"/>
            <a:ext cx="6992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b="1" dirty="0">
                <a:solidFill>
                  <a:srgbClr val="92D050"/>
                </a:solidFill>
              </a:rPr>
              <a:t>ཡིག་ཚང་གི་ཕྱི་ཁར།</a:t>
            </a:r>
            <a:endParaRPr lang="en-GB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20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3299912" y="4687900"/>
            <a:ext cx="4691564" cy="846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1600" b="1" u="sng" dirty="0" smtClean="0">
                <a:solidFill>
                  <a:srgbClr val="A40C42"/>
                </a:solidFill>
              </a:rPr>
              <a:t>ཚོང་ཉོ་མི་གི་དཀའ་ངལ་ན་ཟུག</a:t>
            </a:r>
            <a:r>
              <a:rPr lang="en-US" sz="1600" b="1" dirty="0" smtClean="0">
                <a:solidFill>
                  <a:srgbClr val="A40C42"/>
                </a:solidFill>
              </a:rPr>
              <a:t>: </a:t>
            </a:r>
            <a:r>
              <a:rPr lang="dz-BT" sz="1600" b="1" dirty="0" smtClean="0">
                <a:solidFill>
                  <a:srgbClr val="A40C42"/>
                </a:solidFill>
              </a:rPr>
              <a:t>འདི་ནང་ལུ་ ཚོང་ཉོ་མི་ཚུ་གི་ཚོར་སྣང་ལེགས་ཤོམ་མེད་མི་དང་ ཁོང་གི་དཀའ་ངལ་དང་གདོང་ལེན་ཚུ་གསལ་སྟོན་འབད་དགོ།</a:t>
            </a:r>
            <a:endParaRPr lang="en-US" sz="1400" b="1" dirty="0">
              <a:solidFill>
                <a:srgbClr val="A40C42"/>
              </a:solidFill>
            </a:endParaRPr>
          </a:p>
        </p:txBody>
      </p:sp>
      <p:pic>
        <p:nvPicPr>
          <p:cNvPr id="16" name="Imagen 15" descr="Value Proposition Canvas - gains">
            <a:hlinkClick r:id="rId2" tooltip="&quot;Value Proposition Canvas - gains by Alex Osterwalder, on Flickr&quot;"/>
            <a:extLst>
              <a:ext uri="{FF2B5EF4-FFF2-40B4-BE49-F238E27FC236}">
                <a16:creationId xmlns="" xmlns:a16="http://schemas.microsoft.com/office/drawing/2014/main" id="{F251428B-446E-4FA7-A23B-6280091E8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929"/>
            <a:ext cx="3960000" cy="20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Inhaltsplatzhalter 2">
            <a:extLst>
              <a:ext uri="{FF2B5EF4-FFF2-40B4-BE49-F238E27FC236}">
                <a16:creationId xmlns="" xmlns:a16="http://schemas.microsoft.com/office/drawing/2014/main" id="{316366B8-5822-D809-B6B9-F57DBA7E5EF5}"/>
              </a:ext>
            </a:extLst>
          </p:cNvPr>
          <p:cNvSpPr txBox="1">
            <a:spLocks/>
          </p:cNvSpPr>
          <p:nvPr/>
        </p:nvSpPr>
        <p:spPr>
          <a:xfrm>
            <a:off x="3299911" y="2208731"/>
            <a:ext cx="4691564" cy="677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1600" dirty="0">
                <a:solidFill>
                  <a:srgbClr val="A40C42"/>
                </a:solidFill>
              </a:rPr>
              <a:t>ཚོང་ཉོ་མི་གི་ཐོབ་དབང་</a:t>
            </a:r>
            <a:r>
              <a:rPr lang="dz-BT" sz="1600" dirty="0" smtClean="0">
                <a:solidFill>
                  <a:srgbClr val="A40C42"/>
                </a:solidFill>
              </a:rPr>
              <a:t>།</a:t>
            </a:r>
            <a:r>
              <a:rPr lang="en-US" sz="1600" b="1" dirty="0" smtClean="0">
                <a:solidFill>
                  <a:srgbClr val="A40C42"/>
                </a:solidFill>
              </a:rPr>
              <a:t>: </a:t>
            </a:r>
            <a:r>
              <a:rPr lang="dz-BT" sz="1600" b="1" dirty="0" smtClean="0">
                <a:solidFill>
                  <a:srgbClr val="A40C42"/>
                </a:solidFill>
              </a:rPr>
              <a:t>འདི་ནང་ ཚོང་ཉོ་མི་ཚུ་ལུ་ ཁེབ་ས་ག་ཅི་ཡོད་ག་ རེ་བ་ག་ཅི་བཀང་ཚུགས་ག་ཚུ་བཤད་པ་རྐྱབ་་སྟོན་དགོ།</a:t>
            </a:r>
            <a:endParaRPr lang="en-US" sz="1600" dirty="0">
              <a:solidFill>
                <a:srgbClr val="A40C42"/>
              </a:solidFill>
            </a:endParaRPr>
          </a:p>
        </p:txBody>
      </p:sp>
      <p:sp>
        <p:nvSpPr>
          <p:cNvPr id="17" name="Inhaltsplatzhalter 2">
            <a:extLst>
              <a:ext uri="{FF2B5EF4-FFF2-40B4-BE49-F238E27FC236}">
                <a16:creationId xmlns="" xmlns:a16="http://schemas.microsoft.com/office/drawing/2014/main" id="{EE497AE9-C95D-A5EF-2FA3-D02D51DED9B5}"/>
              </a:ext>
            </a:extLst>
          </p:cNvPr>
          <p:cNvSpPr txBox="1">
            <a:spLocks/>
          </p:cNvSpPr>
          <p:nvPr/>
        </p:nvSpPr>
        <p:spPr>
          <a:xfrm>
            <a:off x="3960001" y="3269451"/>
            <a:ext cx="4237516" cy="10333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1600" b="1" u="sng" dirty="0" smtClean="0">
                <a:solidFill>
                  <a:srgbClr val="A40C42"/>
                </a:solidFill>
              </a:rPr>
              <a:t>ཚོང་ཉོ་མི་གི་འགན་ཁུར་</a:t>
            </a:r>
            <a:r>
              <a:rPr lang="en-US" sz="1600" b="1" dirty="0" smtClean="0">
                <a:solidFill>
                  <a:srgbClr val="A40C42"/>
                </a:solidFill>
              </a:rPr>
              <a:t>: </a:t>
            </a:r>
            <a:r>
              <a:rPr lang="dz-BT" sz="1600" b="1" dirty="0" smtClean="0">
                <a:solidFill>
                  <a:srgbClr val="A40C42"/>
                </a:solidFill>
              </a:rPr>
              <a:t>འདི་ནང་ལུ་ ཚོང་ཉོ་མི་གི་ངོ་པར་བཙུག་ཏེ་ ཁོང་ཚུ་གི་རེ་བ་དང་ དཀའ་ངལ་ རེ་འདོད་ཚུ་གི་སྐོར་ལས་ཚུད་དགོ།</a:t>
            </a:r>
            <a:endParaRPr lang="en-US" sz="1400" dirty="0">
              <a:solidFill>
                <a:srgbClr val="A40C42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2C2D5E89-E5FF-C905-B35B-015B1ABA28B5}"/>
              </a:ext>
            </a:extLst>
          </p:cNvPr>
          <p:cNvSpPr txBox="1"/>
          <p:nvPr/>
        </p:nvSpPr>
        <p:spPr>
          <a:xfrm>
            <a:off x="5975684" y="5744245"/>
            <a:ext cx="23035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err="1"/>
              <a:t>Source</a:t>
            </a:r>
            <a:r>
              <a:rPr lang="es-ES" sz="700" dirty="0"/>
              <a:t>: Strategyzer.com  &amp; Alexander Osterwalder (Flickr)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="" xmlns:a16="http://schemas.microsoft.com/office/drawing/2014/main" id="{8A887CCE-C7C0-6B3B-26CD-EFC723934EC9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4A56C39-1172-2D2C-45D4-B34927E426D9}"/>
              </a:ext>
            </a:extLst>
          </p:cNvPr>
          <p:cNvSpPr txBox="1"/>
          <p:nvPr/>
        </p:nvSpPr>
        <p:spPr>
          <a:xfrm>
            <a:off x="215799" y="2198453"/>
            <a:ext cx="169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z-BT" b="1">
                <a:solidFill>
                  <a:schemeClr val="accent2">
                    <a:lumMod val="50000"/>
                  </a:schemeClr>
                </a:solidFill>
              </a:rPr>
              <a:t>ཚོང་ཉོ་མིའི་ཆ་ཤས</a:t>
            </a:r>
            <a:endParaRPr lang="en-US" b="1" dirty="0">
              <a:solidFill>
                <a:srgbClr val="A40C4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034" y="1406732"/>
            <a:ext cx="7147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b="1" dirty="0">
                <a:solidFill>
                  <a:srgbClr val="92D050"/>
                </a:solidFill>
              </a:rPr>
              <a:t>ཡིག་ཚང་གི་ཕྱི་ཁར།</a:t>
            </a:r>
            <a:endParaRPr lang="en-GB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68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476251" y="4790157"/>
            <a:ext cx="5563602" cy="109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1600" dirty="0">
                <a:solidFill>
                  <a:schemeClr val="accent6">
                    <a:lumMod val="75000"/>
                  </a:schemeClr>
                </a:solidFill>
              </a:rPr>
              <a:t>ན་ཟུག་འཇོམས་གཏང་</a:t>
            </a:r>
            <a:r>
              <a:rPr lang="dz-BT" sz="1600" dirty="0" smtClean="0">
                <a:solidFill>
                  <a:schemeClr val="accent6">
                    <a:lumMod val="75000"/>
                  </a:schemeClr>
                </a:solidFill>
              </a:rPr>
              <a:t>བ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dz-BT" sz="1600" b="1" dirty="0" smtClean="0">
                <a:solidFill>
                  <a:schemeClr val="accent6">
                    <a:lumMod val="50000"/>
                  </a:schemeClr>
                </a:solidFill>
              </a:rPr>
              <a:t>འདི་ནང་ ཁྱོད་ཀྱི་ཐོན་དངོས་དང་ཞབས་ཏོག་འདི་གིས་ ཁོང་གི་ཚོར་སྣང་མ་དགའ་མི་ཚུ་ལུ་ སེལ་ཐབས་དང་གདོང་ལེན་འབད་ཚུགས་པའི་ཐབས་ཤེས་ཚུ་བཤད་པ་རྐྱབ་ཏེ་ རིམ་པ་སྒྲིག་ཐོག་ལས་བཞག་དགོ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Imagen 8" descr="Value Proposition Canvas">
            <a:hlinkClick r:id="rId2" tooltip="&quot;Value Proposition Canvas by Alex Osterwalder, on Flickr&quot;"/>
            <a:extLst>
              <a:ext uri="{FF2B5EF4-FFF2-40B4-BE49-F238E27FC236}">
                <a16:creationId xmlns="" xmlns:a16="http://schemas.microsoft.com/office/drawing/2014/main" id="{EEBC6426-B769-440F-8F7E-96339978B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01" y="2818958"/>
            <a:ext cx="3960000" cy="197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Inhaltsplatzhalter 2">
            <a:extLst>
              <a:ext uri="{FF2B5EF4-FFF2-40B4-BE49-F238E27FC236}">
                <a16:creationId xmlns="" xmlns:a16="http://schemas.microsoft.com/office/drawing/2014/main" id="{D667C035-6436-FDC9-66D9-0B3CFFA0C2AD}"/>
              </a:ext>
            </a:extLst>
          </p:cNvPr>
          <p:cNvSpPr txBox="1">
            <a:spLocks/>
          </p:cNvSpPr>
          <p:nvPr/>
        </p:nvSpPr>
        <p:spPr>
          <a:xfrm>
            <a:off x="189031" y="3287650"/>
            <a:ext cx="4126170" cy="109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1600" b="1" u="sng" dirty="0" smtClean="0">
                <a:solidFill>
                  <a:schemeClr val="accent6">
                    <a:lumMod val="50000"/>
                  </a:schemeClr>
                </a:solidFill>
              </a:rPr>
              <a:t>ཐོན་དངོས་དང་ཞབས་ཏོག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dz-BT" sz="1400" dirty="0" smtClean="0">
                <a:solidFill>
                  <a:schemeClr val="accent6">
                    <a:lumMod val="50000"/>
                  </a:schemeClr>
                </a:solidFill>
              </a:rPr>
              <a:t>འདི་ནང་ལུ་ རང་གི་ཐོན་དངོས་དང་ཞབས་ཏོག་ག་ཅི་ཕུལ་ནི་ཨིན་ན་ཚུ་ཐོ་བཀོད་འབད་དེ་ ག་དེ་འབད་ཐོབ་ཚུགས་ནི་ཨིན་ན་ཚུ་གི་སྐོར་ལས་ རིམ་པ་སྒྲིག་ཐོག་ལས་བཞག།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="" xmlns:a16="http://schemas.microsoft.com/office/drawing/2014/main" id="{DB2CC69A-CD88-080A-42E5-BC4955C1E618}"/>
              </a:ext>
            </a:extLst>
          </p:cNvPr>
          <p:cNvSpPr txBox="1">
            <a:spLocks/>
          </p:cNvSpPr>
          <p:nvPr/>
        </p:nvSpPr>
        <p:spPr>
          <a:xfrm>
            <a:off x="476251" y="2131122"/>
            <a:ext cx="5563602" cy="10960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1600" dirty="0">
                <a:solidFill>
                  <a:schemeClr val="accent6">
                    <a:lumMod val="75000"/>
                  </a:schemeClr>
                </a:solidFill>
              </a:rPr>
              <a:t>ཁེབ་ས་གསར་སྐྲུན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dz-BT" sz="1600" b="1" dirty="0" smtClean="0">
                <a:solidFill>
                  <a:schemeClr val="accent6">
                    <a:lumMod val="50000"/>
                  </a:schemeClr>
                </a:solidFill>
              </a:rPr>
              <a:t>འདི་ནང་ལུ་ ཁྱོད་རའི་ཐོན་དངོས་དང་ཞབས་ཏོག་འདི་གིས་ ཚོང་ཉོ་མི་ཚུ་གིས་ རེ་འདོད་དང་རེ་བ་བཀང་ཚུགས་པའི་གནས་ཚུལ་ཚུ་བཀོད་དགོ། འདི་ཡང་ སྤུས་ཚད་དང་བསྟུན་རིམ་སྒྲིག་ཐོག་ལས་བཞག།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0" indent="0" algn="just"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B9332032-FE17-FA4D-910A-30A80E0786B2}"/>
              </a:ext>
            </a:extLst>
          </p:cNvPr>
          <p:cNvSpPr txBox="1"/>
          <p:nvPr/>
        </p:nvSpPr>
        <p:spPr>
          <a:xfrm>
            <a:off x="5975684" y="5744245"/>
            <a:ext cx="23035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err="1"/>
              <a:t>Source</a:t>
            </a:r>
            <a:r>
              <a:rPr lang="es-ES" sz="700" dirty="0"/>
              <a:t>: Strategyzer.com  &amp; Alexander Osterwalder (Flickr)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="" xmlns:a16="http://schemas.microsoft.com/office/drawing/2014/main" id="{90A8389C-4639-E6BD-CD47-9B7CD6B411F7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5823382-A44C-F528-0B4E-7059289145DC}"/>
              </a:ext>
            </a:extLst>
          </p:cNvPr>
          <p:cNvSpPr txBox="1"/>
          <p:nvPr/>
        </p:nvSpPr>
        <p:spPr>
          <a:xfrm>
            <a:off x="6328611" y="21977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z-BT" b="1" dirty="0" smtClean="0">
                <a:solidFill>
                  <a:schemeClr val="accent6">
                    <a:lumMod val="75000"/>
                  </a:schemeClr>
                </a:solidFill>
              </a:rPr>
              <a:t>རིན་གོང་གྲོས་གཞི</a:t>
            </a:r>
            <a:r>
              <a:rPr lang="en-US" sz="1800" b="1" dirty="0"/>
              <a:t>	</a:t>
            </a:r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628650" y="1462551"/>
            <a:ext cx="5829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b="1" dirty="0">
                <a:solidFill>
                  <a:srgbClr val="92D050"/>
                </a:solidFill>
              </a:rPr>
              <a:t>ཡིག་ཚང་གི་ཕྱི་ཁར།</a:t>
            </a:r>
            <a:endParaRPr lang="en-GB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4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7A597A3-9C44-455B-B4B5-E4EBB023C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17" y="1575332"/>
            <a:ext cx="7886700" cy="1325563"/>
          </a:xfrm>
        </p:spPr>
        <p:txBody>
          <a:bodyPr>
            <a:noAutofit/>
          </a:bodyPr>
          <a:lstStyle/>
          <a:p>
            <a:pPr algn="just"/>
            <a:r>
              <a:rPr lang="dz-BT" sz="2800" b="1" dirty="0" smtClean="0">
                <a:latin typeface="Calibri"/>
                <a:cs typeface="Times New Roman"/>
              </a:rPr>
              <a:t>ཚོང་གི་ལཱ་དང་འབྲེལ་བའི་ཡིག་ལམ་གོང་འཕེལ།</a:t>
            </a:r>
            <a:br>
              <a:rPr lang="dz-BT" sz="2800" b="1" dirty="0" smtClean="0">
                <a:latin typeface="Calibri"/>
                <a:cs typeface="Times New Roman"/>
              </a:rPr>
            </a:br>
            <a:r>
              <a:rPr lang="dz-BT" sz="2800" b="1" dirty="0" smtClean="0">
                <a:latin typeface="Calibri"/>
                <a:cs typeface="Times New Roman"/>
              </a:rPr>
              <a:t>གསར་སྐྲུན་གོང་འཕེལ་དང་གསར་བཏོད་ གནས་རིམ་རེ་རེ་ནང་རྒྱབ་སྐྱོར་ ཕན་གནོད་དང་ཚད་གསར་བཏོད་འབད་ནི་ གྲོས་ཆོད་བཟོ་ནིའི་ལྕོགས་གྲུབ་དང་ སྒེར་གྱི་ངོ་རྟགས།</a:t>
            </a:r>
            <a:endParaRPr lang="en-US" sz="2800" dirty="0">
              <a:latin typeface="Calibri"/>
              <a:cs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8E46CAB-D8E8-4495-B8CF-5DC57B2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9000"/>
            <a:ext cx="7485867" cy="2028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z-BT" b="1" dirty="0" smtClean="0"/>
              <a:t>ཨི་དུར་དོ་སཎ་ཅས་གར་ཥྲིས</a:t>
            </a:r>
            <a:endParaRPr lang="dz-BT" b="1" dirty="0"/>
          </a:p>
          <a:p>
            <a:r>
              <a:rPr lang="dz-BT" b="1" dirty="0" smtClean="0"/>
              <a:t>ཨེ་ལི་ཀེན་ཏི་གཙུག་ལག་གི་མཁས་དབང་ལས་རོགསཔ།</a:t>
            </a:r>
          </a:p>
          <a:p>
            <a:r>
              <a:rPr lang="dz-BT" b="1" dirty="0" smtClean="0"/>
              <a:t>ཨི་དུར་དོ</a:t>
            </a:r>
            <a:r>
              <a:rPr lang="en-GB" b="1" dirty="0" smtClean="0"/>
              <a:t>.</a:t>
            </a:r>
            <a:r>
              <a:rPr lang="dz-BT" b="1" dirty="0"/>
              <a:t>ས</a:t>
            </a:r>
            <a:r>
              <a:rPr lang="dz-BT" b="1" dirty="0" smtClean="0"/>
              <a:t>ཎ་ཅས་གར་ཥྲིས</a:t>
            </a:r>
            <a:r>
              <a:rPr lang="en-GB" b="1" dirty="0" smtClean="0"/>
              <a:t>@</a:t>
            </a:r>
            <a:r>
              <a:rPr lang="dz-BT" b="1" dirty="0" smtClean="0"/>
              <a:t>ཡུཨེ</a:t>
            </a:r>
            <a:r>
              <a:rPr lang="en-GB" b="1" dirty="0" smtClean="0"/>
              <a:t>.</a:t>
            </a:r>
            <a:r>
              <a:rPr lang="dz-BT" b="1" dirty="0" smtClean="0"/>
              <a:t>ཨིཨེས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78651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98842" y="2044790"/>
            <a:ext cx="7980060" cy="12847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1600" b="1" dirty="0" smtClean="0"/>
              <a:t>ཚོང་ཉོ་མི་གི་དོན་ལུ་འགྲན་བསྡུར།</a:t>
            </a:r>
            <a:endParaRPr lang="dz-BT" sz="1600" b="1" dirty="0"/>
          </a:p>
          <a:p>
            <a:pPr marL="0" indent="0" algn="just">
              <a:buNone/>
            </a:pPr>
            <a:r>
              <a:rPr lang="dz-BT" sz="1400" dirty="0" smtClean="0"/>
              <a:t>རིན་གོང་གྲོས་གཞི་པ་མང་ཤོས་ཅིག་ར་ ཚོང་ཉོ་མི་ཆ་ཤས་སྐོར་འགྲན་བསྡུར་འབདཝ་ཨིན། འ་ནི་འདི་ལས་སྡེ་དོན་ལས་ག་ར་གོ་སྐབས་བལྟ་དོ་བཟུམ་ཅིག་ཨིན།</a:t>
            </a:r>
          </a:p>
          <a:p>
            <a:pPr marL="0" indent="0" algn="just">
              <a:buNone/>
            </a:pPr>
            <a:r>
              <a:rPr lang="dz-BT" sz="1400" dirty="0" smtClean="0"/>
              <a:t>གལ་སྲིད་ རི་མོའི་ཐོག་ལས་བྲིས་ཏེ་བལྟ་བ་ཅིན་ འཇམ་ཏོག་ཏོ་འབད་ཤེས་ཚུགས</a:t>
            </a:r>
            <a:r>
              <a:rPr lang="en-US" sz="1400" dirty="0" smtClean="0"/>
              <a:t> (</a:t>
            </a:r>
            <a:r>
              <a:rPr lang="dz-BT" sz="1400" dirty="0" smtClean="0"/>
              <a:t>དཔེར་ན་ གོང་ཚད། ལག་ལེན། ཉེན་ཁ། ཞབས་ཏོག་སྤུས་ཚད་ལ་སོགས་པ།</a:t>
            </a:r>
            <a:r>
              <a:rPr lang="en-US" sz="1400" dirty="0" smtClean="0"/>
              <a:t> ) </a:t>
            </a:r>
            <a:endParaRPr lang="en-US" sz="1400" dirty="0"/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A84857AF-1C40-9A87-C872-DC8AAA3D47DB}"/>
              </a:ext>
            </a:extLst>
          </p:cNvPr>
          <p:cNvSpPr txBox="1"/>
          <p:nvPr/>
        </p:nvSpPr>
        <p:spPr>
          <a:xfrm>
            <a:off x="5975684" y="5744245"/>
            <a:ext cx="23035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err="1"/>
              <a:t>Source</a:t>
            </a:r>
            <a:r>
              <a:rPr lang="es-ES" sz="700" dirty="0"/>
              <a:t>: Strategyzer.com  &amp; Alexander Osterwalder (Flickr)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="" xmlns:a16="http://schemas.microsoft.com/office/drawing/2014/main" id="{AA559404-DE2B-F8F7-8088-AB4B2533FB61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="" xmlns:a16="http://schemas.microsoft.com/office/drawing/2014/main" id="{BD3E9A5D-FDA4-6DC0-E3CC-8BA05C4064ED}"/>
              </a:ext>
            </a:extLst>
          </p:cNvPr>
          <p:cNvSpPr txBox="1">
            <a:spLocks/>
          </p:cNvSpPr>
          <p:nvPr/>
        </p:nvSpPr>
        <p:spPr>
          <a:xfrm>
            <a:off x="1414873" y="3528435"/>
            <a:ext cx="5948614" cy="20862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2400" b="1" dirty="0" smtClean="0"/>
              <a:t>ང་བཅས་་ག་ཅི་ཤེས་དགོ་མནོ་སྨོ</a:t>
            </a:r>
            <a:r>
              <a:rPr lang="en-US" sz="2400" b="1" dirty="0" smtClean="0"/>
              <a:t>?</a:t>
            </a:r>
            <a:endParaRPr lang="en-US" sz="2400" b="1" dirty="0"/>
          </a:p>
          <a:p>
            <a:pPr algn="just"/>
            <a:r>
              <a:rPr lang="dz-BT" sz="1800" dirty="0" smtClean="0"/>
              <a:t>འ་ནི་ལས་དཀའ་ངལ་འབྱུང་མི་འདི་ཚུ་ལུ་ དཀའ་ངལ་འདི་ལེགས་ཤོམ་ཅིག་ཨིན་ན</a:t>
            </a:r>
            <a:r>
              <a:rPr lang="en-US" sz="1800" dirty="0" smtClean="0"/>
              <a:t>?</a:t>
            </a:r>
            <a:endParaRPr lang="en-US" sz="1800" dirty="0"/>
          </a:p>
          <a:p>
            <a:pPr algn="just"/>
            <a:r>
              <a:rPr lang="dz-BT" sz="1800" dirty="0" smtClean="0"/>
              <a:t>འ་ནི་ལས་དཀའ་ངལ་འབྱུང་མི་མི་གི་ངྲངས་འདི་གལ་གནད་ཅན་ཅིག་ཨིན་ན</a:t>
            </a:r>
            <a:r>
              <a:rPr lang="en-US" sz="1800" dirty="0" smtClean="0"/>
              <a:t>?</a:t>
            </a:r>
            <a:endParaRPr lang="en-US" sz="1800" dirty="0"/>
          </a:p>
          <a:p>
            <a:pPr algn="just"/>
            <a:r>
              <a:rPr lang="dz-BT" sz="1800" dirty="0" smtClean="0"/>
              <a:t>དཀའ་ངལ་འངི་ལུ་རིན་གོང་སྤྲོད་ཐོག་ལས་དཀའ་ངལ་སེལ་ནི་ལུ་ཁས་བླངས་འོང་ག</a:t>
            </a:r>
            <a:r>
              <a:rPr lang="en-US" sz="1800" dirty="0" smtClean="0"/>
              <a:t>?</a:t>
            </a: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lvl="1" algn="just"/>
            <a:r>
              <a:rPr lang="dz-BT" sz="1400" dirty="0" smtClean="0"/>
              <a:t>ཚོང་ཁྲོམ་ནང་འ་ནི་དཀའ་ངལ་སེལ་ཐབས་འདུག་ག</a:t>
            </a:r>
            <a:r>
              <a:rPr lang="en-US" sz="1400" dirty="0" smtClean="0"/>
              <a:t>? </a:t>
            </a:r>
            <a:endParaRPr lang="en-US" sz="1400" dirty="0"/>
          </a:p>
          <a:p>
            <a:pPr lvl="1" algn="just"/>
            <a:r>
              <a:rPr lang="dz-BT" sz="1400" dirty="0" smtClean="0"/>
              <a:t>གལ་ཆེ་ཤོས་ཅིག་ག་ཅི་འདུག</a:t>
            </a:r>
            <a:r>
              <a:rPr lang="en-US" sz="1400" dirty="0" smtClean="0"/>
              <a:t>? </a:t>
            </a:r>
            <a:endParaRPr lang="en-US" sz="1400" dirty="0"/>
          </a:p>
          <a:p>
            <a:pPr lvl="1" algn="just"/>
            <a:r>
              <a:rPr lang="dz-BT" sz="1400" dirty="0" smtClean="0"/>
              <a:t>དོ་འགྲན་པ་དང་ག་དེ་སྦེ་གོ་སྐབས་བཟོ་ནི</a:t>
            </a:r>
            <a:r>
              <a:rPr lang="en-US" sz="1400" dirty="0" smtClean="0"/>
              <a:t>?</a:t>
            </a:r>
            <a:endParaRPr lang="en-US" sz="1400" dirty="0"/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63010" y="1354758"/>
            <a:ext cx="585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b="1" dirty="0">
                <a:solidFill>
                  <a:srgbClr val="92D050"/>
                </a:solidFill>
              </a:rPr>
              <a:t>ཡིག་ཚང་གི་ཕྱི་ཁར།</a:t>
            </a:r>
            <a:endParaRPr lang="en-GB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11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09" y="3064042"/>
            <a:ext cx="5292027" cy="2893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z-BT" sz="1800" dirty="0" smtClean="0"/>
              <a:t>སེལ་ཐབས་གསར་སྐྲུན</a:t>
            </a:r>
            <a:r>
              <a:rPr lang="en-US" sz="1800" dirty="0" smtClean="0"/>
              <a:t>:</a:t>
            </a:r>
            <a:endParaRPr lang="en-US" sz="18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400" b="1" dirty="0" smtClean="0"/>
              <a:t>ཚོང་ཉོ་མི་དང་འབྲེལ་བ་ཐབས་ཐོག་ལས་སེལ་ཐབས་གསར་སྐྲུན་འབད་དགོ</a:t>
            </a:r>
            <a:r>
              <a:rPr lang="dz-BT" sz="1400" b="1" dirty="0"/>
              <a:t> </a:t>
            </a:r>
            <a:r>
              <a:rPr lang="en-US" sz="1400" dirty="0" smtClean="0"/>
              <a:t>(</a:t>
            </a:r>
            <a:r>
              <a:rPr lang="dz-BT" sz="1400" dirty="0" smtClean="0"/>
              <a:t>ལམ་ལུགས་མ་འདྲཝ་ཐོག་ལས</a:t>
            </a:r>
            <a:r>
              <a:rPr lang="en-US" sz="1400" dirty="0" smtClean="0"/>
              <a:t>). </a:t>
            </a:r>
            <a:r>
              <a:rPr lang="dz-BT" sz="1400" dirty="0" smtClean="0"/>
              <a:t>འགོ་ཐོག་ཆ་འཇོག་འབད་མི་དང་ཅིག་ཁར་འབད་ནི་འཚོལཝ་ཨིན</a:t>
            </a:r>
            <a:r>
              <a:rPr lang="en-US" sz="1400" dirty="0" smtClean="0"/>
              <a:t>:</a:t>
            </a:r>
            <a:endParaRPr lang="en-US" sz="1400" dirty="0"/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z-BT" sz="1400" dirty="0" smtClean="0"/>
              <a:t>ཁོང་ལུ་དཀའ་ངལ་ཡང་ན་རེ་འདོད་བལྟ་སྟེ་ཧ་གོ་དགོ</a:t>
            </a:r>
            <a:endParaRPr lang="en-US" sz="1400" dirty="0"/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z-BT" sz="1400" dirty="0" smtClean="0"/>
              <a:t>སེལ་ཐབས་ལུ་རིན་གོང་སྤྲོད་ནི་སྒྲ་སྒྲིག</a:t>
            </a:r>
            <a:endParaRPr lang="en-US" sz="1400" dirty="0"/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z-BT" sz="1400" dirty="0" smtClean="0"/>
              <a:t>ཁོང་ཚུ་གི་ཉེན་ཁ་འབག་ཐོག་ལས་མོ་བཏབ་འབད་དེ་རིན་གོང་སྤྲོད་པ།</a:t>
            </a:r>
            <a:endParaRPr lang="en-US" sz="1400" dirty="0"/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dz-BT" sz="1400" dirty="0" smtClean="0"/>
              <a:t>བརྡ་བརྒྱུད་ནང་ལུ་བསྐྱར་ཞིབ་བཟོ་སྟེ་ ཐོན་དངོས་དགའ་དང་མ་དགའ་བའི་རྣམ་གཞག།</a:t>
            </a:r>
            <a:endParaRPr lang="en-US" sz="1400" dirty="0"/>
          </a:p>
          <a:p>
            <a:pPr lvl="1" algn="just">
              <a:buFont typeface="Courier New" panose="02070309020205020404" pitchFamily="49" charset="0"/>
              <a:buChar char="o"/>
            </a:pPr>
            <a:endParaRPr lang="en-US" sz="1200" b="1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9085E1E2-8146-F2E4-C8AE-7150398105C7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="" xmlns:a16="http://schemas.microsoft.com/office/drawing/2014/main" id="{E791AE01-2708-5EF2-6FA5-D0BB1ACDC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863" y="2933574"/>
            <a:ext cx="2534651" cy="2534651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="" xmlns:a16="http://schemas.microsoft.com/office/drawing/2014/main" id="{227527F3-96E7-6BEF-48B2-21AF40FFC718}"/>
              </a:ext>
            </a:extLst>
          </p:cNvPr>
          <p:cNvSpPr txBox="1">
            <a:spLocks/>
          </p:cNvSpPr>
          <p:nvPr/>
        </p:nvSpPr>
        <p:spPr>
          <a:xfrm>
            <a:off x="263010" y="2090739"/>
            <a:ext cx="7826678" cy="1045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1600" b="1" dirty="0" smtClean="0"/>
              <a:t>གཞི་བཙུགས་སྒྲིང་སྒྲི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dz-BT" sz="1600" b="1" dirty="0" smtClean="0"/>
              <a:t>སེལ་ཐབས་གསར་སྐྲུན་འབད།</a:t>
            </a:r>
            <a:endParaRPr lang="en-US" sz="1600" b="1" dirty="0"/>
          </a:p>
          <a:p>
            <a:pPr algn="just"/>
            <a:r>
              <a:rPr lang="dz-BT" sz="1400" b="1" dirty="0" smtClean="0"/>
              <a:t>ཧ་གོ་ནི་དང་དཀའ་ངས་སེལ་ཐབས་གསར་སྐྲུན་འབད་དགོ</a:t>
            </a:r>
            <a:r>
              <a:rPr lang="en-US" sz="1400" b="1" dirty="0" smtClean="0"/>
              <a:t> (</a:t>
            </a:r>
            <a:r>
              <a:rPr lang="dz-BT" sz="1400" b="1" dirty="0" smtClean="0"/>
              <a:t>ཚོང་ཉོ་མི་གི་དཔག་ཚོད་དང་དཀའ་ངལ</a:t>
            </a:r>
            <a:r>
              <a:rPr lang="en-US" sz="1400" b="1" dirty="0" smtClean="0"/>
              <a:t>)</a:t>
            </a:r>
            <a:endParaRPr lang="en-US" sz="1400" b="1" dirty="0"/>
          </a:p>
          <a:p>
            <a:pPr algn="just"/>
            <a:r>
              <a:rPr lang="dz-BT" sz="1400" b="1" dirty="0" smtClean="0"/>
              <a:t>སེལ་ཐབས་གསལ་སྟོན་འབད།</a:t>
            </a:r>
            <a:endParaRPr lang="en-US" sz="14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C9AF1A6E-E49B-9FD1-2899-46ED226CEC67}"/>
              </a:ext>
            </a:extLst>
          </p:cNvPr>
          <p:cNvSpPr txBox="1"/>
          <p:nvPr/>
        </p:nvSpPr>
        <p:spPr>
          <a:xfrm>
            <a:off x="6609348" y="5757847"/>
            <a:ext cx="16282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 err="1"/>
              <a:t>Source</a:t>
            </a:r>
            <a:r>
              <a:rPr lang="es-ES" sz="700" dirty="0"/>
              <a:t>: Alexander Osterwalder (Flickr)</a:t>
            </a:r>
          </a:p>
        </p:txBody>
      </p:sp>
      <p:sp>
        <p:nvSpPr>
          <p:cNvPr id="3" name="Rectangle 2"/>
          <p:cNvSpPr/>
          <p:nvPr/>
        </p:nvSpPr>
        <p:spPr>
          <a:xfrm>
            <a:off x="437882" y="1431541"/>
            <a:ext cx="744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b="1" dirty="0">
                <a:solidFill>
                  <a:srgbClr val="92D050"/>
                </a:solidFill>
              </a:rPr>
              <a:t>ཡིག་ཚང་གི་ཕྱི་ཁར།</a:t>
            </a:r>
            <a:endParaRPr lang="en-GB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96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42696" y="1957389"/>
            <a:ext cx="5119116" cy="39004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 smtClean="0"/>
              <a:t> </a:t>
            </a:r>
            <a:r>
              <a:rPr lang="dz-BT" sz="1800" b="1" dirty="0"/>
              <a:t>གཞི་བཙུགས་སྒྲིང་སྒྲི</a:t>
            </a:r>
            <a:endParaRPr lang="en-US" sz="1800" b="1" dirty="0"/>
          </a:p>
          <a:p>
            <a:pPr marL="0" indent="0" algn="just">
              <a:buNone/>
            </a:pPr>
            <a:r>
              <a:rPr lang="dz-BT" sz="1800" b="1" dirty="0" smtClean="0"/>
              <a:t>གོ་རིམ་དང་བསྐྱར་ཞུ་ཁྱད་ཆོས་གལ་ཆེན་གསུམ</a:t>
            </a:r>
            <a:r>
              <a:rPr lang="en-US" sz="1800" b="1" dirty="0" smtClean="0"/>
              <a:t>:</a:t>
            </a:r>
            <a:endParaRPr lang="en-US" sz="1800" b="1" dirty="0"/>
          </a:p>
          <a:p>
            <a:pPr algn="just"/>
            <a:r>
              <a:rPr lang="dz-BT" sz="1800" b="1" dirty="0" smtClean="0"/>
              <a:t>བཟོ་ནི</a:t>
            </a:r>
            <a:r>
              <a:rPr lang="en-US" sz="1800" b="1" dirty="0" smtClean="0"/>
              <a:t>: </a:t>
            </a:r>
            <a:r>
              <a:rPr lang="dz-BT" sz="1800" b="1" dirty="0" smtClean="0"/>
              <a:t>འོས་འབབ་ལྡན་པའི་ཐོན་དངོས་ཚུ་གང་ཉུང་བཟོ་ཐོག་ལས་ སེལ་ཐབས་བྱིན་པའི་དཔག་ཚོད་བཟོ་དགོ།</a:t>
            </a:r>
          </a:p>
          <a:p>
            <a:pPr algn="just"/>
            <a:r>
              <a:rPr lang="dz-BT" sz="1800" u="sng" dirty="0" smtClean="0"/>
              <a:t>བཟོ་བཀོད</a:t>
            </a:r>
            <a:r>
              <a:rPr lang="en-US" sz="1800" dirty="0" smtClean="0"/>
              <a:t>: </a:t>
            </a:r>
            <a:r>
              <a:rPr lang="dz-BT" sz="1800" dirty="0" smtClean="0"/>
              <a:t>ཚོང་གི་ལཱ་དང་འབྲེལ་བའི་སྡེ་ཚན་གྱི་ ལྟ་རྟོག་འབད་ཐོག་ལས་ ཆ་ཤས་དང་ཡན་ལག་ཚུ་བསྐྱར་ཟློས་འབད་དེ་བཟོ་བཀོད་འབདཝ་ཨིན།</a:t>
            </a:r>
          </a:p>
          <a:p>
            <a:pPr algn="just"/>
            <a:r>
              <a:rPr lang="dz-BT" sz="1800" u="sng" dirty="0" smtClean="0"/>
              <a:t>བཟོ་སྐྲུན་གོང་འཕེལ</a:t>
            </a:r>
            <a:r>
              <a:rPr lang="en-US" sz="1800" dirty="0" smtClean="0"/>
              <a:t>: </a:t>
            </a:r>
            <a:r>
              <a:rPr lang="dz-BT" sz="1800" dirty="0" smtClean="0"/>
              <a:t>བཟོ་དང་བསྟུན་ སྡེ་ཚན་འདི་གིས་ བསྐྱར་ཟློས་ཚུ་ལག་ལེན་འཐབ་ནིའི་གཞི་བཙུགས་འབདཝ་ཨིན།</a:t>
            </a:r>
            <a:endParaRPr lang="en-US" sz="1800" dirty="0"/>
          </a:p>
          <a:p>
            <a:pPr algn="just"/>
            <a:r>
              <a:rPr lang="dz-BT" sz="1800" b="1" dirty="0" smtClean="0"/>
              <a:t>ཚད་འཇལ</a:t>
            </a:r>
            <a:r>
              <a:rPr lang="en-US" sz="1800" b="1" dirty="0" smtClean="0"/>
              <a:t>: </a:t>
            </a:r>
            <a:r>
              <a:rPr lang="dz-BT" sz="1800" b="1" dirty="0" smtClean="0"/>
              <a:t>གྱངས་ཁ་བརྩི་ལུགས་ཅིག་བཟོ་སྐྲུན་ཐོག་ལས་ ཚོང་ཉོ་མི་གི་ལན་ལོག་དང་གདོང་ལེན་ཚུ་དབྱེ་ཞིབ་འབད་དགོ</a:t>
            </a:r>
            <a:endParaRPr lang="en-US" sz="18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800" u="sng" dirty="0" smtClean="0"/>
              <a:t>བརྟག་དཔྱད</a:t>
            </a:r>
            <a:r>
              <a:rPr lang="en-US" sz="1800" dirty="0" smtClean="0"/>
              <a:t>: </a:t>
            </a:r>
            <a:r>
              <a:rPr lang="dz-BT" sz="1800" dirty="0" smtClean="0"/>
              <a:t>བཟོ་བཀོད་དང་བརྟག་དཔྱད་ཐོག་ལས་ལག་ལེན་འཐབ་སྟེ་ འབད་ནི་ཨིན་པའི་བསྐྱར་ཞིབ་བལྟ་རྟོགས་འབད་དགོ</a:t>
            </a:r>
            <a:endParaRPr lang="en-US" sz="1800" dirty="0"/>
          </a:p>
          <a:p>
            <a:pPr algn="just"/>
            <a:r>
              <a:rPr lang="dz-BT" sz="1800" b="1" dirty="0" smtClean="0"/>
              <a:t>ལྷབ་ནི</a:t>
            </a:r>
            <a:r>
              <a:rPr lang="en-US" sz="1800" b="1" dirty="0" smtClean="0"/>
              <a:t>: </a:t>
            </a:r>
            <a:r>
              <a:rPr lang="dz-BT" sz="1800" b="1" dirty="0" smtClean="0"/>
              <a:t>མོ་བཏབ་ཀྱི་གྲུབ་འབྲས་ལས་ལྷབ་དགོ</a:t>
            </a:r>
            <a:endParaRPr lang="en-US" sz="18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800" u="sng" dirty="0" smtClean="0"/>
              <a:t>གསར་རྙེད</a:t>
            </a:r>
            <a:r>
              <a:rPr lang="en-US" sz="1800" dirty="0" smtClean="0"/>
              <a:t>: </a:t>
            </a:r>
            <a:r>
              <a:rPr lang="dz-BT" sz="1800" dirty="0" smtClean="0"/>
              <a:t>མོ་བཏབ་ཀྱི་གྲུབ་འབྲས་འབད་མི་འདི་གིས་ ང་བཅས་ཀྱི་ཚོང་ལས་བཀོད་རིས་ལུ་ཕན་ཐོག་བྱུང་ནི་དང་ ཡར་རྒྱས་གོང་འཕེལ་གཏང་ནི་གི་གོ་སྐབས་གནངམ་ཨིན</a:t>
            </a:r>
            <a:endParaRPr lang="en-US" sz="1800" dirty="0"/>
          </a:p>
          <a:p>
            <a:pPr algn="just"/>
            <a:endParaRPr lang="en-US" sz="18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E467C668-5DA9-EF53-DDB0-3C201C4493B4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pic>
        <p:nvPicPr>
          <p:cNvPr id="10" name="Imagen 9" descr="Diagrama&#10;&#10;Descripción generada automáticamente">
            <a:extLst>
              <a:ext uri="{FF2B5EF4-FFF2-40B4-BE49-F238E27FC236}">
                <a16:creationId xmlns="" xmlns:a16="http://schemas.microsoft.com/office/drawing/2014/main" id="{771DE5F2-5EB8-771D-33C6-F38AAFAA2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12" y="2921170"/>
            <a:ext cx="3040809" cy="23098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3010" y="1375267"/>
            <a:ext cx="54230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b="1" dirty="0">
                <a:solidFill>
                  <a:srgbClr val="92D050"/>
                </a:solidFill>
              </a:rPr>
              <a:t>ཡིག་ཚང་གི་ཕྱི་ཁར།</a:t>
            </a:r>
            <a:endParaRPr lang="en-GB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17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369027" y="2090739"/>
            <a:ext cx="7645748" cy="3767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1800" b="1" dirty="0"/>
              <a:t>གཞི་བཙུགས་སྒྲིང་སྒྲི</a:t>
            </a:r>
            <a:r>
              <a:rPr lang="en-US" sz="1800" b="1" dirty="0"/>
              <a:t> – </a:t>
            </a:r>
            <a:r>
              <a:rPr lang="dz-BT" sz="1800" b="1" dirty="0"/>
              <a:t>སེལ་ཐབས་གསར་སྐྲུན་འབད</a:t>
            </a:r>
            <a:r>
              <a:rPr lang="dz-BT" sz="1800" b="1" dirty="0" smtClean="0"/>
              <a:t>།</a:t>
            </a:r>
            <a:r>
              <a:rPr lang="en-US" sz="1800" b="1" dirty="0" smtClean="0"/>
              <a:t> </a:t>
            </a:r>
            <a:r>
              <a:rPr lang="en-US" sz="1800" b="1" dirty="0"/>
              <a:t>– </a:t>
            </a:r>
            <a:r>
              <a:rPr lang="dz-BT" sz="1800" b="1" dirty="0" smtClean="0"/>
              <a:t>ཉུང་མཐའི་འོས་འབབ་ལྡན་པའི་ཐོན་དངོས་བཟོ་ནི།</a:t>
            </a:r>
            <a:endParaRPr lang="en-US" sz="1800" b="1" dirty="0"/>
          </a:p>
          <a:p>
            <a:pPr marL="0" indent="0" algn="just">
              <a:buNone/>
            </a:pPr>
            <a:r>
              <a:rPr lang="dz-BT" sz="1800" dirty="0" smtClean="0"/>
              <a:t>དཔྱད་ཞིབ་འབད་ནི་བཀོ་མ་བཞག་པ་ ཁྱོད་ཀྱི་ལཱ་འབད་དགོ</a:t>
            </a:r>
            <a:r>
              <a:rPr lang="en-US" sz="1800" dirty="0" smtClean="0"/>
              <a:t>! </a:t>
            </a:r>
            <a:r>
              <a:rPr lang="dz-BT" sz="1800" dirty="0" smtClean="0"/>
              <a:t>ལམ་ལུགས་དང་འཁྲིལ་བའི་བཟོ་བཀོད་དང་ ཐབས་ལམ་ སློབ་སྦྱོང་ཚུ་ལག་ལེན་འཐབ་དགོ</a:t>
            </a: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dz-BT" sz="1800" b="1" dirty="0" smtClean="0"/>
              <a:t>ལག་ལེན་གཙོ་བོ་ཅིག་གཟུང་སྟེ་ སྔོན་གོང་གི་ཆ་འཇོག་པ་ལུ་སྟོན་ནིའི་དོན་ལས་ ཉུང་</a:t>
            </a:r>
            <a:r>
              <a:rPr lang="dz-BT" sz="1800" b="1" dirty="0"/>
              <a:t>མཐའི་འོས་འབབ་ལྡན་པའི་ཐོན་དངོས་</a:t>
            </a:r>
            <a:r>
              <a:rPr lang="dz-BT" sz="1800" b="1" dirty="0" smtClean="0"/>
              <a:t>བཟོ།</a:t>
            </a:r>
            <a:endParaRPr lang="en-US" sz="1800" u="sng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just">
              <a:buNone/>
            </a:pPr>
            <a:r>
              <a:rPr lang="dz-BT" sz="1800" b="1" dirty="0" smtClean="0"/>
              <a:t>སྟབས་བདེ་ཏོག་ཏོ་བཟོ་ནི།</a:t>
            </a:r>
            <a:r>
              <a:rPr lang="dz-BT" sz="1800" b="1" dirty="0"/>
              <a:t> </a:t>
            </a:r>
            <a:r>
              <a:rPr lang="dz-BT" sz="1800" b="1" dirty="0" smtClean="0"/>
              <a:t>བཟོ་དཔེ་བཟོ་ནི་དོན་ལུ་ ཡོན་ཏན་ལེ་ཤ་དགོ་པ་ཅིན་ དཀའ་ངལ་ཅན་གྱི་བཟོ་དཔེ་མེན་པར་ འཇམ་ཏོག་ཏོ་གི་བཟོ་དཔེ་བཟོ་</a:t>
            </a:r>
            <a:r>
              <a:rPr lang="en-US" sz="1800" dirty="0" smtClean="0"/>
              <a:t>: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800" dirty="0" smtClean="0"/>
              <a:t>ཡོན་ཏན་ཚུ་ལག་ལེན་འཐབ་ཐོག་ལས་ འགྱོ་བཏུབ་པའི་སློབ་སྦྱོང་འབད་དགོ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800" dirty="0" smtClean="0"/>
              <a:t>འོས་ལྡན་གྱི་ཚོང་ཉོ་མི་ཚུ་གི་དོན་ལས་ ཁྱོད་ཀྱི་ལག་ལེན་འདི་ཧིང་སང་སང་འབད་གསལ་སྟོན་འབད་དགོ</a:t>
            </a:r>
            <a:r>
              <a:rPr lang="en-US" sz="1800" dirty="0" smtClean="0"/>
              <a:t> </a:t>
            </a:r>
            <a:endParaRPr lang="en-US" sz="1800" dirty="0"/>
          </a:p>
          <a:p>
            <a:pPr marL="0" indent="0" algn="just">
              <a:buNone/>
            </a:pPr>
            <a:endParaRPr lang="en-US" sz="1800" b="1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9ADF0769-0543-684E-978B-705736522EA5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027" y="1444408"/>
            <a:ext cx="7645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sz="2400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sz="2400" b="1" dirty="0">
                <a:solidFill>
                  <a:srgbClr val="92D050"/>
                </a:solidFill>
              </a:rPr>
              <a:t>ཡིག་ཚང་གི་ཕྱི་ཁར།</a:t>
            </a:r>
            <a:endParaRPr lang="en-GB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56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10" y="2220496"/>
            <a:ext cx="7669811" cy="3322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2400" b="1" dirty="0"/>
              <a:t>གཞི་བཙུགས་སྒྲིང་སྒྲི</a:t>
            </a:r>
            <a:r>
              <a:rPr lang="en-US" sz="2400" b="1" dirty="0"/>
              <a:t> – </a:t>
            </a:r>
            <a:r>
              <a:rPr lang="dz-BT" sz="2400" b="1" dirty="0"/>
              <a:t>སེལ་ཐབས་གསར་སྐྲུན་འབད།</a:t>
            </a:r>
            <a:r>
              <a:rPr lang="en-US" sz="2400" b="1" dirty="0"/>
              <a:t> – </a:t>
            </a:r>
            <a:r>
              <a:rPr lang="dz-BT" sz="2400" b="1" dirty="0"/>
              <a:t>ཉུང་མཐའི་འོས་འབབ་ལྡན་པའི་ཐོན་དངོས་བཟོ་ནི</a:t>
            </a:r>
            <a:r>
              <a:rPr lang="dz-BT" sz="2400" b="1" dirty="0" smtClean="0"/>
              <a:t>།</a:t>
            </a:r>
          </a:p>
          <a:p>
            <a:pPr marL="0" indent="0" algn="just">
              <a:buNone/>
            </a:pPr>
            <a:r>
              <a:rPr lang="dz-BT" sz="2400" b="1" dirty="0"/>
              <a:t>ཉུང་མཐའི་འོས་འབབ་ལྡན་པའི་ཐོན་དངོས་བཟོ</a:t>
            </a:r>
            <a:r>
              <a:rPr lang="dz-BT" sz="2400" b="1" dirty="0" smtClean="0"/>
              <a:t>་མི་འདི་གི་ ཁྱོད་ཀྱི་ཚོང་ཉོ་མི་ཚུ་གི་དཀའ་ངལ་སེལ་ཐབ་དང་ཁོང་གིས་འདི་ལུ་རིན་གོང་སྤྲོད་ནི་ཨིན་ན་གཏན་འབེབས་བཟོ་ཚུགསཔ་ཨིན།</a:t>
            </a:r>
            <a:endParaRPr lang="en-US" sz="2400" dirty="0"/>
          </a:p>
          <a:p>
            <a:pPr algn="just"/>
            <a:r>
              <a:rPr lang="dz-BT" sz="2400" b="1" dirty="0"/>
              <a:t>ཉུང་མཐའི་འོས་འབབ་ལྡན་པའི་ཐོན་དངོས་བཟོ་མི</a:t>
            </a:r>
            <a:r>
              <a:rPr lang="dz-BT" sz="2400" b="1" dirty="0" smtClean="0"/>
              <a:t>་་ལུ་ལག་ལེན་ཉུང་མཐའ་ལྷམ་པ་ཙམ་ཅིག་ ཆ་འཇོག་འབད་མི་ཚུ་གིས་ ཕན་པ་དང་གནོད་པ་ཡོད་ལུགས་དབྱེ་ཞིབ་འབད་ཐབས་ལུ་ལུ་སྟོན་ནིའི་དོན་ལུ་དགོཔ།</a:t>
            </a:r>
            <a:endParaRPr lang="en-US" sz="2400" b="1" dirty="0"/>
          </a:p>
          <a:p>
            <a:pPr algn="just"/>
            <a:r>
              <a:rPr lang="dz-BT" sz="2400" dirty="0" smtClean="0"/>
              <a:t>འདི་གི་ ཐོན་དངོས་དང་ཞབས་ཏོག་ག་དེ་དྲགས་དྲག་དམིགས་གཏད་བརྒྱུད་དེ་གཏང་ཚུགས་དགོ</a:t>
            </a:r>
            <a:endParaRPr lang="en-US" sz="2400" dirty="0"/>
          </a:p>
          <a:p>
            <a:pPr algn="just"/>
            <a:r>
              <a:rPr lang="dz-BT" sz="2400" b="1" dirty="0"/>
              <a:t>ཉུང་མཐའི་འོས་འབབ་ལྡན་པའི་ཐོན་དངོས</a:t>
            </a:r>
            <a:r>
              <a:rPr lang="dz-BT" sz="2400" b="1" dirty="0" smtClean="0"/>
              <a:t>་འདི་ སྤོ་ཤུད་འབད་བཏུབ་མི་ཅིག་ཨིནམ་དང་ རྒྱུན་མ་ཆད་པར་སློབ་སྦྱོང་འབད་ཐོག་ལས་བཐོ་མི་ཅིག་ཨིན།</a:t>
            </a:r>
          </a:p>
          <a:p>
            <a:pPr algn="just"/>
            <a:r>
              <a:rPr lang="dz-BT" sz="2400" b="1" dirty="0"/>
              <a:t>ཉུང་མཐའི་འོས་འབབ་ལྡན་པའི་ཐོན་དངོས</a:t>
            </a:r>
            <a:r>
              <a:rPr lang="dz-BT" sz="2400" b="1" dirty="0" smtClean="0"/>
              <a:t>་ཀྱི་ང་བཅས་ཀྱི་རིན་ཐང་ཆེ་བའི་གྲོས་གཞི་ཆ་གནས་ཡོད་བཟོ་ནི་དང་ ཡར་རྒྱས་གཏང་དགོ་པའི་གནས་ཚུལ་དང་ཁ་སྐོང་བཀོད་དགོ་པའི་གནས་ཚུལ་ཚུ་བྱིནམ་ཨིན།</a:t>
            </a:r>
            <a:endParaRPr lang="en-US" sz="2400" b="1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5F573010-E60D-1762-A1C6-EE9D6C562BFD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8650" y="1442611"/>
            <a:ext cx="7304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sz="2400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sz="2400" b="1" dirty="0">
                <a:solidFill>
                  <a:srgbClr val="92D050"/>
                </a:solidFill>
              </a:rPr>
              <a:t>ཡིག་ཚང་གི་ཕྱི་ཁར།</a:t>
            </a:r>
            <a:endParaRPr lang="en-GB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96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356255" y="2355434"/>
            <a:ext cx="7576566" cy="23288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2000" b="1" dirty="0"/>
              <a:t>གཞི་བཙུགས་སྒྲིང་སྒྲི</a:t>
            </a:r>
            <a:r>
              <a:rPr lang="en-US" sz="2000" b="1" dirty="0"/>
              <a:t> – </a:t>
            </a:r>
            <a:r>
              <a:rPr lang="dz-BT" sz="2000" b="1" dirty="0"/>
              <a:t>སེལ་ཐབས་གསར་སྐྲུན་འབད།</a:t>
            </a:r>
            <a:r>
              <a:rPr lang="en-US" sz="2000" b="1" dirty="0"/>
              <a:t> – </a:t>
            </a:r>
            <a:r>
              <a:rPr lang="dz-BT" sz="2000" b="1" dirty="0"/>
              <a:t>ཉུང་མཐའི་འོས་འབབ་ལྡན་པའི་ཐོན་དངོས་བཟོ་ནི</a:t>
            </a:r>
            <a:r>
              <a:rPr lang="dz-BT" sz="2000" b="1" dirty="0" smtClean="0"/>
              <a:t>།</a:t>
            </a:r>
            <a:endParaRPr lang="dz-BT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dz-BT" sz="2000" u="sng" dirty="0" smtClean="0"/>
              <a:t>ང་བཅས་ཚུ་གི་འོག་གི་དྲི་བ་ཚུ་གི་ལན་ཐོབ་ཚུགས་དགོ</a:t>
            </a:r>
            <a:r>
              <a:rPr lang="en-US" sz="2000" u="sng" dirty="0" smtClean="0"/>
              <a:t>:</a:t>
            </a:r>
            <a:endParaRPr lang="en-US" sz="2000" u="sng" dirty="0"/>
          </a:p>
          <a:p>
            <a:pPr algn="just"/>
            <a:r>
              <a:rPr lang="dz-BT" sz="2000" b="1" dirty="0" smtClean="0"/>
              <a:t>ང་བཅས་ཀྱི་ཐོན་དངོས་</a:t>
            </a:r>
            <a:r>
              <a:rPr lang="en-US" sz="2000" b="1" dirty="0" smtClean="0"/>
              <a:t>/</a:t>
            </a:r>
            <a:r>
              <a:rPr lang="dz-BT" sz="2000" b="1" dirty="0" smtClean="0"/>
              <a:t>ཞབས་ཏོག་འདི་འོས་འབབ་ལྡན་མི་ཅིག་བཐོ་དོ་ག་སྨོ</a:t>
            </a:r>
            <a:r>
              <a:rPr lang="en-US" sz="2000" b="1" dirty="0" smtClean="0"/>
              <a:t>?</a:t>
            </a:r>
            <a:endParaRPr lang="en-US" sz="2000" b="1" dirty="0"/>
          </a:p>
          <a:p>
            <a:pPr algn="just"/>
            <a:r>
              <a:rPr lang="dz-BT" sz="2000" b="1" dirty="0" smtClean="0"/>
              <a:t>ལག་ལེན་ཚུ་མར་ཕབ་ནི་དང་འགྱུར་བཅོས་འབད་དགོ་ངེས་བརྟན་ཨིན་མས་ག</a:t>
            </a:r>
            <a:r>
              <a:rPr lang="en-US" sz="2000" b="1" dirty="0" smtClean="0"/>
              <a:t>?</a:t>
            </a:r>
            <a:endParaRPr lang="en-US" sz="2000" b="1" dirty="0"/>
          </a:p>
          <a:p>
            <a:pPr algn="just"/>
            <a:r>
              <a:rPr lang="dz-BT" sz="2000" b="1" dirty="0" smtClean="0"/>
              <a:t>ང་བཅས་ཀྱི་བཟོ་ཚུགས་ག་</a:t>
            </a:r>
            <a:r>
              <a:rPr lang="en-US" sz="2000" b="1" dirty="0" smtClean="0"/>
              <a:t>?</a:t>
            </a:r>
            <a:endParaRPr lang="en-US" sz="2000" b="1" dirty="0"/>
          </a:p>
          <a:p>
            <a:pPr algn="just"/>
            <a:r>
              <a:rPr lang="dz-BT" sz="2000" b="1" dirty="0" smtClean="0"/>
              <a:t>ང་བཅས་ཀྱི་ཐོན་དངོས་འདི་ད་ལྟོ་ཚོང་ཁྲོམ་ནང་ལུ་ཡོད་པའི་ཅ་ལ་ཚུ་ལས་འོས་འབབ་དང་ཁེ་ཕན་འདུག་ག</a:t>
            </a:r>
            <a:r>
              <a:rPr lang="en-US" sz="2000" b="1" dirty="0" smtClean="0"/>
              <a:t>?</a:t>
            </a:r>
            <a:endParaRPr lang="en-US" sz="2000" b="1" dirty="0"/>
          </a:p>
          <a:p>
            <a:pPr marL="0" indent="0" algn="just">
              <a:buNone/>
            </a:pPr>
            <a:endParaRPr lang="en-US" sz="2000" b="1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9C733B5D-8851-7DF1-7AE5-F5D93E8D81E7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458913"/>
            <a:ext cx="8515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sz="2800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sz="2800" b="1" dirty="0">
                <a:solidFill>
                  <a:srgbClr val="92D050"/>
                </a:solidFill>
              </a:rPr>
              <a:t>ཡིག་ཚང་གི་ཕྱི་ཁར།</a:t>
            </a:r>
            <a:endParaRPr lang="en-GB" sz="2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14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10" y="2276052"/>
            <a:ext cx="7891434" cy="2047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1600" b="1" dirty="0"/>
              <a:t>གཞི་བཙུགས་སྒྲིང་སྒྲི</a:t>
            </a:r>
            <a:r>
              <a:rPr lang="en-US" sz="1600" b="1" dirty="0"/>
              <a:t> – </a:t>
            </a:r>
            <a:r>
              <a:rPr lang="dz-BT" sz="1600" b="1" dirty="0"/>
              <a:t>སེལ་ཐབས་གསར་སྐྲུན་འབད།</a:t>
            </a:r>
            <a:r>
              <a:rPr lang="en-US" sz="1600" b="1" dirty="0"/>
              <a:t> – </a:t>
            </a:r>
            <a:r>
              <a:rPr lang="dz-BT" sz="1600" b="1" dirty="0"/>
              <a:t>ཉུང་མཐའི་འོས་འབབ་ལྡན་པའི་ཐོན་དངོས་བཟོ་ནི</a:t>
            </a:r>
            <a:r>
              <a:rPr lang="dz-BT" sz="1600" b="1" dirty="0" smtClean="0"/>
              <a:t>།</a:t>
            </a:r>
            <a:endParaRPr lang="en-US" sz="1600" b="1" dirty="0"/>
          </a:p>
          <a:p>
            <a:pPr marL="0" indent="0" algn="just">
              <a:buNone/>
            </a:pPr>
            <a:r>
              <a:rPr lang="dz-BT" sz="1600" dirty="0" smtClean="0"/>
              <a:t>ང་བཅས་ཀྱི་ཤེས་དགོཔ་འདི་ </a:t>
            </a:r>
            <a:r>
              <a:rPr lang="dz-BT" sz="1600" dirty="0"/>
              <a:t>ཉུང་མཐའི་འོས་འབབ་ལྡན་པའི་ཐོན་དངོས་བཟོ</a:t>
            </a:r>
            <a:r>
              <a:rPr lang="dz-BT" sz="1600" dirty="0" smtClean="0"/>
              <a:t>་མི་འདི་མཐར་ཐུག་གི་རྒྱུ་དངོས་མེན། དམིགས་པ་འདི་ སློབ་སྦྱོང་འབད་དེ་ ཡར་རྒྱས་རྒྱུན་མ་ཆད་པར་འོས་འབབ་ལྡན་ཏོག་གོ་མ་ལྷོད་ཚུན་བཟོ་ནི་འདི་ཨིན། སེམས་ཁར་བཞག་དགོཔ</a:t>
            </a:r>
            <a:r>
              <a:rPr lang="en-US" sz="1600" dirty="0" smtClean="0"/>
              <a:t>:</a:t>
            </a:r>
            <a:endParaRPr lang="en-US" sz="1600" dirty="0"/>
          </a:p>
          <a:p>
            <a:pPr algn="just"/>
            <a:r>
              <a:rPr lang="dz-BT" sz="1400" dirty="0" smtClean="0"/>
              <a:t>ཁྱོད་ཀྱི་་མཐར་ཕྱིན་པ་འབད་བཟོ་ནི་གི་འདོད་པ་འདི་གི་བཀག་བཅིག་ནི་མི་འོང་།</a:t>
            </a:r>
            <a:endParaRPr lang="en-US" sz="1400" dirty="0"/>
          </a:p>
          <a:p>
            <a:pPr algn="just"/>
            <a:r>
              <a:rPr lang="dz-BT" sz="1400" dirty="0" smtClean="0"/>
              <a:t>རིན་བཀག་འཛིན་འདི་རིམ་ལུགས་འདི་ནང་གཙོ་རིམ་ཅན་ཅིག་ཨིན།</a:t>
            </a:r>
            <a:endParaRPr lang="en-US" sz="1400" dirty="0"/>
          </a:p>
          <a:p>
            <a:pPr algn="just"/>
            <a:r>
              <a:rPr lang="dz-BT" sz="1400" dirty="0" smtClean="0"/>
              <a:t>རང་གི་མཐར་ཐུག་སེལ་ཐབས་མ་ལྷོད་ཚུན་ རིམ་ལུགས་བསྐྱར་ལོག་འབད་དེ་ སློབ་སྦྱོང་ ཚད་འཛིན་དང་བཟོ་བཀོད་འབད་དགོ</a:t>
            </a:r>
            <a:endParaRPr lang="en-US" sz="1200" b="1" dirty="0"/>
          </a:p>
        </p:txBody>
      </p:sp>
      <p:pic>
        <p:nvPicPr>
          <p:cNvPr id="9" name="Imagen 8" descr="Diagrama&#10;&#10;Descripción generada automáticamente">
            <a:extLst>
              <a:ext uri="{FF2B5EF4-FFF2-40B4-BE49-F238E27FC236}">
                <a16:creationId xmlns="" xmlns:a16="http://schemas.microsoft.com/office/drawing/2014/main" id="{346AA374-2B9F-7594-62BA-4CBAEFDDE1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7" y="4712550"/>
            <a:ext cx="1534542" cy="1165644"/>
          </a:xfrm>
          <a:prstGeom prst="rect">
            <a:avLst/>
          </a:prstGeom>
        </p:spPr>
      </p:pic>
      <p:sp>
        <p:nvSpPr>
          <p:cNvPr id="3" name="Flecha: curvada hacia abajo 2">
            <a:extLst>
              <a:ext uri="{FF2B5EF4-FFF2-40B4-BE49-F238E27FC236}">
                <a16:creationId xmlns="" xmlns:a16="http://schemas.microsoft.com/office/drawing/2014/main" id="{1432DC13-0CF3-D267-24F5-DFB81D0A0E68}"/>
              </a:ext>
            </a:extLst>
          </p:cNvPr>
          <p:cNvSpPr/>
          <p:nvPr/>
        </p:nvSpPr>
        <p:spPr>
          <a:xfrm>
            <a:off x="2021785" y="4500353"/>
            <a:ext cx="795131" cy="3651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Imagen 10" descr="Diagrama&#10;&#10;Descripción generada automáticamente">
            <a:extLst>
              <a:ext uri="{FF2B5EF4-FFF2-40B4-BE49-F238E27FC236}">
                <a16:creationId xmlns="" xmlns:a16="http://schemas.microsoft.com/office/drawing/2014/main" id="{EC357107-C0E2-6B73-5117-143052044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46" y="4682915"/>
            <a:ext cx="1534542" cy="1165644"/>
          </a:xfrm>
          <a:prstGeom prst="rect">
            <a:avLst/>
          </a:prstGeom>
        </p:spPr>
      </p:pic>
      <p:sp>
        <p:nvSpPr>
          <p:cNvPr id="12" name="Flecha: curvada hacia abajo 11">
            <a:extLst>
              <a:ext uri="{FF2B5EF4-FFF2-40B4-BE49-F238E27FC236}">
                <a16:creationId xmlns="" xmlns:a16="http://schemas.microsoft.com/office/drawing/2014/main" id="{DDE9057E-A9A6-EEE1-91D8-7392BDDFD068}"/>
              </a:ext>
            </a:extLst>
          </p:cNvPr>
          <p:cNvSpPr/>
          <p:nvPr/>
        </p:nvSpPr>
        <p:spPr>
          <a:xfrm>
            <a:off x="4618827" y="4531853"/>
            <a:ext cx="795131" cy="3651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3" name="Imagen 12" descr="Diagrama&#10;&#10;Descripción generada automáticamente">
            <a:extLst>
              <a:ext uri="{FF2B5EF4-FFF2-40B4-BE49-F238E27FC236}">
                <a16:creationId xmlns="" xmlns:a16="http://schemas.microsoft.com/office/drawing/2014/main" id="{973D468B-641B-C691-6055-32F25EB12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28" y="4682915"/>
            <a:ext cx="1534542" cy="1165644"/>
          </a:xfrm>
          <a:prstGeom prst="rect">
            <a:avLst/>
          </a:prstGeom>
        </p:spPr>
      </p:pic>
      <p:sp>
        <p:nvSpPr>
          <p:cNvPr id="14" name="Flecha: curvada hacia abajo 13">
            <a:extLst>
              <a:ext uri="{FF2B5EF4-FFF2-40B4-BE49-F238E27FC236}">
                <a16:creationId xmlns="" xmlns:a16="http://schemas.microsoft.com/office/drawing/2014/main" id="{2A27112E-61D0-C545-7181-E279D0D3DB66}"/>
              </a:ext>
            </a:extLst>
          </p:cNvPr>
          <p:cNvSpPr/>
          <p:nvPr/>
        </p:nvSpPr>
        <p:spPr>
          <a:xfrm>
            <a:off x="7113770" y="4529987"/>
            <a:ext cx="795131" cy="3651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48489E28-0586-26A1-C89F-4A635846FF5A}"/>
              </a:ext>
            </a:extLst>
          </p:cNvPr>
          <p:cNvSpPr txBox="1"/>
          <p:nvPr/>
        </p:nvSpPr>
        <p:spPr>
          <a:xfrm>
            <a:off x="7633252" y="515509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…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="" xmlns:a16="http://schemas.microsoft.com/office/drawing/2014/main" id="{24F2A536-1838-2663-0E90-579A0FF4E9E9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010" y="1495489"/>
            <a:ext cx="7891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sz="2400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sz="2400" b="1" dirty="0">
                <a:solidFill>
                  <a:srgbClr val="92D050"/>
                </a:solidFill>
              </a:rPr>
              <a:t>ཡིག་ཚང་གི་ཕྱི་ཁར།</a:t>
            </a:r>
            <a:endParaRPr lang="en-GB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66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528054" y="2090739"/>
            <a:ext cx="7409999" cy="3985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1400" b="1" dirty="0"/>
              <a:t>གཞི་བཙུགས་སྒྲིང་སྒྲི</a:t>
            </a:r>
            <a:r>
              <a:rPr lang="en-US" sz="1400" b="1" dirty="0"/>
              <a:t> – </a:t>
            </a:r>
            <a:r>
              <a:rPr lang="dz-BT" sz="1400" b="1" dirty="0"/>
              <a:t>སེལ་ཐབས་གསར་སྐྲུན་འབད།</a:t>
            </a:r>
            <a:r>
              <a:rPr lang="en-US" sz="1400" b="1" dirty="0" smtClean="0"/>
              <a:t>–  </a:t>
            </a:r>
            <a:r>
              <a:rPr lang="dz-BT" sz="1400" b="1" dirty="0" smtClean="0"/>
              <a:t>གྱངས་ཁ་བརྩི་ལུགས།</a:t>
            </a:r>
            <a:endParaRPr lang="en-US" sz="1400" dirty="0"/>
          </a:p>
          <a:p>
            <a:pPr algn="just"/>
            <a:r>
              <a:rPr lang="dz-BT" sz="1400" b="1" dirty="0" smtClean="0"/>
              <a:t>བསམ་ལན</a:t>
            </a:r>
            <a:r>
              <a:rPr lang="en-US" sz="1400" b="1" dirty="0" smtClean="0"/>
              <a:t>: </a:t>
            </a:r>
            <a:r>
              <a:rPr lang="dz-BT" sz="1400" b="1" dirty="0" smtClean="0"/>
              <a:t>ཚོང་ཉོ་མི་ཚུ་ལུ་ ཁྱོད་རའི་གཞི་བཙུགས་འབད་ནི་ཨིན་མའི་ཚོང་ལས་འདི་སྟོན་ཐོག་ལས་ བསམ་ལན་ལེན་དགོ</a:t>
            </a:r>
            <a:r>
              <a:rPr lang="en-US" sz="1400" b="1" dirty="0" smtClean="0"/>
              <a:t> </a:t>
            </a:r>
            <a:r>
              <a:rPr lang="en-US" sz="1400" dirty="0" smtClean="0"/>
              <a:t>(</a:t>
            </a:r>
            <a:r>
              <a:rPr lang="dz-BT" sz="1400" dirty="0" smtClean="0"/>
              <a:t>བསྡུ་ལེན་གནས་ཚུལ</a:t>
            </a:r>
            <a:r>
              <a:rPr lang="en-US" sz="1400" dirty="0" smtClean="0"/>
              <a:t>)</a:t>
            </a:r>
            <a:r>
              <a:rPr lang="dz-BT" sz="1400" dirty="0" smtClean="0"/>
              <a:t> ཁོང་ལས་ཁྱོད་ཀྱི་ཅ་ལ་དང་ཞབས་ཏོག་སྐོར་ལས་ དྲི་ལན་དང་ དྲི་ཐོ་ ཞལ་འཛོམས་ བྲི་སྒོ་དང་མི་སྡེ་བརྡ་བརྒྱུད་ནང་ལས་ གནས་ཚུལ་ལེན་དགོ</a:t>
            </a:r>
            <a:endParaRPr lang="en-US" sz="1400" b="1" dirty="0"/>
          </a:p>
          <a:p>
            <a:pPr algn="just"/>
            <a:r>
              <a:rPr lang="dz-BT" sz="1400" b="1" dirty="0" smtClean="0"/>
              <a:t>འོས་ལྡན་གྱི་ཚོང་ཉོ་མི་ཚུ་གི་དྲན་བཀུག་ནི</a:t>
            </a:r>
            <a:r>
              <a:rPr lang="en-US" sz="1400" b="1" dirty="0" smtClean="0"/>
              <a:t>: </a:t>
            </a:r>
            <a:endParaRPr lang="en-US" sz="1400" b="1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400" dirty="0" smtClean="0"/>
              <a:t>ཡོངས་འབྲུལ་ཐོག་ལས་རྒྱུན་འགྲུལ་འབད་འཐབ་བཅུག་ནི།</a:t>
            </a:r>
            <a:endParaRPr lang="en-US" sz="14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400" dirty="0" smtClean="0"/>
              <a:t>བརྡ་བརྒྱུད་ནང་ རང་གི་ཅ་ཆས་ཞབས་ཏོག་ཚུ་གྱངས་ཁའི་རྟགས་བཀོད་ནི།</a:t>
            </a:r>
            <a:endParaRPr lang="en-US" sz="14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400" dirty="0" smtClean="0"/>
              <a:t>བྲི་སྒོ་ནང་ ཚོང་ཉོ་མི་ཚུ་ གྲལ་གཏོགས་འབད་བཅུག་ནི</a:t>
            </a:r>
            <a:r>
              <a:rPr lang="en-US" sz="1400" dirty="0" smtClean="0"/>
              <a:t> (</a:t>
            </a:r>
            <a:r>
              <a:rPr lang="dz-BT" sz="1400" dirty="0" smtClean="0"/>
              <a:t>ཁྱོད་རའི་ཅ་ཆས་ཞབས་ཏོག་སྐོར</a:t>
            </a:r>
            <a:r>
              <a:rPr lang="en-US" sz="1400" dirty="0" smtClean="0"/>
              <a:t>).</a:t>
            </a:r>
            <a:endParaRPr lang="en-US" sz="14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400" dirty="0" smtClean="0"/>
              <a:t>གནས་ཚུལ་ཚུ་ཞུ་ནི།</a:t>
            </a:r>
            <a:endParaRPr lang="en-US" sz="14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400" dirty="0"/>
              <a:t>…</a:t>
            </a:r>
          </a:p>
          <a:p>
            <a:pPr algn="just"/>
            <a:r>
              <a:rPr lang="dz-BT" sz="1400" b="1" dirty="0" smtClean="0"/>
              <a:t>ཚོང་ཉོ་མི་ཚུ་གཅིག་ཁར་བཞག་ཐོག་ལས་འབྲེལ་བ་བཟོ་ནི</a:t>
            </a:r>
            <a:r>
              <a:rPr lang="en-US" sz="1400" b="1" dirty="0" smtClean="0"/>
              <a:t>: </a:t>
            </a:r>
            <a:endParaRPr lang="en-US" sz="1400" b="1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400" dirty="0" smtClean="0"/>
              <a:t>ཐོ་བཀོད་ཡོད་མི་ཨང་</a:t>
            </a:r>
            <a:r>
              <a:rPr lang="en-US" sz="1400" dirty="0" smtClean="0"/>
              <a:t>: </a:t>
            </a:r>
            <a:r>
              <a:rPr lang="dz-BT" sz="1400" dirty="0" smtClean="0"/>
              <a:t>ཡོངས་འབྲེས་ལག་ལེན་ནང་ཡོང་མི་གི་གྱངས་ག་རྒྱུར་སོར།</a:t>
            </a:r>
            <a:endParaRPr lang="en-US" sz="14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400" dirty="0" smtClean="0"/>
              <a:t>མཁོ་མངག</a:t>
            </a:r>
            <a:r>
              <a:rPr lang="en-US" sz="1400" dirty="0" smtClean="0"/>
              <a:t>: </a:t>
            </a:r>
            <a:r>
              <a:rPr lang="dz-BT" sz="1400" dirty="0" smtClean="0"/>
              <a:t>ཁྱོད་ཀྱི་ཡོངས་འབྲེལ་བརྡ་བརྒྱུད་ནང་མཁོ་མངག་འབད་མི་གི་གྱངས་ཁ།</a:t>
            </a:r>
            <a:endParaRPr lang="en-US" sz="14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400" dirty="0" smtClean="0"/>
              <a:t>མི་སྡེ་བརྡ་བརྒྱུད་ཀྱི་རྗེས་འཇུག་པ་པོ།</a:t>
            </a:r>
            <a:endParaRPr lang="en-US" sz="14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400" dirty="0" smtClean="0"/>
              <a:t>ཁྱོད་ཀྱི་ཅ་ཆས་ཞབས་ཏོག་ལུ་སྔ་གཡར་དངུལ་སྤྲོད།</a:t>
            </a:r>
            <a:endParaRPr lang="en-US" sz="14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US" sz="1400" dirty="0"/>
              <a:t>…</a:t>
            </a:r>
          </a:p>
          <a:p>
            <a:pPr marL="0" indent="0" algn="just">
              <a:buNone/>
            </a:pPr>
            <a:endParaRPr lang="en-US" sz="14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53E26ACC-971B-5B7D-6582-B4AA63064AB3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010" y="1415867"/>
            <a:ext cx="7927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sz="2400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sz="2400" b="1" dirty="0">
                <a:solidFill>
                  <a:srgbClr val="92D050"/>
                </a:solidFill>
              </a:rPr>
              <a:t>ཡིག་ཚང་གི་ཕྱི་ཁར།</a:t>
            </a:r>
            <a:endParaRPr lang="en-GB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2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10" y="2090739"/>
            <a:ext cx="7565537" cy="3306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2000" b="1" dirty="0"/>
              <a:t>གཞི་བཙུགས་སྒྲིང་སྒྲི</a:t>
            </a:r>
            <a:r>
              <a:rPr lang="en-US" sz="2000" b="1" dirty="0"/>
              <a:t> – </a:t>
            </a:r>
            <a:r>
              <a:rPr lang="dz-BT" sz="2000" b="1" dirty="0"/>
              <a:t>སེལ་ཐབས་གསར་སྐྲུན་འབད</a:t>
            </a:r>
            <a:r>
              <a:rPr lang="en-US" sz="2000" b="1" dirty="0" smtClean="0"/>
              <a:t>– </a:t>
            </a:r>
            <a:r>
              <a:rPr lang="dz-BT" sz="2000" b="1" dirty="0" smtClean="0"/>
              <a:t>ངེས་ཚིག་བསྐྱར་བཟོ་ནི་ཡང་ན་ཁས་བླངས་ཏེ་འཕྲོ་མཐུད་ནི།</a:t>
            </a:r>
            <a:endParaRPr lang="en-US" sz="2000" b="1" dirty="0"/>
          </a:p>
          <a:p>
            <a:pPr marL="0" indent="0" algn="just">
              <a:buNone/>
            </a:pPr>
            <a:r>
              <a:rPr lang="dz-BT" sz="2000" dirty="0" smtClean="0"/>
              <a:t>བསྐྱར་ཟློས་དང་ གློག་རིག་ནང་གི་ལས་རིམ་འབྲེལ་འབྱུག་ལས་བརྟེན་ ང་བཅས་ཀྱི་ཚོང་ཉོ་མི་ཚུ་རེ་བ་བཀང་ཚུགས་པའི་དཀའ་ངལ་གྱི་སེལ་ཐབས་བཟོ་ཨིན།</a:t>
            </a:r>
          </a:p>
          <a:p>
            <a:pPr marL="0" indent="0" algn="just">
              <a:buNone/>
            </a:pPr>
            <a:r>
              <a:rPr lang="dz-BT" sz="2000" b="1" dirty="0" smtClean="0"/>
              <a:t>མོ་བཏབ་འབད་མི་གིས་ ལན་འདི་ལས་ སྡེ་ཚན་ཚུ་ས་ཁར་སྡོད་ཞིནམ་ལས་ གནས་ཚུལ་བརྟག་ཞིབ་འབད་དེ་ མཐའ་བཏོག་དགོ</a:t>
            </a:r>
            <a:endParaRPr lang="en-US" sz="2000" dirty="0"/>
          </a:p>
          <a:p>
            <a:pPr algn="just"/>
            <a:r>
              <a:rPr lang="dz-BT" sz="2000" dirty="0" smtClean="0"/>
              <a:t>དེ་ལས་ང་བཅས་ཚུ་གིས་ གྲུབ་འབྲས་ལྟར་དུ་ ཡང་ལོག་བསྐྱར་ཟློས་འབད་དེ་གསར་སྐྲུན་འབད་ནི་ཨིན་ན་ རང་གི་ཚོང་ལས་བཀོད་རིས་ལྟར་བདག་འཛིན་འཐབ་དགོ།</a:t>
            </a:r>
            <a:endParaRPr lang="en-US" sz="2000" dirty="0"/>
          </a:p>
          <a:p>
            <a:pPr algn="just"/>
            <a:r>
              <a:rPr lang="dz-BT" sz="2000" b="1" dirty="0" smtClean="0"/>
              <a:t>འགྱུར་བཅོས་ཀྱི་ཐད་ཁར་ ང་བཅས་ཚུ་གིས་ དཔག་ཚོད་འབད་དེ་ལོག་འདི་ཡང་ཚོང་ཉོ་མི་ཚུ་དང་འབྲེལ་བ་མཛོད་དགོ</a:t>
            </a:r>
            <a:endParaRPr lang="en-US" sz="2000" b="1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2000" dirty="0" smtClean="0"/>
              <a:t>དཀའ་ངལ་གསརཔ་དཔག་ཚོད་འབད་དགོ</a:t>
            </a:r>
            <a:endParaRPr lang="en-US" sz="20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2000" dirty="0" smtClean="0"/>
              <a:t>སེལ་ཐབས་ལོག་དེ་ར་འཚོལ་དགོ</a:t>
            </a:r>
            <a:endParaRPr lang="en-US" sz="2000" b="1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28AC1606-1A24-0989-67C2-729050C89A9D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949" y="1359327"/>
            <a:ext cx="7134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sz="2400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sz="2400" b="1" dirty="0">
                <a:solidFill>
                  <a:srgbClr val="92D050"/>
                </a:solidFill>
              </a:rPr>
              <a:t>ཡིག་ཚང་གི་ཕྱི་ཁར།</a:t>
            </a:r>
            <a:endParaRPr lang="en-GB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1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450574" y="2367889"/>
            <a:ext cx="7407965" cy="3102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 smtClean="0"/>
              <a:t> </a:t>
            </a:r>
            <a:r>
              <a:rPr lang="dz-BT" sz="2000" b="1" dirty="0"/>
              <a:t>གཞི་བཙུགས་སྒྲིང་</a:t>
            </a:r>
            <a:r>
              <a:rPr lang="dz-BT" sz="2000" b="1" dirty="0" smtClean="0"/>
              <a:t>སྒྲིང་འབད</a:t>
            </a:r>
            <a:r>
              <a:rPr lang="en-US" sz="2000" b="1" dirty="0" smtClean="0"/>
              <a:t>– </a:t>
            </a:r>
            <a:r>
              <a:rPr lang="dz-BT" sz="2000" b="1" dirty="0" smtClean="0"/>
              <a:t>བཙོང་ནི་གྲ་སྒྲིག་འབད།</a:t>
            </a:r>
            <a:endParaRPr lang="en-US" sz="2000" b="1" dirty="0"/>
          </a:p>
          <a:p>
            <a:pPr marL="0" indent="0" algn="just">
              <a:buNone/>
            </a:pPr>
            <a:r>
              <a:rPr lang="dz-BT" sz="2000" b="1" dirty="0" smtClean="0"/>
              <a:t>ང་བཅས་ཀྱི་ཚོང་དང་པ་བཙོང་ནི་ལས་ དཀའ་ངལ་དང་སེལ་ཐབས་རྐྱངམ་ཅིག་མེན་པར་ རིན་གོང་ལ་སོགས་པའི་སྒོ་ལས་མགྱོགས་པར་བསྡམ་ནི་འཚོལཝ་ཨིན།</a:t>
            </a:r>
            <a:endParaRPr lang="en-US" sz="2000" dirty="0"/>
          </a:p>
          <a:p>
            <a:pPr algn="just"/>
            <a:r>
              <a:rPr lang="dz-BT" sz="2000" dirty="0" smtClean="0"/>
              <a:t>བཙོང་ནིའི་གྲ་སྒྲིག་འབད་</a:t>
            </a:r>
            <a:r>
              <a:rPr lang="en-US" sz="2000" dirty="0" smtClean="0"/>
              <a:t> (</a:t>
            </a:r>
            <a:r>
              <a:rPr lang="dz-BT" sz="2000" dirty="0" smtClean="0"/>
              <a:t>མང་ཉུང་ཐོག་ལས་ཅ་ཆས་ཞབས་ཏོག་ཉོ་བཙོང་འཐབ་ནི</a:t>
            </a:r>
            <a:r>
              <a:rPr lang="en-US" sz="2000" dirty="0" smtClean="0"/>
              <a:t> </a:t>
            </a:r>
            <a:r>
              <a:rPr lang="en-US" sz="2000" dirty="0"/>
              <a:t>/ </a:t>
            </a:r>
            <a:r>
              <a:rPr lang="dz-BT" sz="2000" dirty="0" smtClean="0"/>
              <a:t>ཚོང་གྱུར་འཐབ་ཚུགས་པའི་ཆ་ཤས་སྒོ་ལས</a:t>
            </a:r>
            <a:r>
              <a:rPr lang="en-US" sz="2000" dirty="0" smtClean="0"/>
              <a:t>).</a:t>
            </a:r>
            <a:endParaRPr lang="en-US" sz="2000" dirty="0"/>
          </a:p>
          <a:p>
            <a:pPr algn="just"/>
            <a:r>
              <a:rPr lang="dz-BT" sz="2000" b="1" dirty="0" smtClean="0"/>
              <a:t>མོ་བཏབ་འབད་དོ་བཟུམ་སྦེ་ གོང་ཚད་མར་ཕབ་ཀྱི་སྒོ་ལས་ ཅ་ཆས་སུ་ས་ཁོངས་སོ་སོ་ནང་ལས་ཕར་ རིན་གོང་བ་འདྲཝ་སྒོ་ལས་བཙོང་སྟེ་ ཚོང་ཉོ་མི་ཚུ་ལུ་ གོང་ཚད་རན་ཏོང་ཏོ་ག་དེམ་ཅིག་ཐོག་ལས་བཙོང་བ་ཅིན་འབག་ནི་མས་ག་ཚུ་བལྟ་དགོ</a:t>
            </a:r>
          </a:p>
          <a:p>
            <a:pPr algn="just"/>
            <a:r>
              <a:rPr lang="dz-BT" sz="2000" b="1" u="sng" dirty="0" smtClean="0"/>
              <a:t>འ་ནི་ཐབས་ལམ་འདི་གིས་ ང་བཅས་ལུ་ཅ་ཆས་འདི་ཚོང་ཁྲོམ་ནང་རིམ་པ་བཞིན་དུ་ ཉེན་ཁ་ཉུང་བ་དང་ རིན་གོང་རན་ཏོག་ཏོ་སྒོ་ལས་བཙོང་ནི་ལུ་ཕན་ཐོགས་ཨིན།</a:t>
            </a:r>
            <a:endParaRPr lang="en-US" sz="2000" b="1" u="sng" dirty="0"/>
          </a:p>
          <a:p>
            <a:pPr marL="0" indent="0" algn="just">
              <a:buNone/>
            </a:pPr>
            <a:endParaRPr lang="en-US" sz="2000" b="1" u="sng" dirty="0"/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0FD495D8-E9CB-F98E-B450-746D3758DBF6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009" y="1481896"/>
            <a:ext cx="7518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sz="2400" b="1" dirty="0">
                <a:solidFill>
                  <a:schemeClr val="accent6">
                    <a:lumMod val="75000"/>
                  </a:schemeClr>
                </a:solidFill>
              </a:rPr>
              <a:t>རང་གི་ག་ཅི་འབད་དགོ་མནོ་ཨིན་ན་དང་ ག་དེ་སྦེ་འབད་བ་ཅིན་དྲག་ག་ཤེས་དགོ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dz-BT" sz="2400" b="1" dirty="0">
                <a:solidFill>
                  <a:srgbClr val="92D050"/>
                </a:solidFill>
              </a:rPr>
              <a:t>ཡིག་ཚང་གི་ཕྱི་ཁར།</a:t>
            </a:r>
            <a:endParaRPr lang="en-GB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3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3840" y="1423522"/>
            <a:ext cx="7936643" cy="7284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world has evolved thanks to creators. The economy has evolved thanks to entrepreneurs.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="" xmlns:a16="http://schemas.microsoft.com/office/drawing/2014/main" id="{FEF7E717-D0E1-4797-908C-FD2F9656884B}"/>
              </a:ext>
            </a:extLst>
          </p:cNvPr>
          <p:cNvSpPr txBox="1">
            <a:spLocks/>
          </p:cNvSpPr>
          <p:nvPr/>
        </p:nvSpPr>
        <p:spPr>
          <a:xfrm>
            <a:off x="1244042" y="2855557"/>
            <a:ext cx="1848995" cy="294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DYNAMISM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0100E72D-4B42-42B3-9B96-2DE22B78B475}"/>
              </a:ext>
            </a:extLst>
          </p:cNvPr>
          <p:cNvSpPr txBox="1">
            <a:spLocks/>
          </p:cNvSpPr>
          <p:nvPr/>
        </p:nvSpPr>
        <p:spPr>
          <a:xfrm>
            <a:off x="3879843" y="4607184"/>
            <a:ext cx="1848995" cy="294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COMPLEXITY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162E262C-78A4-4B32-8CA0-87364DE2012A}"/>
              </a:ext>
            </a:extLst>
          </p:cNvPr>
          <p:cNvSpPr txBox="1">
            <a:spLocks/>
          </p:cNvSpPr>
          <p:nvPr/>
        </p:nvSpPr>
        <p:spPr>
          <a:xfrm>
            <a:off x="5521669" y="3868195"/>
            <a:ext cx="1529662" cy="294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DIVERSITY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="" xmlns:a16="http://schemas.microsoft.com/office/drawing/2014/main" id="{8EC181CE-FE9A-4209-AE58-2C127FBB0EAB}"/>
              </a:ext>
            </a:extLst>
          </p:cNvPr>
          <p:cNvSpPr txBox="1">
            <a:spLocks/>
          </p:cNvSpPr>
          <p:nvPr/>
        </p:nvSpPr>
        <p:spPr>
          <a:xfrm>
            <a:off x="319544" y="5282275"/>
            <a:ext cx="1848995" cy="294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UNCERTAINTY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="" xmlns:a16="http://schemas.microsoft.com/office/drawing/2014/main" id="{3090C573-8131-450A-9C1E-7A3EF43D4012}"/>
              </a:ext>
            </a:extLst>
          </p:cNvPr>
          <p:cNvSpPr txBox="1">
            <a:spLocks/>
          </p:cNvSpPr>
          <p:nvPr/>
        </p:nvSpPr>
        <p:spPr>
          <a:xfrm>
            <a:off x="5908570" y="5203768"/>
            <a:ext cx="1848995" cy="294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COMPETITION</a:t>
            </a:r>
          </a:p>
        </p:txBody>
      </p:sp>
      <p:pic>
        <p:nvPicPr>
          <p:cNvPr id="15" name="Imagen 14" descr="Un hombre saltando en patineta&#10;&#10;Descripción generada automáticamente">
            <a:extLst>
              <a:ext uri="{FF2B5EF4-FFF2-40B4-BE49-F238E27FC236}">
                <a16:creationId xmlns="" xmlns:a16="http://schemas.microsoft.com/office/drawing/2014/main" id="{297C5BC0-59FD-4CCB-9E34-04A5B207D3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655"/>
            <a:ext cx="8325853" cy="4684693"/>
          </a:xfrm>
          <a:prstGeom prst="rect">
            <a:avLst/>
          </a:prstGeom>
        </p:spPr>
      </p:pic>
      <p:sp>
        <p:nvSpPr>
          <p:cNvPr id="20" name="Inhaltsplatzhalter 2">
            <a:extLst>
              <a:ext uri="{FF2B5EF4-FFF2-40B4-BE49-F238E27FC236}">
                <a16:creationId xmlns="" xmlns:a16="http://schemas.microsoft.com/office/drawing/2014/main" id="{BF2BA99B-6FC0-4080-8AD0-D4EBAB72E82E}"/>
              </a:ext>
            </a:extLst>
          </p:cNvPr>
          <p:cNvSpPr txBox="1">
            <a:spLocks/>
          </p:cNvSpPr>
          <p:nvPr/>
        </p:nvSpPr>
        <p:spPr>
          <a:xfrm>
            <a:off x="1244042" y="4124120"/>
            <a:ext cx="1848995" cy="294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HOSTILITY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="" xmlns:a16="http://schemas.microsoft.com/office/drawing/2014/main" id="{88D41D0F-1234-4010-8CB3-F66E855E0CF0}"/>
              </a:ext>
            </a:extLst>
          </p:cNvPr>
          <p:cNvSpPr txBox="1">
            <a:spLocks/>
          </p:cNvSpPr>
          <p:nvPr/>
        </p:nvSpPr>
        <p:spPr>
          <a:xfrm>
            <a:off x="1929453" y="5576345"/>
            <a:ext cx="4779099" cy="270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START A BUSINESS?</a:t>
            </a:r>
          </a:p>
        </p:txBody>
      </p:sp>
    </p:spTree>
    <p:extLst>
      <p:ext uri="{BB962C8B-B14F-4D97-AF65-F5344CB8AC3E}">
        <p14:creationId xmlns:p14="http://schemas.microsoft.com/office/powerpoint/2010/main" val="262003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26724" y="1957389"/>
            <a:ext cx="8388626" cy="4027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ཚོང་འགོ་བཙིགས་ནིའི་གཞི་སྟེགས</a:t>
            </a:r>
            <a:r>
              <a:rPr lang="en-US" sz="1200" dirty="0" smtClean="0">
                <a:latin typeface="+mn-lt"/>
              </a:rPr>
              <a:t>:</a:t>
            </a:r>
            <a:r>
              <a:rPr lang="en-US" sz="1200" dirty="0">
                <a:latin typeface="+mn-lt"/>
              </a:rPr>
              <a:t>	</a:t>
            </a:r>
            <a:r>
              <a:rPr lang="en-US" sz="1200" dirty="0">
                <a:solidFill>
                  <a:srgbClr val="954F72"/>
                </a:solidFill>
                <a:latin typeface="+mn-lt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https://leanstack.com/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ཨེས་པ་ཎིས་ཚོང་ལས་ཚོགས་པ</a:t>
            </a:r>
            <a:r>
              <a:rPr lang="es-ES" sz="1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S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s-ES" sz="1200" u="sng" dirty="0">
                <a:solidFill>
                  <a:srgbClr val="0563C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https://www.aeban.es/</a:t>
            </a:r>
            <a:endParaRPr lang="es-ES" sz="1200" u="sng" dirty="0">
              <a:solidFill>
                <a:srgbClr val="0563C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ཡུ་རོབ་པཱཎ་ཚོང་ལས་ཚོགས་པ</a:t>
            </a:r>
            <a:r>
              <a:rPr lang="en-US" sz="1200" dirty="0" smtClean="0">
                <a:latin typeface="+mn-lt"/>
              </a:rPr>
              <a:t>:</a:t>
            </a:r>
            <a:r>
              <a:rPr lang="en-US" sz="1200" dirty="0">
                <a:latin typeface="+mn-lt"/>
              </a:rPr>
              <a:t>	</a:t>
            </a:r>
            <a:r>
              <a:rPr lang="en-US" sz="1200" dirty="0">
                <a:latin typeface="+mn-lt"/>
                <a:hlinkClick r:id="rId4"/>
              </a:rPr>
              <a:t>https://www.eban.org/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latin typeface="+mn-lt"/>
              </a:rPr>
              <a:t>		</a:t>
            </a:r>
            <a:r>
              <a:rPr lang="en-US" sz="1200" dirty="0" smtClean="0">
                <a:latin typeface="+mn-lt"/>
                <a:hlinkClick r:id="rId5"/>
              </a:rPr>
              <a:t>https</a:t>
            </a:r>
            <a:r>
              <a:rPr lang="en-US" sz="1200" dirty="0">
                <a:latin typeface="+mn-lt"/>
                <a:hlinkClick r:id="rId5"/>
              </a:rPr>
              <a:t>://www.businessangelseurope.com/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ལྷོ་ཨེ་ཤི་ཡའི་ཚོང་ལས</a:t>
            </a:r>
            <a:r>
              <a:rPr lang="en-US" sz="1200" dirty="0" smtClean="0">
                <a:latin typeface="+mn-lt"/>
              </a:rPr>
              <a:t>:</a:t>
            </a:r>
            <a:r>
              <a:rPr lang="en-US" sz="1200" dirty="0">
                <a:latin typeface="+mn-lt"/>
              </a:rPr>
              <a:t>	</a:t>
            </a:r>
            <a:r>
              <a:rPr lang="dz-BT" sz="1200" dirty="0" smtClean="0">
                <a:latin typeface="+mn-lt"/>
              </a:rPr>
              <a:t>                                    </a:t>
            </a:r>
            <a:r>
              <a:rPr lang="en-US" sz="1200" dirty="0" smtClean="0">
                <a:latin typeface="+mn-lt"/>
                <a:hlinkClick r:id="rId6"/>
              </a:rPr>
              <a:t>https</a:t>
            </a:r>
            <a:r>
              <a:rPr lang="en-US" sz="1200" dirty="0">
                <a:latin typeface="+mn-lt"/>
                <a:hlinkClick r:id="rId6"/>
              </a:rPr>
              <a:t>://www.bansea.org/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ཡུ་རོབ་པཱཎ་ཚོང་ལཱ་རྒྱབ་སྐྱོར</a:t>
            </a:r>
            <a:r>
              <a:rPr lang="en-US" sz="1200" dirty="0" smtClean="0">
                <a:latin typeface="+mn-lt"/>
              </a:rPr>
              <a:t>:  </a:t>
            </a:r>
            <a:r>
              <a:rPr lang="en-US" sz="1200" dirty="0">
                <a:latin typeface="+mn-lt"/>
              </a:rPr>
              <a:t>	</a:t>
            </a:r>
            <a:r>
              <a:rPr lang="en-US" sz="1200" dirty="0">
                <a:latin typeface="+mn-lt"/>
                <a:hlinkClick r:id="rId7"/>
              </a:rPr>
              <a:t>https://ec.europa.eu/growth/smes/supporting-entrepreneurship_en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  <a:cs typeface="Times New Roman" panose="02020603050405020304" pitchFamily="18" charset="0"/>
              </a:rPr>
              <a:t>ཡུ་རོབ་ཚོང་ལཱ་ལམ་སྟོན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dz-BT" sz="1200" dirty="0" smtClean="0">
                <a:latin typeface="+mn-lt"/>
                <a:cs typeface="Times New Roman" panose="02020603050405020304" pitchFamily="18" charset="0"/>
              </a:rPr>
              <a:t>                        </a:t>
            </a:r>
            <a:r>
              <a:rPr lang="en-US" sz="1200" u="sng" dirty="0" smtClean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8"/>
              </a:rPr>
              <a:t>https</a:t>
            </a:r>
            <a:r>
              <a:rPr 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8"/>
              </a:rPr>
              <a:t>://europa.eu/youreurope/business/index_en.htm</a:t>
            </a:r>
            <a:endParaRPr 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  <a:cs typeface="Times New Roman" panose="02020603050405020304" pitchFamily="18" charset="0"/>
              </a:rPr>
              <a:t>ཡུ་རོབ་པཱཎ་དབུ་མེད་ལས་རིམ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1200" dirty="0" smtClean="0">
                <a:latin typeface="+mn-lt"/>
                <a:hlinkClick r:id="rId9"/>
              </a:rPr>
              <a:t>https</a:t>
            </a:r>
            <a:r>
              <a:rPr lang="en-US" sz="1200" dirty="0">
                <a:latin typeface="+mn-lt"/>
                <a:hlinkClick r:id="rId9"/>
              </a:rPr>
              <a:t>://www.interregeurope.eu/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ཡུ་རོབ</a:t>
            </a:r>
            <a:r>
              <a:rPr lang="en-US" sz="1200" dirty="0" smtClean="0">
                <a:latin typeface="+mn-lt"/>
              </a:rPr>
              <a:t>. </a:t>
            </a:r>
            <a:r>
              <a:rPr lang="dz-BT" sz="1200" dirty="0" smtClean="0">
                <a:latin typeface="+mn-lt"/>
              </a:rPr>
              <a:t>ཚོང་ལས</a:t>
            </a:r>
            <a:r>
              <a:rPr lang="en-US" sz="1200" dirty="0" smtClean="0">
                <a:latin typeface="+mn-lt"/>
              </a:rPr>
              <a:t>.</a:t>
            </a:r>
            <a:r>
              <a:rPr lang="dz-BT" sz="1200" dirty="0" smtClean="0">
                <a:latin typeface="+mn-lt"/>
              </a:rPr>
              <a:t> ཤེས་ཡོན</a:t>
            </a:r>
            <a:r>
              <a:rPr lang="en-US" sz="1200" dirty="0" smtClean="0">
                <a:latin typeface="+mn-lt"/>
              </a:rPr>
              <a:t>. </a:t>
            </a:r>
            <a:r>
              <a:rPr lang="dz-BT" sz="1200" dirty="0" smtClean="0">
                <a:latin typeface="+mn-lt"/>
              </a:rPr>
              <a:t>ཡོངས་འབྲེལ</a:t>
            </a:r>
            <a:r>
              <a:rPr lang="en-US" sz="1200" dirty="0" smtClean="0">
                <a:latin typeface="+mn-lt"/>
              </a:rPr>
              <a:t>:</a:t>
            </a:r>
            <a:r>
              <a:rPr lang="en-US" sz="1200" dirty="0">
                <a:latin typeface="+mn-lt"/>
              </a:rPr>
              <a:t>	</a:t>
            </a:r>
            <a:r>
              <a:rPr lang="en-US" sz="1200" dirty="0">
                <a:latin typeface="+mn-lt"/>
                <a:hlinkClick r:id="rId10"/>
              </a:rPr>
              <a:t>http://ee-hub.eu/about.html</a:t>
            </a:r>
            <a:endParaRPr lang="en-US" sz="1200" dirty="0"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  <a:cs typeface="Times New Roman" panose="02020603050405020304" pitchFamily="18" charset="0"/>
              </a:rPr>
              <a:t>མ་དངུལ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:</a:t>
            </a:r>
            <a:r>
              <a:rPr lang="en-US" sz="1200" dirty="0">
                <a:latin typeface="+mn-lt"/>
                <a:cs typeface="Times New Roman" panose="02020603050405020304" pitchFamily="18" charset="0"/>
              </a:rPr>
              <a:t>		</a:t>
            </a:r>
            <a:r>
              <a:rPr lang="en-US" sz="1200" u="sng" dirty="0" smtClean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1"/>
              </a:rPr>
              <a:t>https</a:t>
            </a:r>
            <a:r>
              <a:rPr 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1"/>
              </a:rPr>
              <a:t>://ec.europa.eu/growth/access-finance_en</a:t>
            </a:r>
            <a:endParaRPr 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</a:rPr>
              <a:t>		</a:t>
            </a:r>
            <a:r>
              <a:rPr lang="en-US" sz="1200" u="sng" dirty="0" smtClean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2"/>
              </a:rPr>
              <a:t>https</a:t>
            </a:r>
            <a:r>
              <a:rPr 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2"/>
              </a:rPr>
              <a:t>://ec.europa.eu/info/funding-tenders_en</a:t>
            </a:r>
            <a:endParaRPr 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</a:rPr>
              <a:t>		</a:t>
            </a:r>
            <a:r>
              <a:rPr lang="en-US" sz="1200" u="sng" dirty="0" smtClean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3"/>
              </a:rPr>
              <a:t>https</a:t>
            </a:r>
            <a:r>
              <a:rPr 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3"/>
              </a:rPr>
              <a:t>://ec.europa.eu/growth/access-finance/investeu/investeu-fund-sme-window_en</a:t>
            </a:r>
            <a:endParaRPr 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  <a:cs typeface="Times New Roman" panose="02020603050405020304" pitchFamily="18" charset="0"/>
              </a:rPr>
              <a:t>ན་གཞོན་ཚོང་ལཱ་དོན་ལུ་ཨི་ར་ནུསར་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:</a:t>
            </a:r>
            <a:r>
              <a:rPr lang="en-US" sz="1200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4"/>
              </a:rPr>
              <a:t>https://www.erasmus-entrepreneurs.eu/index.php?lan=en</a:t>
            </a:r>
            <a:endParaRPr 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  <a:cs typeface="Times New Roman" panose="02020603050405020304" pitchFamily="18" charset="0"/>
              </a:rPr>
              <a:t>མ་དངུལ་ཚོགས་པ</a:t>
            </a:r>
            <a:r>
              <a:rPr lang="en-US" sz="1200" dirty="0" smtClean="0">
                <a:latin typeface="+mn-lt"/>
                <a:cs typeface="Times New Roman" panose="02020603050405020304" pitchFamily="18" charset="0"/>
              </a:rPr>
              <a:t>:</a:t>
            </a:r>
            <a:r>
              <a:rPr lang="en-US" sz="1200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</a:rPr>
              <a:t>	</a:t>
            </a:r>
            <a:r>
              <a:rPr lang="dz-BT" sz="1200" dirty="0" smtClean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</a:rPr>
              <a:t>                        </a:t>
            </a:r>
            <a:r>
              <a:rPr lang="en-US" sz="1200" u="sng" dirty="0" smtClean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5"/>
              </a:rPr>
              <a:t>https</a:t>
            </a:r>
            <a:r>
              <a:rPr 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5"/>
              </a:rPr>
              <a:t>://es.nesst.org/</a:t>
            </a:r>
            <a:endParaRPr 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ན་གཞོན་ཀོ</a:t>
            </a:r>
            <a:r>
              <a:rPr lang="es-ES" sz="1200" dirty="0" smtClean="0">
                <a:latin typeface="+mn-lt"/>
              </a:rPr>
              <a:t>:</a:t>
            </a:r>
            <a:r>
              <a:rPr lang="dz-BT" sz="1200" dirty="0" smtClean="0">
                <a:latin typeface="+mn-lt"/>
              </a:rPr>
              <a:t>ལེབ</a:t>
            </a:r>
            <a:r>
              <a:rPr lang="es-ES" sz="1200" dirty="0" smtClean="0">
                <a:latin typeface="+mn-lt"/>
              </a:rPr>
              <a:t> </a:t>
            </a:r>
            <a:r>
              <a:rPr lang="dz-BT" sz="1200" dirty="0" smtClean="0">
                <a:latin typeface="+mn-lt"/>
              </a:rPr>
              <a:t>ལས་རིམ</a:t>
            </a:r>
            <a:r>
              <a:rPr lang="es-ES" sz="1200" dirty="0" smtClean="0">
                <a:latin typeface="+mn-lt"/>
              </a:rPr>
              <a:t>:</a:t>
            </a:r>
            <a:r>
              <a:rPr lang="es-ES" sz="1200" dirty="0">
                <a:latin typeface="+mn-lt"/>
              </a:rPr>
              <a:t>		</a:t>
            </a:r>
            <a:r>
              <a:rPr lang="en-US" sz="1200" u="sng" dirty="0">
                <a:solidFill>
                  <a:srgbClr val="0563C1"/>
                </a:solidFill>
                <a:latin typeface="+mn-lt"/>
                <a:cs typeface="Times New Roman" panose="02020603050405020304" pitchFamily="18" charset="0"/>
                <a:hlinkClick r:id="rId16"/>
              </a:rPr>
              <a:t>https://www.youthcolab.org/about</a:t>
            </a:r>
            <a:endParaRPr lang="en-US" sz="1200" u="sng" dirty="0">
              <a:solidFill>
                <a:srgbClr val="0563C1"/>
              </a:solidFill>
              <a:latin typeface="+mn-lt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ཚོང་ལཱ་ལྷོ་ཨེ་ཤེ་ཡའི་རྒྱབ་སྐྱོར་པ</a:t>
            </a:r>
            <a:r>
              <a:rPr lang="en-US" sz="1200" dirty="0" smtClean="0">
                <a:latin typeface="+mn-lt"/>
              </a:rPr>
              <a:t>:</a:t>
            </a:r>
            <a:r>
              <a:rPr lang="en-US" sz="1200" dirty="0">
                <a:latin typeface="+mn-lt"/>
              </a:rPr>
              <a:t>	</a:t>
            </a:r>
            <a:r>
              <a:rPr lang="en-US" sz="1200" dirty="0">
                <a:latin typeface="+mn-lt"/>
                <a:hlinkClick r:id="rId17"/>
              </a:rPr>
              <a:t>https://sea.500.co/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ཡོངས་འབྲེལ་གྱི་ཚོང་ལས་གོང་འཕེལ</a:t>
            </a:r>
            <a:r>
              <a:rPr lang="en-US" sz="1200" dirty="0" smtClean="0">
                <a:latin typeface="+mn-lt"/>
              </a:rPr>
              <a:t>:</a:t>
            </a:r>
            <a:r>
              <a:rPr lang="en-US" sz="1200" dirty="0">
                <a:latin typeface="+mn-lt"/>
              </a:rPr>
              <a:t>	</a:t>
            </a:r>
            <a:r>
              <a:rPr lang="en-US" sz="1200" dirty="0">
                <a:latin typeface="+mn-lt"/>
                <a:hlinkClick r:id="rId18"/>
              </a:rPr>
              <a:t>https://www.andeglobal.org/esea/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dz-BT" sz="1200" b="1" dirty="0" smtClean="0">
                <a:latin typeface="+mn-lt"/>
              </a:rPr>
              <a:t>ཨེཔིཝའིཨེམཨེ</a:t>
            </a:r>
            <a:r>
              <a:rPr lang="en-US" sz="1200" b="1" dirty="0" smtClean="0">
                <a:latin typeface="+mn-lt"/>
              </a:rPr>
              <a:t> </a:t>
            </a:r>
            <a:r>
              <a:rPr lang="dz-BT" sz="1200" b="1" dirty="0" smtClean="0">
                <a:latin typeface="+mn-lt"/>
              </a:rPr>
              <a:t>ཨེས་པཎི</a:t>
            </a:r>
            <a:r>
              <a:rPr lang="en-US" sz="1200" b="1" dirty="0">
                <a:latin typeface="+mn-lt"/>
              </a:rPr>
              <a:t>		</a:t>
            </a:r>
            <a:r>
              <a:rPr lang="en-US" sz="1200" b="1" dirty="0" smtClean="0">
                <a:latin typeface="+mn-lt"/>
                <a:hlinkClick r:id="rId19"/>
              </a:rPr>
              <a:t>http</a:t>
            </a:r>
            <a:r>
              <a:rPr lang="en-US" sz="1200" b="1" dirty="0">
                <a:latin typeface="+mn-lt"/>
                <a:hlinkClick r:id="rId19"/>
              </a:rPr>
              <a:t>://www.ipyme.org/es-ES/Paginas/Home.aspx</a:t>
            </a:r>
            <a:endParaRPr lang="en-US" sz="1200" b="1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/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/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/>
          </a:p>
          <a:p>
            <a:pPr marL="0" indent="0" algn="just">
              <a:spcBef>
                <a:spcPts val="0"/>
              </a:spcBef>
              <a:buNone/>
            </a:pPr>
            <a:endParaRPr lang="en-US" sz="1200" b="1" dirty="0"/>
          </a:p>
          <a:p>
            <a:pPr marL="0" indent="0" algn="just">
              <a:buNone/>
            </a:pPr>
            <a:endParaRPr lang="en-US" sz="1600" b="1" dirty="0"/>
          </a:p>
          <a:p>
            <a:pPr marL="0" indent="0" algn="just">
              <a:buNone/>
            </a:pPr>
            <a:r>
              <a:rPr lang="en-US" sz="1600" b="1" dirty="0"/>
              <a:t> 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="" xmlns:a16="http://schemas.microsoft.com/office/drawing/2014/main" id="{B6F353F7-E59C-4B7C-A351-1C855CB6774C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z-BT" b="1" dirty="0" smtClean="0"/>
              <a:t>ཚོང་དང་འབྲེལ་བའི་ལཱ་འབད་མི་ཚུ་ལུ་ལག་ཆ་དང་གཞུང་གི་རྒྱབ་སྐྱོར།</a:t>
            </a:r>
            <a:r>
              <a:rPr lang="es-ES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88858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113723" y="2340811"/>
            <a:ext cx="8066762" cy="2559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ཚོང་ལས་བཟོ་བཀོད་ལམ་ལུགས་ཀྱི་ལག་ཆ</a:t>
            </a:r>
            <a:r>
              <a:rPr lang="en-US" sz="1200" dirty="0">
                <a:latin typeface="+mn-lt"/>
              </a:rPr>
              <a:t>		</a:t>
            </a:r>
            <a:r>
              <a:rPr lang="dz-BT" sz="1200" dirty="0" smtClean="0">
                <a:latin typeface="+mn-lt"/>
              </a:rPr>
              <a:t>                                    </a:t>
            </a:r>
            <a:r>
              <a:rPr lang="en-US" sz="1200" dirty="0" smtClean="0">
                <a:latin typeface="+mn-lt"/>
                <a:hlinkClick r:id="rId2"/>
              </a:rPr>
              <a:t>https</a:t>
            </a:r>
            <a:r>
              <a:rPr lang="en-US" sz="1200" dirty="0">
                <a:latin typeface="+mn-lt"/>
                <a:hlinkClick r:id="rId2"/>
              </a:rPr>
              <a:t>://www.launchrock.com/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ཡོངས་འབྲེལ་གྱི་བརྟག་ཞིབ་ལག་ཆས་འཇམ་སམ</a:t>
            </a:r>
            <a:r>
              <a:rPr lang="en-US" sz="1200" dirty="0">
                <a:latin typeface="+mn-lt"/>
              </a:rPr>
              <a:t>			</a:t>
            </a:r>
            <a:r>
              <a:rPr lang="en-US" sz="1200" dirty="0">
                <a:latin typeface="+mn-lt"/>
                <a:hlinkClick r:id="rId3"/>
              </a:rPr>
              <a:t>https://www.google.es/intl/es/forms/about/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མི་སྡེའི་འབྲེལ་མཐུན་འཛིན་སྐྱོང་</a:t>
            </a:r>
            <a:r>
              <a:rPr lang="dz-BT" sz="1200" dirty="0">
                <a:latin typeface="+mn-lt"/>
              </a:rPr>
              <a:t> </a:t>
            </a:r>
            <a:r>
              <a:rPr lang="dz-BT" sz="1200" dirty="0" smtClean="0">
                <a:latin typeface="+mn-lt"/>
              </a:rPr>
              <a:t>                                                   </a:t>
            </a:r>
            <a:r>
              <a:rPr lang="en-US" sz="1200" dirty="0">
                <a:latin typeface="+mn-lt"/>
              </a:rPr>
              <a:t>		</a:t>
            </a:r>
            <a:r>
              <a:rPr lang="en-US" sz="1200" dirty="0">
                <a:latin typeface="+mn-lt"/>
                <a:hlinkClick r:id="rId4"/>
              </a:rPr>
              <a:t>https://www.data.ai/en/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ངམ་ཤུགས་ཀྱི་ལཱ་རྒྱུན</a:t>
            </a:r>
            <a:r>
              <a:rPr lang="dz-BT" sz="1200" dirty="0">
                <a:latin typeface="+mn-lt"/>
              </a:rPr>
              <a:t> </a:t>
            </a:r>
            <a:r>
              <a:rPr lang="dz-BT" sz="1200" dirty="0" smtClean="0">
                <a:latin typeface="+mn-lt"/>
              </a:rPr>
              <a:t>                   </a:t>
            </a:r>
            <a:r>
              <a:rPr lang="es-ES" sz="1200" i="0" dirty="0">
                <a:solidFill>
                  <a:srgbClr val="2D2E2E"/>
                </a:solidFill>
                <a:effectLst/>
                <a:latin typeface="+mn-lt"/>
              </a:rPr>
              <a:t>			</a:t>
            </a:r>
            <a:r>
              <a:rPr lang="en-US" sz="1200" dirty="0">
                <a:latin typeface="+mn-lt"/>
                <a:hlinkClick r:id="rId5"/>
              </a:rPr>
              <a:t>https://zapier.com/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latin typeface="+mn-lt"/>
              </a:rPr>
              <a:t>				</a:t>
            </a:r>
            <a:r>
              <a:rPr lang="en-US" sz="1200" dirty="0">
                <a:latin typeface="+mn-lt"/>
                <a:hlinkClick r:id="rId6"/>
              </a:rPr>
              <a:t>https://ifttt.com/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ཚོང་ལས་འཛིན་སྐྱོང་དང་གོང་འཕེལ</a:t>
            </a:r>
            <a:r>
              <a:rPr lang="dz-BT" sz="1200" dirty="0">
                <a:latin typeface="+mn-lt"/>
              </a:rPr>
              <a:t> </a:t>
            </a:r>
            <a:r>
              <a:rPr lang="dz-BT" sz="1200" dirty="0" smtClean="0">
                <a:latin typeface="+mn-lt"/>
              </a:rPr>
              <a:t>                               </a:t>
            </a:r>
            <a:r>
              <a:rPr lang="en-US" sz="1200" dirty="0">
                <a:latin typeface="+mn-lt"/>
              </a:rPr>
              <a:t>		</a:t>
            </a:r>
            <a:r>
              <a:rPr lang="en-US" sz="1200" dirty="0">
                <a:latin typeface="+mn-lt"/>
                <a:hlinkClick r:id="rId7"/>
              </a:rPr>
              <a:t>https://insightsoftware.com/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གཞི་བཙུགས་དང་ལག་ཆ་གཞན</a:t>
            </a:r>
            <a:r>
              <a:rPr lang="dz-BT" sz="1200" dirty="0">
                <a:latin typeface="+mn-lt"/>
              </a:rPr>
              <a:t> </a:t>
            </a:r>
            <a:r>
              <a:rPr lang="dz-BT" sz="1200" dirty="0" smtClean="0">
                <a:latin typeface="+mn-lt"/>
              </a:rPr>
              <a:t>                                                                   </a:t>
            </a:r>
            <a:r>
              <a:rPr lang="en-US" sz="1200" dirty="0">
                <a:latin typeface="+mn-lt"/>
              </a:rPr>
              <a:t>	</a:t>
            </a:r>
            <a:r>
              <a:rPr lang="en-US" sz="1200" dirty="0">
                <a:latin typeface="+mn-lt"/>
                <a:hlinkClick r:id="rId8"/>
              </a:rPr>
              <a:t>http://theleanstartup.com/#principles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latin typeface="+mn-lt"/>
              </a:rPr>
              <a:t>				</a:t>
            </a:r>
            <a:r>
              <a:rPr lang="en-US" sz="1200" dirty="0">
                <a:latin typeface="+mn-lt"/>
                <a:hlinkClick r:id="rId9"/>
              </a:rPr>
              <a:t>https://hbr.org/2013/05/why-the-lean-start-up-changes-everything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latin typeface="+mn-lt"/>
              </a:rPr>
              <a:t>				</a:t>
            </a:r>
            <a:r>
              <a:rPr lang="en-US" sz="1200" dirty="0">
                <a:latin typeface="+mn-lt"/>
                <a:hlinkClick r:id="rId10"/>
              </a:rPr>
              <a:t>https://steveblank.com/tools-and-blogs-for-entrepreneurs/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རྒྱུ་དངོས་ལག་ཆས་དང་རིག་སྟོབས་དོན་ལུ་ཡོངས་འབྲེལ་མི་སྡེ་ཚོགས་པ</a:t>
            </a:r>
            <a:r>
              <a:rPr lang="dz-BT" sz="1200" dirty="0">
                <a:latin typeface="+mn-lt"/>
              </a:rPr>
              <a:t> </a:t>
            </a:r>
            <a:r>
              <a:rPr lang="dz-BT" sz="1200" dirty="0" smtClean="0">
                <a:latin typeface="+mn-lt"/>
              </a:rPr>
              <a:t>                  </a:t>
            </a:r>
            <a:r>
              <a:rPr lang="en-US" sz="1200" dirty="0">
                <a:latin typeface="+mn-lt"/>
              </a:rPr>
              <a:t>	</a:t>
            </a:r>
            <a:r>
              <a:rPr lang="en-US" sz="1200" dirty="0">
                <a:latin typeface="+mn-lt"/>
                <a:hlinkClick r:id="rId11"/>
              </a:rPr>
              <a:t>https://www.envato.com/about/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dz-BT" sz="1200" dirty="0" smtClean="0">
                <a:latin typeface="+mn-lt"/>
              </a:rPr>
              <a:t>ཡོངས་འབྲེལ་ཚོང་ལཱ་ལག་ཆས</a:t>
            </a:r>
            <a:r>
              <a:rPr lang="en-US" sz="1200" dirty="0">
                <a:latin typeface="+mn-lt"/>
              </a:rPr>
              <a:t>			</a:t>
            </a:r>
            <a:r>
              <a:rPr lang="en-US" sz="1200" dirty="0">
                <a:latin typeface="+mn-lt"/>
                <a:hlinkClick r:id="rId12"/>
              </a:rPr>
              <a:t>https://unbounce.com/</a:t>
            </a: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latin typeface="+mn-lt"/>
              </a:rPr>
              <a:t> 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latin typeface="+mn-lt"/>
              </a:rPr>
              <a:t>				</a:t>
            </a: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endParaRPr lang="en-US" sz="1200" dirty="0">
              <a:latin typeface="+mn-lt"/>
            </a:endParaRPr>
          </a:p>
          <a:p>
            <a:pPr marL="0"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200" dirty="0">
                <a:latin typeface="+mn-lt"/>
              </a:rPr>
              <a:t> 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="" xmlns:a16="http://schemas.microsoft.com/office/drawing/2014/main" id="{B6F353F7-E59C-4B7C-A351-1C855CB6774C}"/>
              </a:ext>
            </a:extLst>
          </p:cNvPr>
          <p:cNvSpPr txBox="1">
            <a:spLocks/>
          </p:cNvSpPr>
          <p:nvPr/>
        </p:nvSpPr>
        <p:spPr>
          <a:xfrm>
            <a:off x="263010" y="1592263"/>
            <a:ext cx="8252340" cy="36512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809625" y="1588057"/>
            <a:ext cx="6832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z-BT" sz="2800" b="1" dirty="0"/>
              <a:t>ཚོང་དང་འབྲེལ་བའི་ལཱ་འབད་མི་ཚུ་ལུ་ལག་ཆ་དང་གཞུང་གི་རྒྱབ་སྐྱོར།</a:t>
            </a:r>
            <a:r>
              <a:rPr lang="es-ES" sz="2800" b="1" dirty="0"/>
              <a:t>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38614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062" y="506594"/>
            <a:ext cx="7886700" cy="1325563"/>
          </a:xfrm>
        </p:spPr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dz-BT" dirty="0" smtClean="0">
                <a:latin typeface="Expressway Rg"/>
              </a:rPr>
              <a:t>ཚོང་</a:t>
            </a:r>
            <a:r>
              <a:rPr lang="dz-BT" dirty="0" smtClean="0">
                <a:latin typeface="Expressway Rg"/>
              </a:rPr>
              <a:t>རོགས།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12" y="1829763"/>
            <a:ext cx="8304989" cy="43261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z-BT" sz="2000" dirty="0" smtClean="0">
                <a:latin typeface="Expressway Rg"/>
              </a:rPr>
              <a:t>ཕཅ་ཧོཅ་ཤིལུ་ ཇོན་ནེཨེམ</a:t>
            </a:r>
            <a:r>
              <a:rPr lang="fi-FI" sz="2000" dirty="0" smtClean="0">
                <a:latin typeface="Expressway Rg"/>
              </a:rPr>
              <a:t> </a:t>
            </a:r>
            <a:r>
              <a:rPr lang="fi-FI" sz="2000" dirty="0">
                <a:latin typeface="Expressway Rg"/>
              </a:rPr>
              <a:t>/ </a:t>
            </a:r>
            <a:r>
              <a:rPr lang="dz-BT" sz="2000" dirty="0" smtClean="0">
                <a:latin typeface="Expressway Rg"/>
              </a:rPr>
              <a:t>ཨེས་ཀྲིཡ</a:t>
            </a:r>
            <a:endParaRPr lang="fi-FI" sz="2000" dirty="0">
              <a:latin typeface="Expressway Rg"/>
            </a:endParaRPr>
          </a:p>
          <a:p>
            <a:r>
              <a:rPr lang="dz-BT" sz="2000" dirty="0" smtClean="0">
                <a:latin typeface="Expressway Rg"/>
              </a:rPr>
              <a:t>ཨ་ལི་ཀེན་ཏི་གཙུག་ལག་ཁང་</a:t>
            </a:r>
            <a:r>
              <a:rPr lang="fi-FI" sz="2000" dirty="0" smtClean="0">
                <a:latin typeface="Expressway Rg"/>
              </a:rPr>
              <a:t> </a:t>
            </a:r>
            <a:r>
              <a:rPr lang="fi-FI" sz="2000" dirty="0">
                <a:latin typeface="Expressway Rg"/>
              </a:rPr>
              <a:t>/ </a:t>
            </a:r>
            <a:r>
              <a:rPr lang="dz-BT" sz="2000" dirty="0" smtClean="0">
                <a:latin typeface="Expressway Rg"/>
              </a:rPr>
              <a:t>ཨེས་པཱན</a:t>
            </a:r>
            <a:r>
              <a:rPr lang="fi-FI" sz="2000" dirty="0">
                <a:latin typeface="Expressway Rg"/>
              </a:rPr>
              <a:t> </a:t>
            </a:r>
          </a:p>
          <a:p>
            <a:r>
              <a:rPr lang="dz-BT" sz="2000" dirty="0" smtClean="0">
                <a:latin typeface="Expressway Rg"/>
              </a:rPr>
              <a:t>ཧཱ་ག</a:t>
            </a:r>
            <a:r>
              <a:rPr lang="fi-FI" sz="2000" dirty="0" smtClean="0">
                <a:latin typeface="Expressway Rg"/>
              </a:rPr>
              <a:t>-</a:t>
            </a:r>
            <a:r>
              <a:rPr lang="dz-BT" sz="2000" dirty="0" smtClean="0">
                <a:latin typeface="Expressway Rg"/>
              </a:rPr>
              <a:t>ཧི་ལཱཡི ཡུཨེཨེས</a:t>
            </a:r>
            <a:r>
              <a:rPr lang="fi-FI" sz="2000" dirty="0" smtClean="0">
                <a:latin typeface="Expressway Rg"/>
              </a:rPr>
              <a:t> </a:t>
            </a:r>
            <a:r>
              <a:rPr lang="fi-FI" sz="2000" dirty="0">
                <a:latin typeface="Expressway Rg"/>
              </a:rPr>
              <a:t>/ </a:t>
            </a:r>
            <a:r>
              <a:rPr lang="dz-BT" sz="2000" dirty="0" smtClean="0">
                <a:latin typeface="Expressway Rg"/>
              </a:rPr>
              <a:t>ཕིཎ་ལཎ</a:t>
            </a:r>
            <a:r>
              <a:rPr lang="fi-FI" sz="2000" dirty="0">
                <a:latin typeface="Expressway Rg"/>
              </a:rPr>
              <a:t> </a:t>
            </a:r>
          </a:p>
          <a:p>
            <a:r>
              <a:rPr lang="dz-BT" sz="2000" dirty="0" smtClean="0">
                <a:latin typeface="Expressway Rg"/>
              </a:rPr>
              <a:t>འབྲུག་གི་རྒྱལ་གཞུང་གཙུག་ལག</a:t>
            </a:r>
            <a:r>
              <a:rPr lang="fi-FI" sz="2000" dirty="0" smtClean="0">
                <a:latin typeface="Expressway Rg"/>
              </a:rPr>
              <a:t> (</a:t>
            </a:r>
            <a:r>
              <a:rPr lang="dz-BT" sz="2000" dirty="0" smtClean="0">
                <a:latin typeface="Expressway Rg"/>
              </a:rPr>
              <a:t>དགེ་འདུག་མཐོ་རིམ་སློབ་གྲྭ།</a:t>
            </a:r>
            <a:r>
              <a:rPr lang="fi-FI" sz="2000" dirty="0" smtClean="0">
                <a:latin typeface="Expressway Rg"/>
              </a:rPr>
              <a:t> </a:t>
            </a:r>
            <a:r>
              <a:rPr lang="fi-FI" sz="2000" dirty="0">
                <a:latin typeface="Expressway Rg"/>
              </a:rPr>
              <a:t>/ </a:t>
            </a:r>
            <a:r>
              <a:rPr lang="dz-BT" sz="2000" dirty="0" smtClean="0">
                <a:latin typeface="Expressway Rg"/>
              </a:rPr>
              <a:t>འབྲུག</a:t>
            </a:r>
            <a:endParaRPr lang="fi-FI" sz="2000" dirty="0">
              <a:latin typeface="Expressway Rg"/>
            </a:endParaRPr>
          </a:p>
          <a:p>
            <a:r>
              <a:rPr lang="dz-BT" sz="2000" dirty="0" smtClean="0">
                <a:latin typeface="Expressway Rg"/>
              </a:rPr>
              <a:t>ཐིམ་ཕུ་རྒྱལ་གཞིང་མཐོ་རིམ་སློབ་གྲྭ</a:t>
            </a:r>
            <a:endParaRPr lang="fi-FI" sz="2000" dirty="0">
              <a:latin typeface="Expressway Rg"/>
            </a:endParaRPr>
          </a:p>
          <a:p>
            <a:r>
              <a:rPr lang="dz-BT" sz="2000" dirty="0" smtClean="0">
                <a:latin typeface="Expressway Rg"/>
              </a:rPr>
              <a:t>ཏིར་བུ་ཝན་གཙུག་ལག</a:t>
            </a:r>
            <a:r>
              <a:rPr lang="fi-FI" sz="2000" dirty="0" smtClean="0">
                <a:latin typeface="Expressway Rg"/>
              </a:rPr>
              <a:t> (</a:t>
            </a:r>
            <a:r>
              <a:rPr lang="dz-BT" sz="2000" dirty="0" smtClean="0">
                <a:latin typeface="Expressway Rg"/>
              </a:rPr>
              <a:t>དཀའ་ངལ་འཛིན་སྐྱོང་གཙུག་སྡེ།</a:t>
            </a:r>
            <a:r>
              <a:rPr lang="fi-FI" sz="2000" dirty="0" smtClean="0">
                <a:latin typeface="Expressway Rg"/>
              </a:rPr>
              <a:t>) </a:t>
            </a:r>
            <a:r>
              <a:rPr lang="fi-FI" sz="2000" dirty="0">
                <a:latin typeface="Expressway Rg"/>
              </a:rPr>
              <a:t>/ </a:t>
            </a:r>
            <a:r>
              <a:rPr lang="dz-BT" sz="2000" dirty="0" smtClean="0">
                <a:latin typeface="Expressway Rg"/>
              </a:rPr>
              <a:t>ནེ་པཱལ།</a:t>
            </a:r>
            <a:endParaRPr lang="fi-FI" sz="2000" dirty="0">
              <a:latin typeface="Expressway Rg"/>
            </a:endParaRPr>
          </a:p>
          <a:p>
            <a:r>
              <a:rPr lang="dz-BT" sz="2000" dirty="0" smtClean="0">
                <a:latin typeface="Expressway Rg"/>
              </a:rPr>
              <a:t>རྒྱལ་ཡོངས་མཐོ་རིམ་སློབ་གྲྭ</a:t>
            </a:r>
            <a:r>
              <a:rPr lang="fi-FI" sz="2000" dirty="0" smtClean="0">
                <a:latin typeface="Expressway Rg"/>
              </a:rPr>
              <a:t> </a:t>
            </a:r>
            <a:r>
              <a:rPr lang="fi-FI" sz="2000" dirty="0">
                <a:latin typeface="Expressway Rg"/>
              </a:rPr>
              <a:t>/ </a:t>
            </a:r>
            <a:r>
              <a:rPr lang="dz-BT" sz="2000" dirty="0" smtClean="0">
                <a:latin typeface="Expressway Rg"/>
              </a:rPr>
              <a:t>ནེ་པཱལ།</a:t>
            </a:r>
            <a:r>
              <a:rPr lang="fi-FI" sz="2000" dirty="0">
                <a:latin typeface="Expressway Rg"/>
              </a:rPr>
              <a:t> </a:t>
            </a:r>
          </a:p>
          <a:p>
            <a:r>
              <a:rPr lang="dz-BT" sz="2000" dirty="0" smtClean="0">
                <a:latin typeface="Expressway Rg"/>
              </a:rPr>
              <a:t>སྭོ་ཕན་ཡོང་གཙུག་ལག</a:t>
            </a:r>
            <a:r>
              <a:rPr lang="fi-FI" sz="2000" dirty="0">
                <a:latin typeface="Expressway Rg"/>
              </a:rPr>
              <a:t> / </a:t>
            </a:r>
            <a:r>
              <a:rPr lang="dz-BT" sz="2000" dirty="0" smtClean="0">
                <a:latin typeface="Expressway Rg"/>
              </a:rPr>
              <a:t>ལ་ཡོས།</a:t>
            </a:r>
            <a:endParaRPr lang="fi-FI" sz="2000" dirty="0">
              <a:latin typeface="Expressway Rg"/>
            </a:endParaRPr>
          </a:p>
          <a:p>
            <a:r>
              <a:rPr lang="dz-BT" sz="2000" dirty="0" smtClean="0">
                <a:latin typeface="Expressway Rg"/>
              </a:rPr>
              <a:t>ལ་ཡོས་རྒྱལ་ཡོངས་གཙུག་ལག</a:t>
            </a:r>
            <a:r>
              <a:rPr lang="fi-FI" sz="2000" dirty="0" smtClean="0">
                <a:latin typeface="Expressway Rg"/>
              </a:rPr>
              <a:t> </a:t>
            </a:r>
            <a:r>
              <a:rPr lang="fi-FI" sz="2000" dirty="0">
                <a:latin typeface="Expressway Rg"/>
              </a:rPr>
              <a:t>/ </a:t>
            </a:r>
            <a:r>
              <a:rPr lang="dz-BT" sz="2000" dirty="0" smtClean="0">
                <a:latin typeface="Expressway Rg"/>
              </a:rPr>
              <a:t>ལ་ཡོས</a:t>
            </a:r>
            <a:r>
              <a:rPr lang="fi-FI" sz="2000" dirty="0" smtClean="0">
                <a:latin typeface="Expressway Rg"/>
              </a:rPr>
              <a:t> </a:t>
            </a:r>
            <a:endParaRPr lang="fi-FI" sz="2000" dirty="0">
              <a:latin typeface="Expressway Rg"/>
            </a:endParaRPr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57856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z-BT" dirty="0" smtClean="0"/>
              <a:t>འཛམ་གླིང་རིམ་གྱིས་གོང་འཕེལ་འགྱུར། འཇིག་རྟེན་བྱེད་པོས་བཀྲིན་ཆེ། དཔལ་འབྱོར་རིམ་གྱིས་གོང་འཕེལ་འགྱུར། ཚོང་པས་བཀྲིན་ཁོ་ན་ཡིན།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z-BT" dirty="0" smtClean="0"/>
              <a:t>མཁས་རིག</a:t>
            </a:r>
          </a:p>
          <a:p>
            <a:r>
              <a:rPr lang="dz-BT" dirty="0" smtClean="0"/>
              <a:t>འཁོན་སྡང་།</a:t>
            </a:r>
            <a:endParaRPr lang="dz-BT" dirty="0"/>
          </a:p>
          <a:p>
            <a:r>
              <a:rPr lang="dz-BT" dirty="0" smtClean="0"/>
              <a:t>བརྟན་བརྟན་མེད་པ།</a:t>
            </a:r>
          </a:p>
          <a:p>
            <a:r>
              <a:rPr lang="dz-BT" dirty="0" smtClean="0"/>
              <a:t>མགོ་རྙོག་དྲགས།</a:t>
            </a:r>
          </a:p>
          <a:p>
            <a:r>
              <a:rPr lang="dz-BT" dirty="0" smtClean="0"/>
              <a:t>སྣ་ཚོགས།</a:t>
            </a:r>
          </a:p>
          <a:p>
            <a:r>
              <a:rPr lang="dz-BT" dirty="0" smtClean="0"/>
              <a:t>འགྲན་བསྡུར།</a:t>
            </a:r>
          </a:p>
          <a:p>
            <a:endParaRPr lang="dz-BT" dirty="0" smtClean="0"/>
          </a:p>
        </p:txBody>
      </p:sp>
    </p:spTree>
    <p:extLst>
      <p:ext uri="{BB962C8B-B14F-4D97-AF65-F5344CB8AC3E}">
        <p14:creationId xmlns:p14="http://schemas.microsoft.com/office/powerpoint/2010/main" val="4919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3"/>
            <a:ext cx="7440497" cy="36512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dz-BT" sz="3000" b="1" dirty="0" smtClean="0"/>
              <a:t>ཚོང་ལཱ་ག་དེ་སྦེ་འགོ་བཙུགས་ནི་སྨོ</a:t>
            </a:r>
            <a:r>
              <a:rPr lang="en-GB" sz="2200" b="1" dirty="0" smtClean="0"/>
              <a:t>?</a:t>
            </a:r>
            <a:endParaRPr lang="en-GB" sz="22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10" y="2335297"/>
            <a:ext cx="7709030" cy="2930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z-BT" sz="2000" b="1" dirty="0" smtClean="0">
                <a:solidFill>
                  <a:srgbClr val="C00000"/>
                </a:solidFill>
              </a:rPr>
              <a:t>ཁྱོད་རའི་ཡིད་ཆེས་ བརྩི་མཐོང་ ལྕོགས་གྲུབ་དང་ དམིགས་ཡུལ་ག་ཅི་ཨིན་ན་ རང་གིས་རང་ལུ་འདྲིས་ཐོག་སེམས་ཁར་བཞག་དགོ།</a:t>
            </a:r>
            <a:r>
              <a:rPr lang="en-US" sz="2000" b="1" dirty="0" smtClean="0">
                <a:solidFill>
                  <a:srgbClr val="C00000"/>
                </a:solidFill>
              </a:rPr>
              <a:t>: </a:t>
            </a:r>
            <a:r>
              <a:rPr lang="dz-BT" sz="2000" dirty="0" smtClean="0"/>
              <a:t>ཁྱོད་རའི་ མཉམ་མྱོང་གཙོ་བོ་ ལྕོགས་གྲུབ་ ཡོན་ཏན་ བརྩི་མཐོང་དང་དམིགས་ཡུལ་ཚུ་ ཡིག་ཐོག་ལུ་ཕྱི་བཏོན་འབད་དགོ</a:t>
            </a:r>
            <a:endParaRPr lang="en-US" sz="2000" dirty="0"/>
          </a:p>
          <a:p>
            <a:pPr algn="just"/>
            <a:r>
              <a:rPr lang="dz-BT" sz="2000" b="1" dirty="0" smtClean="0">
                <a:solidFill>
                  <a:srgbClr val="E2AC00"/>
                </a:solidFill>
              </a:rPr>
              <a:t>མ་དངུལ་ཐོན་ཁུངས་ངོ་མ་ཅིག་རང་གི་ལགཔ་གིས་བདའ་ཟུན་མི་ཅིག་བརྟག་དཔྱད་འབད</a:t>
            </a:r>
            <a:r>
              <a:rPr lang="en-US" sz="2000" b="1" dirty="0" smtClean="0">
                <a:solidFill>
                  <a:srgbClr val="E2AC00"/>
                </a:solidFill>
              </a:rPr>
              <a:t>: </a:t>
            </a:r>
            <a:r>
              <a:rPr lang="dz-BT" sz="2000" dirty="0" smtClean="0"/>
              <a:t>འ་ནི་གི་ ཁྱོད་རའི་ཚོངལཱ་མཐར་འཁྱོལ་ནི་ ཐག་ཆོདཔ་ཨིན</a:t>
            </a:r>
            <a:endParaRPr lang="en-US" sz="2000" dirty="0"/>
          </a:p>
          <a:p>
            <a:pPr algn="just"/>
            <a:r>
              <a:rPr lang="dz-BT" sz="2000" b="1" dirty="0" smtClean="0">
                <a:solidFill>
                  <a:schemeClr val="accent6">
                    <a:lumMod val="75000"/>
                  </a:schemeClr>
                </a:solidFill>
              </a:rPr>
              <a:t>རང་ག་ཅི་འབད་ནི་ཨིན་ན་དང་ འབད་ཐངས་དྲག་ཤོས་ཅིག་ཤེས་དགོ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dz-BT" sz="2000" dirty="0" smtClean="0"/>
              <a:t>ཁྱོད་རའི་ཐོབ་ཚུགས་པའི་ལག་ཆ་གིས་ ཁྱོད་རའི་ཚོང་ལཱ་གི་འཆར་གཞི་ཚུ་ཧིང་སང་སང་འབད་ཐོ་བཀོད་འབད་དགོ དེ་མ་ཚད་ ཁེ་གྱོང་ཕོགཔ་ད་ ག་དེ་འབད་ལག་ལེན་འཐབ་ནི་ཨིན་ན་ཡང་གསལ་རིལ་རི་འབད་གསལ་སྟོན་འབད་དགོ།</a:t>
            </a:r>
          </a:p>
          <a:p>
            <a:pPr algn="just"/>
            <a:r>
              <a:rPr lang="dz-BT" sz="2000" dirty="0" smtClean="0"/>
              <a:t>འཇོན་ཐང་ཅན་དང་ཕན་ནུས་ཐོག་ལུ་ག་དེ་མགྱོགས་མགྱོག་འབད</a:t>
            </a:r>
            <a:r>
              <a:rPr lang="en-US" sz="2000" dirty="0" smtClean="0"/>
              <a:t>: </a:t>
            </a:r>
            <a:r>
              <a:rPr lang="dz-BT" sz="2000" dirty="0" smtClean="0"/>
              <a:t>ཐོན་ཁུངས་འདི་ཚད་ཅན་ཅིག་ཨིནམ་ལས་ ཁྱོད་ཀྱིས་ ག་དེ་དྲག་དྲག་ལེགས་ཤོམ་སྦེ་ལག་ལེན་འཐབ་དགོཔ་དང་ དངུལ་མ་རྫོགསཔ་ལས་ ཚོང་ལཱ་འདི་འགོ་བཙུགས་ཏེ་ ཏི་རུ་བཟོ།</a:t>
            </a:r>
          </a:p>
          <a:p>
            <a:pPr algn="just"/>
            <a:r>
              <a:rPr lang="dz-BT" sz="2000" dirty="0" smtClean="0"/>
              <a:t>ཁྱོད་རའི་ཚོང་ལཱ་མཐར་འཁྱོལ་ནི་གི་ཆ་ཤས་གཙོ་བོ་ངོས་འཛིན་འབད་དགོ</a:t>
            </a:r>
            <a:r>
              <a:rPr lang="en-US" sz="2000" dirty="0" smtClean="0"/>
              <a:t>: </a:t>
            </a:r>
            <a:r>
              <a:rPr lang="dz-BT" sz="2000" dirty="0" smtClean="0"/>
              <a:t>ཁྱོད་ཀྱི་ཚོང་ལཱ་བཟོ་བཀོད་ནང་མཁོ་ཆེ་བའི་ཁྱད་ཆོས་ག་ཅི་ཨིན་མས་ག་ཤེས་དགོཔ་ཁག་ཆེ།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636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3"/>
            <a:ext cx="7886379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dz-BT" sz="2400" b="1" dirty="0">
                <a:solidFill>
                  <a:srgbClr val="C00000"/>
                </a:solidFill>
              </a:rPr>
              <a:t>ཁྱོད་རའི་ཡིད་ཆེས་ བརྩི་མཐོང་ ལྕོགས་གྲུབ་དང་ དམིགས་ཡུལ་ག་ཅི་ཨིན་ན་ རང་གིས་རང་ལུ་འདྲིས་ཐོག་སེམས་ཁར་བཞག་དགོ།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63010" y="2196110"/>
            <a:ext cx="7709030" cy="29373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1800" dirty="0" smtClean="0"/>
              <a:t>ཁྱོད་རའི་ལས་སྣ་འགོ་མ་བཙུགས་པའི་ཧེ་མ་ </a:t>
            </a:r>
            <a:r>
              <a:rPr lang="dz-BT" sz="1800" dirty="0"/>
              <a:t>ཁྱོད་རའི་ཡིད་ཆེས་ བརྩི་མཐོང་ ལྕོགས་གྲུབ་དང་ དམིགས་ཡུལ་ག་ཅི་ཨིན་ན་ རང་གིས་རང་ལུ་འདྲིས་ཐོག་སེམས་ཁར་བཞག་དགོ།</a:t>
            </a:r>
            <a:endParaRPr lang="en-GB" sz="1800" dirty="0"/>
          </a:p>
          <a:p>
            <a:pPr algn="just"/>
            <a:r>
              <a:rPr lang="dz-BT" sz="1800" b="1" dirty="0" smtClean="0"/>
              <a:t>ཁྱོད་རའི་མཉམ་མྱོང་མནོ་བསམ་བཏང་ནི་དོན་ལུ་དུས་ཚོད་བཏོན</a:t>
            </a:r>
            <a:r>
              <a:rPr lang="en-US" sz="1800" b="1" dirty="0" smtClean="0"/>
              <a:t>: </a:t>
            </a:r>
            <a:r>
              <a:rPr lang="dz-BT" sz="1800" dirty="0" smtClean="0"/>
              <a:t>འ་ནི་གིས་ ཁྱོད་རའི་སྐོར་ལས་དང་ གཞན་གྱི་སྐོར་ལས་དང་ མ་འོངས་མི་ཚེ་དང་ཕན་ཐོག་པའི་འཆར་གཞི་ཚུ་བྱིན་འོང་།</a:t>
            </a:r>
            <a:endParaRPr lang="en-US" sz="1800" dirty="0"/>
          </a:p>
          <a:p>
            <a:pPr algn="just"/>
            <a:r>
              <a:rPr lang="dz-BT" sz="1800" b="1" dirty="0" smtClean="0"/>
              <a:t>ཁྱོད་རའི་ཡིད་ཆེས་དང་བརྩི་མཐོང་སྐོར་ལས་གསལ་སྟོན་འབད</a:t>
            </a:r>
            <a:r>
              <a:rPr lang="en-US" sz="1800" b="1" dirty="0" smtClean="0"/>
              <a:t>: </a:t>
            </a:r>
            <a:r>
              <a:rPr lang="dz-BT" sz="1800" dirty="0" smtClean="0"/>
              <a:t>ལས་སྡེ་གི་ལམ་སྲོལ་འདི་ གཞི་བཙུགས་འབད་མི་གིས་རང་བཤིས་ལུ་རག་ལེགསཔ་ཨིན།</a:t>
            </a:r>
            <a:endParaRPr lang="en-US" sz="1800" dirty="0"/>
          </a:p>
          <a:p>
            <a:pPr algn="just"/>
            <a:r>
              <a:rPr lang="dz-BT" sz="1800" b="1" dirty="0" smtClean="0"/>
              <a:t>རང་གི་ལྕོགས་གྲུབ་ དབྱེ་དཔྱད་དང་བརྟག་ཞིབ་འབད་</a:t>
            </a:r>
            <a:r>
              <a:rPr lang="en-US" sz="1800" b="1" dirty="0" smtClean="0"/>
              <a:t>: </a:t>
            </a:r>
            <a:r>
              <a:rPr lang="dz-BT" sz="1800" dirty="0" smtClean="0"/>
              <a:t>འ་ནི་གིས་ ཚོང་ལཱ་གི་ལས་འགུལ་གྱི་སྣང་བ་ལེགས་ཤོམ་དང་ རང་གི་སྟོབས་ཤུགས་དང་ ཞན་ཁོག་ཚུ་ཤེས་ཚུགསཔ་ཨིན།</a:t>
            </a:r>
          </a:p>
          <a:p>
            <a:pPr algn="just"/>
            <a:r>
              <a:rPr lang="dz-BT" sz="1800" b="1" dirty="0" smtClean="0"/>
              <a:t>རང་གི་དམིགས་ཡུལ་གྱི་འགྱམ་བཙུགས་ཏེ་ མི་ཚེ་ནང་དགོས་མཁོ་དང་བསྟུན་གོ་རིམ་སྒྲིག</a:t>
            </a:r>
            <a:r>
              <a:rPr lang="en-US" sz="1800" b="1" dirty="0" smtClean="0"/>
              <a:t>: </a:t>
            </a:r>
            <a:r>
              <a:rPr lang="dz-BT" sz="1800" dirty="0" smtClean="0"/>
              <a:t>འ་ནི་གིས་ ག་ཅི་སྟོན་སྨོ་ཟེར་བ་ཅིན་ ཁྱོད་ཀྱི་ཚོང་ལཱ་འདི་འགོ་བཙུགས་རང་བཙུགས་པ་ཅིན་ ཁྱོད་ཀྱི་འ་ནི་དམིགས་ཡུལ་འདི་བསྒྲུབ་ནི་དོན་ལས་ གཞན་ཁག་ཆེ་བའི་ལཱ་ག་ཅི་ཡོད་དེ་འབད་རུང་ དམིགས་ཡུལ་དེའི་དོན་ལུ་གཙོ་རིམ་བཟོ་དགོ།</a:t>
            </a:r>
            <a:endParaRPr lang="en-US" sz="1800" b="1" dirty="0"/>
          </a:p>
          <a:p>
            <a:pPr marL="0" indent="0" algn="just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8880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2811" y="1458913"/>
            <a:ext cx="8016694" cy="3651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dz-BT" b="1" dirty="0">
                <a:solidFill>
                  <a:srgbClr val="E2AC00"/>
                </a:solidFill>
              </a:rPr>
              <a:t>མ་དངུལ་ཐོན་ཁུངས་ངོ་མ་ཅིག་རང་གི་ལགཔ་གིས་བདའ་ཟུན་མི་ཅིག་བརྟག་དཔྱད་</a:t>
            </a:r>
            <a:r>
              <a:rPr lang="dz-BT" b="1" dirty="0" smtClean="0">
                <a:solidFill>
                  <a:srgbClr val="E2AC00"/>
                </a:solidFill>
              </a:rPr>
              <a:t>འབད།</a:t>
            </a:r>
            <a:endParaRPr lang="en-US" dirty="0"/>
          </a:p>
          <a:p>
            <a:pPr marL="0" indent="0">
              <a:buNone/>
            </a:pP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224374" y="1830930"/>
            <a:ext cx="7866382" cy="4518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z-BT" sz="1600" b="1" dirty="0" smtClean="0"/>
              <a:t>ནང་འཁོད་ཀྱི་མ་དངུལ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600" dirty="0" smtClean="0"/>
              <a:t>བདག་བཐུང་གི་ཁེབ་སང་།</a:t>
            </a:r>
            <a:endParaRPr lang="en-US" sz="16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600" dirty="0" smtClean="0"/>
              <a:t>རྒྱུན་སྐྱོང་མ་དངུལ</a:t>
            </a:r>
            <a:r>
              <a:rPr lang="dz-BT" sz="1600" dirty="0"/>
              <a:t> </a:t>
            </a:r>
            <a:r>
              <a:rPr lang="en-US" sz="1600" dirty="0" smtClean="0"/>
              <a:t>(</a:t>
            </a:r>
            <a:r>
              <a:rPr lang="dz-BT" sz="1600" dirty="0" smtClean="0"/>
              <a:t>གོང་འབབ</a:t>
            </a:r>
            <a:r>
              <a:rPr lang="en-US" sz="1600" dirty="0" smtClean="0"/>
              <a:t>).</a:t>
            </a:r>
            <a:endParaRPr lang="en-US" sz="1600" dirty="0"/>
          </a:p>
          <a:p>
            <a:pPr algn="just"/>
            <a:r>
              <a:rPr lang="dz-BT" sz="1600" b="1" dirty="0" smtClean="0"/>
              <a:t>ཕྱི་ཁའི་མ་དངུལ</a:t>
            </a:r>
            <a:r>
              <a:rPr lang="en-US" sz="1600" b="1" dirty="0" smtClean="0"/>
              <a:t>:</a:t>
            </a:r>
            <a:endParaRPr lang="en-US" sz="1600" b="1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600" dirty="0" smtClean="0"/>
              <a:t>དངུལ་ཁང་གི་དངུལ་འཛིན་དང་ རྩིས་ཐོ་མར་ཆག།</a:t>
            </a:r>
            <a:endParaRPr lang="en-US" sz="16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600" b="1" dirty="0" smtClean="0"/>
              <a:t>བུ་ལོན་གྱི་སྲིད་བྱུས།</a:t>
            </a:r>
            <a:endParaRPr lang="en-US" sz="1600" b="1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600" dirty="0" smtClean="0"/>
              <a:t>གནད་རྐྱེན</a:t>
            </a:r>
            <a:r>
              <a:rPr lang="dz-BT" sz="1600" dirty="0"/>
              <a:t> </a:t>
            </a:r>
            <a:r>
              <a:rPr lang="en-US" sz="1600" dirty="0" smtClean="0"/>
              <a:t>(</a:t>
            </a:r>
            <a:r>
              <a:rPr lang="dz-BT" sz="1600" dirty="0" smtClean="0"/>
              <a:t>བསྡུ་ལེན་གྱི་བདག་དབང་འཛིན་སྐྱོང་</a:t>
            </a:r>
            <a:r>
              <a:rPr lang="en-US" sz="1600" dirty="0" smtClean="0"/>
              <a:t>).</a:t>
            </a:r>
            <a:endParaRPr lang="en-US" sz="16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600" b="1" dirty="0" smtClean="0"/>
              <a:t>དངུལ་ཁང་གི་བུ་ལོན་</a:t>
            </a:r>
            <a:r>
              <a:rPr lang="en-US" sz="1600" b="1" dirty="0" smtClean="0"/>
              <a:t> (</a:t>
            </a:r>
            <a:r>
              <a:rPr lang="dz-BT" sz="1600" b="1" dirty="0" smtClean="0"/>
              <a:t>སྒེར་དོན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dz-BT" sz="1600" b="1" dirty="0" smtClean="0"/>
              <a:t>གཏའ་མ</a:t>
            </a:r>
            <a:r>
              <a:rPr lang="en-US" sz="1600" b="1" dirty="0" smtClean="0"/>
              <a:t>).</a:t>
            </a:r>
            <a:endParaRPr lang="en-US" sz="1600" b="1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600" dirty="0" smtClean="0"/>
              <a:t>བརྙ་ལེན་གན་རྒྱ</a:t>
            </a:r>
            <a:r>
              <a:rPr lang="en-US" sz="1600" dirty="0" smtClean="0"/>
              <a:t> (</a:t>
            </a:r>
            <a:r>
              <a:rPr lang="dz-BT" sz="1600" dirty="0" smtClean="0"/>
              <a:t>དངུལ་དང་འབྲེལ་བ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r>
              <a:rPr lang="dz-BT" sz="1600" dirty="0" smtClean="0"/>
              <a:t>ལག་ལེན་རིམ་ལུགས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r>
              <a:rPr lang="dz-BT" sz="1600" dirty="0" smtClean="0"/>
              <a:t>གླ་ཐོག་ལོག་བཏང་བ</a:t>
            </a:r>
            <a:r>
              <a:rPr lang="en-US" sz="1600" dirty="0" smtClean="0"/>
              <a:t>) </a:t>
            </a:r>
            <a:r>
              <a:rPr lang="en-US" sz="1600" dirty="0"/>
              <a:t>- </a:t>
            </a:r>
            <a:r>
              <a:rPr lang="dz-BT" sz="1600" dirty="0" smtClean="0"/>
              <a:t>མཁོ་སྒྲུབ་འབད་མི་ཅ་ཆས་འདི་ གདམ་ཁ་ཅན་ལུ་འགྱུར་ཨིན།</a:t>
            </a:r>
            <a:endParaRPr lang="en-US" sz="16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600" dirty="0" smtClean="0"/>
              <a:t>ཁང་གླ་ནང་སྡོད་མི</a:t>
            </a:r>
            <a:r>
              <a:rPr lang="en-US" sz="1600" dirty="0" smtClean="0"/>
              <a:t> (</a:t>
            </a:r>
            <a:r>
              <a:rPr lang="dz-BT" sz="1600" dirty="0" smtClean="0"/>
              <a:t>གླ་ཐོག་བྱིན་མི་དང་འདྲ</a:t>
            </a:r>
            <a:r>
              <a:rPr lang="en-US" sz="1600" dirty="0" smtClean="0"/>
              <a:t>).</a:t>
            </a:r>
            <a:endParaRPr lang="en-US" sz="16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600" dirty="0" smtClean="0"/>
              <a:t>མ་རྩ་ཡར་སེང་</a:t>
            </a:r>
            <a:r>
              <a:rPr lang="en-US" sz="1600" dirty="0" smtClean="0"/>
              <a:t> (</a:t>
            </a:r>
            <a:r>
              <a:rPr lang="dz-BT" sz="1600" dirty="0" smtClean="0"/>
              <a:t>མ་རྩ་གཞི་བཙུགས་ཡར་རྒྱས་གཏངམ་ཨིན</a:t>
            </a:r>
            <a:r>
              <a:rPr lang="en-US" sz="1600" dirty="0" smtClean="0"/>
              <a:t>).</a:t>
            </a:r>
            <a:endParaRPr lang="en-US" sz="16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600" b="1" dirty="0" smtClean="0"/>
              <a:t>གཞུང་ལས་གྲོགས་རམ་མ་དངུལ།</a:t>
            </a:r>
            <a:endParaRPr lang="en-US" sz="1600" b="1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600" b="1" dirty="0" smtClean="0"/>
              <a:t>སྐྱིན་འགྲུལ་བྱིན་ནིའི་མ་དངུལ</a:t>
            </a:r>
            <a:r>
              <a:rPr lang="en-US" sz="1600" b="1" dirty="0" smtClean="0"/>
              <a:t> (</a:t>
            </a:r>
            <a:r>
              <a:rPr lang="dz-BT" sz="1600" b="1" dirty="0" smtClean="0"/>
              <a:t>མ་རྩ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dz-BT" sz="1600" b="1" dirty="0" smtClean="0"/>
              <a:t>གཞི་བཙུགས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dz-BT" sz="1600" b="1" dirty="0" smtClean="0"/>
              <a:t>རྒྱ་སྐྱེད</a:t>
            </a:r>
            <a:r>
              <a:rPr lang="en-US" sz="1600" b="1" dirty="0" smtClean="0"/>
              <a:t>) </a:t>
            </a:r>
            <a:r>
              <a:rPr lang="en-US" sz="1600" b="1" dirty="0"/>
              <a:t>– </a:t>
            </a:r>
            <a:r>
              <a:rPr lang="dz-BT" sz="1600" b="1" dirty="0" smtClean="0"/>
              <a:t>ཚོང་ལས་ངོ་ཚབ</a:t>
            </a:r>
            <a:r>
              <a:rPr lang="en-US" sz="1600" b="1" dirty="0" smtClean="0"/>
              <a:t>(</a:t>
            </a:r>
            <a:r>
              <a:rPr lang="dz-BT" sz="1600" b="1" dirty="0" smtClean="0"/>
              <a:t>ཚོང་ལས་ངོ་ཚབ་འབྲེལ་བའི་ཡོངས་འབྲེལ</a:t>
            </a:r>
            <a:r>
              <a:rPr lang="en-US" sz="1600" b="1" dirty="0" smtClean="0"/>
              <a:t>).</a:t>
            </a:r>
            <a:endParaRPr lang="en-US" sz="1600" b="1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dz-BT" sz="1600" b="1" dirty="0" smtClean="0"/>
              <a:t>ཚོགས་མང་གི་མ་དངུལ</a:t>
            </a:r>
            <a:r>
              <a:rPr lang="en-US" sz="1600" b="1" dirty="0" smtClean="0"/>
              <a:t>(</a:t>
            </a:r>
            <a:r>
              <a:rPr lang="dz-BT" sz="1600" b="1" dirty="0" smtClean="0"/>
              <a:t>ཞལ་འདེབས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dz-BT" sz="1600" b="1" dirty="0" smtClean="0"/>
              <a:t>གསོལ་ར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dz-BT" sz="1600" b="1" dirty="0" smtClean="0"/>
              <a:t>བགོ་བཤའ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dz-BT" sz="1600" b="1" dirty="0" smtClean="0"/>
              <a:t>མི་མང་སྐྱིན་འགྲུལ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dz-BT" sz="1600" b="1" dirty="0" smtClean="0"/>
              <a:t>ཁེ་འཐུས</a:t>
            </a:r>
            <a:r>
              <a:rPr lang="en-US" sz="1600" b="1" dirty="0" smtClean="0"/>
              <a:t>).</a:t>
            </a:r>
            <a:endParaRPr lang="en-US" sz="1600" b="1" dirty="0"/>
          </a:p>
          <a:p>
            <a:pPr lvl="1" algn="just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lvl="1" algn="just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algn="just"/>
            <a:endParaRPr lang="en-US" sz="1600" dirty="0"/>
          </a:p>
          <a:p>
            <a:pPr algn="just"/>
            <a:endParaRPr lang="en-US" sz="1600" b="1" dirty="0"/>
          </a:p>
          <a:p>
            <a:pPr marL="0" indent="0" algn="just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080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3"/>
            <a:ext cx="7440497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dz-BT" sz="2400" b="1" dirty="0">
                <a:solidFill>
                  <a:schemeClr val="accent6">
                    <a:lumMod val="75000"/>
                  </a:schemeClr>
                </a:solidFill>
              </a:rPr>
              <a:t>རང་ག་ཅི་འབད་ནི་ཨིན་ན་དང་ འབད་ཐངས་དྲག་ཤོས་ཅིག་ཤེས་དགོ</a:t>
            </a:r>
            <a:endParaRPr lang="en-GB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BCBAB908-FCAE-4116-B0F2-74AD6A02E094}"/>
              </a:ext>
            </a:extLst>
          </p:cNvPr>
          <p:cNvSpPr txBox="1">
            <a:spLocks/>
          </p:cNvSpPr>
          <p:nvPr/>
        </p:nvSpPr>
        <p:spPr>
          <a:xfrm>
            <a:off x="431334" y="2316026"/>
            <a:ext cx="7440497" cy="3174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xpressway Rg" panose="020B0604020200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z-BT" sz="2000" b="1" dirty="0" smtClean="0"/>
              <a:t>ཚོང་ལཱ་གི་དཔེ་རིས་བཟོ་བཀོད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algn="just"/>
            <a:r>
              <a:rPr lang="dz-BT" sz="2000" b="1" dirty="0" smtClean="0">
                <a:solidFill>
                  <a:srgbClr val="92D050"/>
                </a:solidFill>
              </a:rPr>
              <a:t>ཡིག་ཚང་གི་ནང་འཁོད</a:t>
            </a:r>
            <a:endParaRPr lang="en-US" sz="2000" b="1" dirty="0">
              <a:solidFill>
                <a:srgbClr val="92D050"/>
              </a:solidFill>
            </a:endParaRPr>
          </a:p>
          <a:p>
            <a:pPr lvl="1" algn="just"/>
            <a:r>
              <a:rPr lang="dz-BT" sz="2000" dirty="0" smtClean="0"/>
              <a:t>ཚོང་ལཱ་དཔེ་རིས་ཀྱི་རལ་སྣམ་བཟོ།</a:t>
            </a:r>
            <a:endParaRPr lang="en-US" sz="2000" dirty="0"/>
          </a:p>
          <a:p>
            <a:pPr lvl="1" algn="just"/>
            <a:r>
              <a:rPr lang="dz-BT" sz="2000" dirty="0" smtClean="0"/>
              <a:t>ཁེ་གྱོང་གི་སབ་ཁྲ་སྒྲིང་སྒྲིང་བཟོ།</a:t>
            </a:r>
            <a:endParaRPr lang="en-US" sz="2000" b="1" dirty="0"/>
          </a:p>
          <a:p>
            <a:pPr algn="just"/>
            <a:r>
              <a:rPr lang="dz-BT" sz="2000" b="1" dirty="0" smtClean="0">
                <a:solidFill>
                  <a:srgbClr val="00B050"/>
                </a:solidFill>
              </a:rPr>
              <a:t>ཡིག་ཚང་གི་ཕྱི་ཁར</a:t>
            </a:r>
            <a:endParaRPr lang="en-US" sz="2000" b="1" dirty="0">
              <a:solidFill>
                <a:srgbClr val="00B050"/>
              </a:solidFill>
            </a:endParaRPr>
          </a:p>
          <a:p>
            <a:pPr lvl="1" algn="just"/>
            <a:r>
              <a:rPr lang="dz-BT" sz="2000" b="1" dirty="0" smtClean="0"/>
              <a:t>ཐབས་ཤེས་ཀྱི་གཞི་གྱངམ་སྒྲིང་སྒྲིང་འདི་གི་ རང་གི་ཚོང་ལཱ་དཔེ་རིས་རིམ་གྱིས་ རྒྱུ་དངོས་མར་ཕབ་ཐོག་ལས་ སྒྲིང་སྒྲིག་བཟོ་ཨིན། འ་ནི་གི་རང་གི་ཚོང་ལཱ་འོས་མཐུན་ཏོག་ཏོ་སྦེ་འགྱོཝ་ཨིན། </a:t>
            </a:r>
          </a:p>
          <a:p>
            <a:pPr lvl="1" algn="just"/>
            <a:r>
              <a:rPr lang="dz-BT" sz="2000" b="1" dirty="0" smtClean="0"/>
              <a:t>རིག་པའི་ཐོག་ལས་བརྟག་ཤིང་དཔྱད་དེ་ ཚོང་ཉོ་མི་གིས་ཚད་དཔག་དགོ</a:t>
            </a:r>
            <a:r>
              <a:rPr lang="en-US" sz="2000" dirty="0" smtClean="0"/>
              <a:t> (</a:t>
            </a:r>
            <a:r>
              <a:rPr lang="dz-BT" sz="2000" dirty="0" smtClean="0"/>
              <a:t>རལ་སྣམ་གྱི་གྲོས་གཞི་འོས་མཐུན་ཏོག་ཏོ་སྦེ་བཟོ</a:t>
            </a:r>
          </a:p>
          <a:p>
            <a:pPr lvl="1" algn="just"/>
            <a:r>
              <a:rPr lang="dz-BT" sz="2000" dirty="0" smtClean="0"/>
              <a:t>དཀའ་ངལ་སེལ་ཐབས་ངོ་སྤྲོད་ཐོག་ལས་ འོས་མཐུན་ཏོག་ཏོ་སྦེ་བཟོ</a:t>
            </a:r>
            <a:r>
              <a:rPr lang="en-US" sz="2000" dirty="0" smtClean="0"/>
              <a:t> (</a:t>
            </a:r>
            <a:r>
              <a:rPr lang="dz-BT" sz="2000" dirty="0" smtClean="0"/>
              <a:t>མཐུན་རྐྱེན་ག་དེ་ཉུང་ཉུངམ་འབད་བཏང</a:t>
            </a:r>
            <a:r>
              <a:rPr lang="dz-BT" sz="2000" dirty="0"/>
              <a:t>་</a:t>
            </a:r>
            <a:r>
              <a:rPr lang="en-US" sz="2000" dirty="0" smtClean="0"/>
              <a:t>)</a:t>
            </a:r>
            <a:endParaRPr lang="dz-BT" sz="2000" dirty="0"/>
          </a:p>
          <a:p>
            <a:pPr lvl="1" algn="just"/>
            <a:r>
              <a:rPr lang="dz-BT" sz="2000" dirty="0" smtClean="0"/>
              <a:t>ཚོང་ལཱ་གི་དཔེ་རིས་འདི་ འོས་མཐུན་ཏོག་ཏོ་སྦེ་བཐོ་དགོ།</a:t>
            </a:r>
            <a:endParaRPr lang="en-US" sz="2000" dirty="0"/>
          </a:p>
          <a:p>
            <a:pPr marL="0" indent="0" algn="just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53237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010" y="1592263"/>
            <a:ext cx="8252340" cy="3651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Know what you want to do and the best way to do it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en-GB" sz="2200" b="1" dirty="0">
                <a:solidFill>
                  <a:srgbClr val="92D050"/>
                </a:solidFill>
              </a:rPr>
              <a:t>Inside the office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May 9/2022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University of Alicante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="" xmlns:a16="http://schemas.microsoft.com/office/drawing/2014/main" id="{96282120-A33C-45DA-A2BD-4D7B32CC2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44" y="2862736"/>
            <a:ext cx="5856600" cy="376713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2A4DCB3D-E60E-4525-8133-B871B66936E5}"/>
              </a:ext>
            </a:extLst>
          </p:cNvPr>
          <p:cNvSpPr txBox="1"/>
          <p:nvPr/>
        </p:nvSpPr>
        <p:spPr>
          <a:xfrm>
            <a:off x="3140147" y="5724525"/>
            <a:ext cx="21451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Alexander Osterwalder &amp; Yves Pigneur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2793287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4E3BB0-8E0D-4834-A0A1-255EC6757BC7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4cca9a1c-ea03-4f56-8ded-6c285728d794"/>
    <ds:schemaRef ds:uri="http://schemas.microsoft.com/office/infopath/2007/PartnerControls"/>
    <ds:schemaRef ds:uri="9e7cb493-a9cd-49cd-846c-930d19753eb9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C2FA304-5347-451B-9A34-8150B5017CE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3358</TotalTime>
  <Words>5183</Words>
  <Application>Microsoft Office PowerPoint</Application>
  <PresentationFormat>On-screen Show (4:3)</PresentationFormat>
  <Paragraphs>407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Expressway Rg</vt:lpstr>
      <vt:lpstr>Microsoft Himalaya</vt:lpstr>
      <vt:lpstr>Roboto</vt:lpstr>
      <vt:lpstr>Times New Roman</vt:lpstr>
      <vt:lpstr>Wingdings</vt:lpstr>
      <vt:lpstr>Office Theme</vt:lpstr>
      <vt:lpstr>  ལས་རིམ་འཐེབ། ཤེས་ཡོན་དང་ཞིབ་འཚོལ་ནང་ གསར་བཏོད་ཀྱི་ཚོང་ལཱ་ལག་ལེན་དང་གསོ་སྐྱོང་འཐབ་ནི་གི་ ཚོང་ལཱ་དང་འབྲེལ་བའི་ཤེས་བྱའི་ལྟེ་བ། </vt:lpstr>
      <vt:lpstr>ཚོང་གི་ལཱ་དང་འབྲེལ་བའི་ཡིག་ལམ་གོང་འཕེལ། གསར་སྐྲུན་གོང་འཕེལ་དང་གསར་བཏོད་ གནས་རིམ་རེ་རེ་ནང་རྒྱབ་སྐྱོར་ ཕན་གནོད་དང་ཚད་གསར་བཏོད་འབད་ནི་ གྲོས་ཆོད་བཟོ་ནིའི་ལྕོགས་གྲུབ་དང་ སྒེར་གྱི་ངོ་རྟགས།</vt:lpstr>
      <vt:lpstr>PowerPoint Presentation</vt:lpstr>
      <vt:lpstr>འཛམ་གླིང་རིམ་གྱིས་གོང་འཕེལ་འགྱུར། འཇིག་རྟེན་བྱེད་པོས་བཀྲིན་ཆེ། དཔལ་འབྱོར་རིམ་གྱིས་གོང་འཕེལ་འགྱུར། ཚོང་པས་བཀྲིན་ཁོ་ན་ཡིན།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ཚོང་རོགས།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USER</cp:lastModifiedBy>
  <cp:revision>182</cp:revision>
  <dcterms:created xsi:type="dcterms:W3CDTF">2021-06-04T16:06:26Z</dcterms:created>
  <dcterms:modified xsi:type="dcterms:W3CDTF">2022-10-16T14:02:22Z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