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256" r:id="rId5"/>
    <p:sldId id="332" r:id="rId6"/>
    <p:sldId id="337" r:id="rId7"/>
    <p:sldId id="336" r:id="rId8"/>
    <p:sldId id="330" r:id="rId9"/>
    <p:sldId id="359" r:id="rId10"/>
    <p:sldId id="360" r:id="rId11"/>
    <p:sldId id="363" r:id="rId12"/>
    <p:sldId id="362" r:id="rId13"/>
    <p:sldId id="345" r:id="rId14"/>
    <p:sldId id="361" r:id="rId15"/>
    <p:sldId id="344" r:id="rId16"/>
    <p:sldId id="346" r:id="rId17"/>
    <p:sldId id="347" r:id="rId18"/>
    <p:sldId id="348" r:id="rId19"/>
    <p:sldId id="353" r:id="rId20"/>
    <p:sldId id="350" r:id="rId21"/>
    <p:sldId id="352" r:id="rId22"/>
    <p:sldId id="351" r:id="rId23"/>
    <p:sldId id="354" r:id="rId24"/>
    <p:sldId id="355" r:id="rId25"/>
    <p:sldId id="356" r:id="rId26"/>
    <p:sldId id="357" r:id="rId27"/>
    <p:sldId id="279" r:id="rId28"/>
    <p:sldId id="358" r:id="rId29"/>
    <p:sldId id="257" r:id="rId30"/>
    <p:sldId id="338" r:id="rId31"/>
    <p:sldId id="339" r:id="rId32"/>
    <p:sldId id="340" r:id="rId33"/>
    <p:sldId id="341" r:id="rId34"/>
    <p:sldId id="342" r:id="rId35"/>
    <p:sldId id="343" r:id="rId36"/>
    <p:sldId id="33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hering choden" initials="tc" lastIdx="1" clrIdx="0">
    <p:extLst>
      <p:ext uri="{19B8F6BF-5375-455C-9EA6-DF929625EA0E}">
        <p15:presenceInfo xmlns:p15="http://schemas.microsoft.com/office/powerpoint/2012/main" userId="8aacaa2437b859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70"/>
  </p:normalViewPr>
  <p:slideViewPr>
    <p:cSldViewPr snapToGrid="0">
      <p:cViewPr varScale="1">
        <p:scale>
          <a:sx n="113" d="100"/>
          <a:sy n="113" d="100"/>
        </p:scale>
        <p:origin x="13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0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sitra.fi/en/topics/megatrends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ocalwiki.org/bloomington-normal/Starting_your_own_Business/_files/entrepreneur%20mind.jpg/_info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ee.org/the_freeman/detail/after-the-welfare-state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fi.padlet.com/anckar/9zotua46w9tayyrw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blues.eu/module-1-entrepreneurship-innovation-for-turbulent-times/" TargetMode="Externa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039" y="1600200"/>
            <a:ext cx="7787425" cy="290068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de-DE" sz="2800" b="0" dirty="0">
                <a:latin typeface="Expressway Rg"/>
              </a:rPr>
            </a:br>
            <a:br>
              <a:rPr lang="de-DE" sz="2800" b="0" dirty="0">
                <a:latin typeface="Expressway Rg"/>
              </a:rPr>
            </a:br>
            <a:br>
              <a:rPr lang="de-DE" sz="2800" b="0" dirty="0">
                <a:latin typeface="Expressway Rg"/>
              </a:rPr>
            </a:br>
            <a:br>
              <a:rPr lang="de-DE" sz="2800" b="0" dirty="0">
                <a:latin typeface="Expressway Rg"/>
              </a:rPr>
            </a:br>
            <a:br>
              <a:rPr lang="dz-BT" sz="4000" dirty="0">
                <a:latin typeface="Expressway Rg"/>
              </a:rPr>
            </a:br>
            <a:r>
              <a:rPr lang="dz-BT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ཚོང་ལཱ་ཟེར་མི་ག་ཅི་སྨ?</a:t>
            </a:r>
            <a:br>
              <a:rPr lang="dz-BT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br>
              <a:rPr lang="dz-BT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dz-BT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ཨེན་ཀོར། ལས་རིམ་ཐེབ།</a:t>
            </a:r>
            <a:br>
              <a:rPr lang="dz-BT" sz="4000" dirty="0">
                <a:latin typeface="Expressway Rg"/>
              </a:rPr>
            </a:br>
            <a:r>
              <a:rPr lang="bo-CN" sz="27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ཤེས་ཡོན་དང་ཞིབ་འཚོལ་ནང་ གསར་བཏོད་ཅན་གྱི་ཚོང་ལཱའི་སྦྱོང་བརྡར་གོང་འཕེལ་གཏང་ནིའི་དོན་ལུ་ ཚོང་ལཱའི་ཡོན་ཏན་ལྟེ་བ།</a:t>
            </a:r>
            <a:endParaRPr lang="en-US" sz="27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de-DE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92" y="3985846"/>
            <a:ext cx="7192108" cy="152087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dz-BT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dz-BT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dz-BT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3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ཧཱ་གཱ་ཧི་ལི་ཡ།</a:t>
            </a:r>
            <a:endParaRPr lang="en-US" sz="3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5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27200"/>
            <a:ext cx="7886700" cy="767391"/>
          </a:xfrm>
        </p:spPr>
        <p:txBody>
          <a:bodyPr>
            <a:normAutofit fontScale="90000"/>
          </a:bodyPr>
          <a:lstStyle/>
          <a:p>
            <a:r>
              <a:rPr lang="dz-BT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br>
              <a:rPr lang="dz-BT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dz-BT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དཔེ་གསར་གནམ་མེད་ས་མེད་དར་ཁྱབ་འགྱོ་མི།</a:t>
            </a:r>
            <a:br>
              <a:rPr lang="dz-BT" dirty="0"/>
            </a:b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སྲི་ཏ་ར་གི་ གནམ་མེད་ས་མེད་དར་ཁྱབ་འགྱོ་བའི་དཔེ་གསར་ ༢༠༢༠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27759" y="5380759"/>
            <a:ext cx="4601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Source: </a:t>
            </a:r>
            <a:r>
              <a:rPr lang="en-GB" sz="1350" dirty="0" err="1"/>
              <a:t>Sitra</a:t>
            </a:r>
            <a:r>
              <a:rPr lang="en-GB" sz="1350" dirty="0"/>
              <a:t>, </a:t>
            </a:r>
            <a:r>
              <a:rPr lang="en-GB" sz="1350" dirty="0">
                <a:hlinkClick r:id="rId2"/>
              </a:rPr>
              <a:t>https://www.sitra.fi/en/topics/megatrends/</a:t>
            </a:r>
            <a:r>
              <a:rPr lang="en-GB" sz="1350" dirty="0"/>
              <a:t>  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52CD25-DB62-4E2F-8400-277734B5C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910"/>
            <a:ext cx="10511756" cy="7883819"/>
          </a:xfrm>
        </p:spPr>
      </p:pic>
    </p:spTree>
    <p:extLst>
      <p:ext uri="{BB962C8B-B14F-4D97-AF65-F5344CB8AC3E}">
        <p14:creationId xmlns:p14="http://schemas.microsoft.com/office/powerpoint/2010/main" val="1415771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1111-EB84-4243-8E05-FCEAE134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135954"/>
            <a:ext cx="10699750" cy="2629470"/>
          </a:xfrm>
        </p:spPr>
        <p:txBody>
          <a:bodyPr/>
          <a:lstStyle/>
          <a:p>
            <a:br>
              <a:rPr lang="fi-FI" dirty="0"/>
            </a:b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གནམ་མེད་ས་མེད་དར་ཁྱབ་འགྱོ་མི་ ༢༠༥༠།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AADC63-D80E-455E-AE4F-10DFA3CBE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067"/>
            <a:ext cx="8309219" cy="3325813"/>
          </a:xfrm>
        </p:spPr>
      </p:pic>
    </p:spTree>
    <p:extLst>
      <p:ext uri="{BB962C8B-B14F-4D97-AF65-F5344CB8AC3E}">
        <p14:creationId xmlns:p14="http://schemas.microsoft.com/office/powerpoint/2010/main" val="4922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A3A6-4360-4D24-B147-85810BD5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Why trends are important?</a:t>
            </a:r>
            <a:br>
              <a:rPr lang="dz-BT" dirty="0"/>
            </a:b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དར་ཁྱབ་འགྱོ་བའི་དཔེ་སར་འདི་ ག་ཅི་སྦེ་ ཁག་ཆེཝ་སྨོ?</a:t>
            </a:r>
            <a:endParaRPr lang="LID4096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6640A0-78DA-412C-9E4C-6A208856AC6E}"/>
              </a:ext>
            </a:extLst>
          </p:cNvPr>
          <p:cNvSpPr/>
          <p:nvPr/>
        </p:nvSpPr>
        <p:spPr>
          <a:xfrm>
            <a:off x="5700961" y="2185577"/>
            <a:ext cx="2456149" cy="21883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z-BT" dirty="0"/>
              <a:t>ཕིན་ལེནཌི་ལུ་ ཚོང་སྡེ་ཚུ་འགོ་བཙུགས་ཞིནམ་ལས་ ཁོང་བརྒྱ་ཆ་༥༠ དེམ་ཅིག་གིས་ ལོ་ཅིག་འགྱོ་རུང་ ལཱ་འབད་དེ་རང་འདུག།</a:t>
            </a:r>
            <a:endParaRPr lang="LID4096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DA8D06-F236-47A9-9100-C192D345C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4174" y="-364827"/>
            <a:ext cx="16487423" cy="9274177"/>
          </a:xfrm>
        </p:spPr>
      </p:pic>
    </p:spTree>
    <p:extLst>
      <p:ext uri="{BB962C8B-B14F-4D97-AF65-F5344CB8AC3E}">
        <p14:creationId xmlns:p14="http://schemas.microsoft.com/office/powerpoint/2010/main" val="400917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76D5-79AE-492C-A82F-59136DD9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83" y="1832464"/>
            <a:ext cx="7886700" cy="1325563"/>
          </a:xfrm>
        </p:spPr>
        <p:txBody>
          <a:bodyPr/>
          <a:lstStyle/>
          <a:p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ཚོང་འབྲེལ་རིམ་ལུགས།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6C880-EC4C-4E72-8E69-02CC3E13C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54249"/>
            <a:ext cx="8392060" cy="365665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dz-BT" dirty="0"/>
          </a:p>
          <a:p>
            <a:pPr>
              <a:lnSpc>
                <a:spcPct val="150000"/>
              </a:lnSpc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ཚོང་འབྲེལ་པ་ཚུ་རུ་ 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ས་གནས་ཀྱི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 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གཙུག་སྡེ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་དང་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མི་ངོ་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ཚུ་གི་རྒྱབ་སྐྱོར་གྱི་ཐོག་ལས་ ཚོང་གི་གོ་སྐབས་ངོས་འཛིན་དང་་ཚོང་ལམ་གྱི་གོ་སྐབས་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ལོག་སྤྱོད་འབད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་ནི།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</a:t>
            </a:r>
            <a:endParaRPr lang="dz-B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གོ་སྐབས་དང་མཁོ་མངག་གི་དགོས་མཁོ།</a:t>
            </a:r>
          </a:p>
          <a:p>
            <a:pPr lvl="1"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སློབ་ཕྲུག་ཚུ་གི་དཔེར་ན་ ཚོང་ལཱའི་གནས་སྟབས་འགྲན་བསྡུར་ན་ རིམ་ལུགས་གསརཔ་བཟོ་ནི་རྩི་རྐྱབ་ཨིན། འདི་དགོཔ་འདུག་ག?</a:t>
            </a:r>
            <a:endParaRPr lang="fi-FI" sz="2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/>
            <a:endParaRPr lang="fi-FI" dirty="0"/>
          </a:p>
          <a:p>
            <a:pPr marL="0" indent="0">
              <a:buNone/>
            </a:pPr>
            <a:r>
              <a:rPr lang="fi-FI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56073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D46D-AA5B-4A5C-AF06-D32A92BD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ཕི་ནིཤི་མཐར་འཁྱོལ་སྲུང་།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A306B3-168A-44AB-AC23-AC980CA72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771" y="2336711"/>
            <a:ext cx="5869407" cy="3351302"/>
          </a:xfrm>
        </p:spPr>
      </p:pic>
    </p:spTree>
    <p:extLst>
      <p:ext uri="{BB962C8B-B14F-4D97-AF65-F5344CB8AC3E}">
        <p14:creationId xmlns:p14="http://schemas.microsoft.com/office/powerpoint/2010/main" val="190237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E193-8DA0-490A-AA48-755361F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ཨེང་རི་བཱརཌས།</a:t>
            </a:r>
            <a:endParaRPr lang="LID4096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94418-45F6-4FFC-8DF9-B7C23D677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3121"/>
            <a:ext cx="7886700" cy="3585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z-BT" dirty="0"/>
          </a:p>
          <a:p>
            <a:pPr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ཕི་ནིཤི་ཚོང་སྡེ་རོ་བཱི་ཡོ་གི་བཟོ་བཟོཝ།</a:t>
            </a:r>
            <a:endParaRPr lang="dz-BT" sz="2000" dirty="0"/>
          </a:p>
          <a:p>
            <a:pPr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སློབ་ཕྲུག་སྡེ་ཚན་ཅིག་གིས་ གློག་རྩེད་བཟོ་ནིའི་འགྲན་བསྡུར་རྒྱལ་ཁ་ཐོབ་སྟེ་ རོ་བཱི་ཡོ་འདི་གཞི་བཙུགས་འབད་ནུག</a:t>
            </a:r>
            <a:endParaRPr lang="dz-BT" dirty="0"/>
          </a:p>
          <a:p>
            <a:pPr lvl="1"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༢༠༠༩ ནང་ ཚོང་སྡེ་ཆུང་ཀུ་སྦེ་སདོད་ནུག།</a:t>
            </a:r>
            <a:endParaRPr lang="dz-BT" dirty="0"/>
          </a:p>
          <a:p>
            <a:pPr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དར་ཁྱབ་འགྱོ་ཡོད་པའི་དཔེ་གསར</a:t>
            </a:r>
            <a:r>
              <a:rPr lang="fi-FI" sz="2000" dirty="0"/>
              <a:t> </a:t>
            </a:r>
            <a:r>
              <a:rPr lang="fi-FI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འགྲུལ་འཕྲིན།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118986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103F-DD54-4A8E-9386-2C902D54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98" y="1413773"/>
            <a:ext cx="12486217" cy="2136947"/>
          </a:xfrm>
        </p:spPr>
        <p:txBody>
          <a:bodyPr>
            <a:normAutofit/>
          </a:bodyPr>
          <a:lstStyle/>
          <a:p>
            <a:br>
              <a:rPr lang="dz-BT" dirty="0"/>
            </a:b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དཔེ་གསར་ལས་ རོ་བཱི་ཡོ་གི་ ཁེ་ཕན།</a:t>
            </a:r>
            <a:b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AED9D4-36FC-4B6D-A043-C1A314CFF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3454" y="-1036159"/>
            <a:ext cx="17505658" cy="9846935"/>
          </a:xfrm>
        </p:spPr>
      </p:pic>
    </p:spTree>
    <p:extLst>
      <p:ext uri="{BB962C8B-B14F-4D97-AF65-F5344CB8AC3E}">
        <p14:creationId xmlns:p14="http://schemas.microsoft.com/office/powerpoint/2010/main" val="75369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B598-7504-4C71-A904-22886D34C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z-BT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གྲོས་བསྡུར།</a:t>
            </a:r>
            <a:endParaRPr lang="LID4096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585F4-4F92-4FB6-BA2A-F458EABF3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8618"/>
            <a:ext cx="7886700" cy="258493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ཀ༽ ཁྱོད་ཀྱི་རྒྱལ་ཁབ་ནང་ལས་ ཚོང་འབྲེལ་པ་མཐར་འཁྱོལ་བའི་སྲུང་?</a:t>
            </a:r>
            <a:endParaRPr lang="fi-FI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ཁ༽ སྐབས་སུ་འབབ་པ་ ཚོང་འབྲེལ་པ་གསརཔ་གིས་ དཔེ་གསར་དར་ཁྱབ་      གཏང་ཡོད་ག?</a:t>
            </a:r>
            <a:endParaRPr lang="LID4096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8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64B71-7421-4DEA-A8DA-2B96558B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z-BT" dirty="0"/>
              <a:t> </a:t>
            </a:r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སྤེན་པ</a:t>
            </a:r>
            <a:r>
              <a:rPr lang="fi-FI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  <a:endParaRPr lang="LID4096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89EF8-D1AB-4366-9E0D-8094E9157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75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ED2E-68BB-440D-9117-0539E6B5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z-BT" dirty="0"/>
            </a:br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ཚོང་འབྲེལ་རིམ་ལུགས་དང་ དཔལ་འབྱོར་རིམ་ལུགས།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4D16C-A2BA-4552-80D9-242162873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17" y="2477152"/>
            <a:ext cx="7886700" cy="25849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i-FI" dirty="0"/>
          </a:p>
          <a:p>
            <a:pPr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ཚོང་འབྲེལ་རིམ་ལུགས</a:t>
            </a:r>
            <a:r>
              <a:rPr lang="fi-FI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= </a:t>
            </a: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མཐུན་འབྲེལ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་དང་</a:t>
            </a: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ལྕོགས་གྲུབ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་ཀྱི་འབྲེལ་མཐུད།</a:t>
            </a:r>
          </a:p>
          <a:p>
            <a:pPr>
              <a:lnSpc>
                <a:spcPct val="150000"/>
              </a:lnSpc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དཔལ་འབྱོར་རིམ་ལུགས</a:t>
            </a:r>
            <a:r>
              <a:rPr lang="fi-FI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=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སྣ་མང་གི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་བཟོ་སྐྲུན་རིམ་ལུགས་ཀྱི་ ས་གནས་ཡང་ན་ལུང་ཕྱོགས་ཀྱི་ དཔལ་འགྱོར་སྟོནམ་ཨིན།</a:t>
            </a:r>
          </a:p>
          <a:p>
            <a:pPr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ཚོང་འབྲེལ་རིམ་ལུགས་འདི་ དཔལ་འབྱོར་རིམ་ལུགས་ནང་བཙུགས་ཏེ་ཡོད།</a:t>
            </a:r>
            <a:endParaRPr lang="LID4096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09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A597A3-9C44-455B-B4B5-E4EBB023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4684"/>
            <a:ext cx="7798913" cy="1487604"/>
          </a:xfrm>
        </p:spPr>
        <p:txBody>
          <a:bodyPr>
            <a:normAutofit/>
          </a:bodyPr>
          <a:lstStyle/>
          <a:p>
            <a:br>
              <a:rPr lang="dz-BT" sz="3600" dirty="0">
                <a:latin typeface="Expressway Rg"/>
                <a:cs typeface="Times New Roman"/>
              </a:rPr>
            </a:br>
            <a:r>
              <a:rPr lang="dz-BT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ཚོང་པ།</a:t>
            </a:r>
            <a:endParaRPr lang="en-US" sz="3600" dirty="0">
              <a:latin typeface="Expressway Rg"/>
              <a:cs typeface="Times New Roman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E46CAB-D8E8-4495-B8CF-5DC57B20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75427"/>
            <a:ext cx="7886700" cy="346142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  <a:tabLst>
                <a:tab pos="1617663" algn="l"/>
              </a:tabLst>
              <a:defRPr/>
            </a:pPr>
            <a:endParaRPr lang="dz-BT" sz="3800" dirty="0"/>
          </a:p>
          <a:p>
            <a:pPr>
              <a:lnSpc>
                <a:spcPct val="150000"/>
              </a:lnSpc>
              <a:tabLst>
                <a:tab pos="1617663" algn="l"/>
              </a:tabLst>
              <a:defRPr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ཉེན་ཁ་འབག་སྟེ་ ཁེ་ཕན་ཡང་ཐོབ།</a:t>
            </a:r>
          </a:p>
          <a:p>
            <a:pPr>
              <a:lnSpc>
                <a:spcPct val="150000"/>
              </a:lnSpc>
              <a:tabLst>
                <a:tab pos="1617663" algn="l"/>
              </a:tabLst>
              <a:defRPr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ཐོན་སྐྱེད། ཞབས་ཏོག་དང་ ཚོང་གི་བཟོ་བཀོད་ཚུ་གསར་གཏོད་འབདཝ་ཨིན།</a:t>
            </a:r>
            <a:endParaRPr lang="dz-BT" sz="2400" dirty="0"/>
          </a:p>
          <a:p>
            <a:pPr>
              <a:lnSpc>
                <a:spcPct val="150000"/>
              </a:lnSpc>
              <a:tabLst>
                <a:tab pos="1617663" algn="l"/>
              </a:tabLst>
              <a:defRPr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གསར་གཏོད་དང་ དཔལ་འབྱོར་གོང་འཕེལ་་གཏངམ་ཨིན།</a:t>
            </a:r>
            <a:endParaRPr lang="dz-BT" sz="2400" dirty="0"/>
          </a:p>
          <a:p>
            <a:pPr>
              <a:lnSpc>
                <a:spcPct val="150000"/>
              </a:lnSpc>
              <a:tabLst>
                <a:tab pos="1617663" algn="l"/>
              </a:tabLst>
              <a:defRPr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ཁྲིམས་ལུགས་དང་འཁྲིལ་ཏེ་ ཁྲལ་ཚུ་སྤྲོདཔ་ཨིན།</a:t>
            </a:r>
            <a:endParaRPr lang="dz-BT" sz="3800" dirty="0"/>
          </a:p>
          <a:p>
            <a:pPr>
              <a:lnSpc>
                <a:spcPct val="150000"/>
              </a:lnSpc>
              <a:tabLst>
                <a:tab pos="1617663" algn="l"/>
              </a:tabLst>
              <a:defRPr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འགོ་བཙུགས་ཚོང་འབྲེལ་གཞི་བཙུགས་ཡང་ན་ ཚོང་ལཱ་ཉོཝ་ཨིན།</a:t>
            </a:r>
            <a:r>
              <a:rPr lang="en-US" sz="3800" dirty="0"/>
              <a:t> </a:t>
            </a:r>
            <a:endParaRPr lang="en-GB" sz="3800" dirty="0"/>
          </a:p>
          <a:p>
            <a:pPr>
              <a:tabLst>
                <a:tab pos="1617663" algn="l"/>
              </a:tabLst>
              <a:defRPr/>
            </a:pPr>
            <a:endParaRPr lang="en-GB" sz="3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BBAF2-BC92-4704-87E6-DFEF1D4E6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60333" y="1"/>
            <a:ext cx="3038328" cy="24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0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45EA-F031-4001-90EE-19712C16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83" y="1559322"/>
            <a:ext cx="7211483" cy="488951"/>
          </a:xfrm>
        </p:spPr>
        <p:txBody>
          <a:bodyPr>
            <a:normAutofit fontScale="90000"/>
          </a:bodyPr>
          <a:lstStyle/>
          <a:p>
            <a:r>
              <a:rPr lang="dz-BT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སྤྱི་ལོ་༡༩༩༠ གོ་གྲངས་ དཔྱེད་རི་འདུག་ག?</a:t>
            </a:r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BADE4-3859-404E-8FF0-7DDC766518CC}"/>
              </a:ext>
            </a:extLst>
          </p:cNvPr>
          <p:cNvSpPr/>
          <p:nvPr/>
        </p:nvSpPr>
        <p:spPr>
          <a:xfrm>
            <a:off x="6356350" y="2114551"/>
            <a:ext cx="1733550" cy="69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z-BT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པོ་ཀྲར་གྱི་རྡོ་རྗེ་ཕ་ལམ་གྱི་བཟོ་བཀོད།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A6B785-B137-474B-8D30-FF0A9C231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9" y="2247107"/>
            <a:ext cx="6403622" cy="3602038"/>
          </a:xfrm>
        </p:spPr>
      </p:pic>
    </p:spTree>
    <p:extLst>
      <p:ext uri="{BB962C8B-B14F-4D97-AF65-F5344CB8AC3E}">
        <p14:creationId xmlns:p14="http://schemas.microsoft.com/office/powerpoint/2010/main" val="273994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8FC7AF-A45A-4B09-8AF6-B59A257A9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" y="1287462"/>
            <a:ext cx="7614355" cy="4283075"/>
          </a:xfrm>
        </p:spPr>
      </p:pic>
    </p:spTree>
    <p:extLst>
      <p:ext uri="{BB962C8B-B14F-4D97-AF65-F5344CB8AC3E}">
        <p14:creationId xmlns:p14="http://schemas.microsoft.com/office/powerpoint/2010/main" val="415415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54F0F3-5F1F-432D-9FA7-0446A7E7C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8" y="1125007"/>
            <a:ext cx="8593667" cy="4833939"/>
          </a:xfrm>
        </p:spPr>
      </p:pic>
    </p:spTree>
    <p:extLst>
      <p:ext uri="{BB962C8B-B14F-4D97-AF65-F5344CB8AC3E}">
        <p14:creationId xmlns:p14="http://schemas.microsoft.com/office/powerpoint/2010/main" val="2842405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3983CF-DB7C-4C9F-9F45-C94109FB6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བྱེམ?</a:t>
            </a:r>
            <a:endParaRPr lang="LID4096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A7CA37-708B-49BA-B5A4-DFC9D2CC6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91" y="2012645"/>
            <a:ext cx="7886700" cy="25849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z-BT" dirty="0"/>
          </a:p>
          <a:p>
            <a:pPr>
              <a:lnSpc>
                <a:spcPct val="150000"/>
              </a:lnSpc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ཚོང་འབྲེལ་པ་ག་ར་ གཙུག་སྡེ། འབྲེལ་མཐུད། མཁོ་མངག</a:t>
            </a:r>
            <a: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(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ས་གནས</a:t>
            </a:r>
            <a: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/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རྒྱལ་ཡོངས</a:t>
            </a:r>
            <a: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་དང་ རྒྱུ་མཚན་གནས་སྟངས་ལུ་ 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བརྟེན་ཏེ་སྡོད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པ་ཨིན།</a:t>
            </a:r>
            <a:endParaRPr lang="dz-BT" dirty="0"/>
          </a:p>
          <a:p>
            <a:pPr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 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</a:t>
            </a:r>
            <a:r>
              <a:rPr lang="dz-BT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ལྟེ་བ་གི་ ཚོང་འབྲེལ་ལས་སྣ་ག་ཅི་བཟུམ་ལུ་ རྒྱབ་སྐྱོར་འབད་དགོཔ་འདུག?</a:t>
            </a:r>
          </a:p>
          <a:p>
            <a:pPr>
              <a:buFont typeface="Symbol" panose="05050102010706020507" pitchFamily="18" charset="2"/>
              <a:buChar char="Þ"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133711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092825"/>
            <a:ext cx="9144000" cy="76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7350" y="315913"/>
            <a:ext cx="7142155" cy="1143000"/>
          </a:xfrm>
        </p:spPr>
        <p:txBody>
          <a:bodyPr anchor="t">
            <a:normAutofit/>
          </a:bodyPr>
          <a:lstStyle/>
          <a:p>
            <a:br>
              <a:rPr lang="de-DE" sz="2800"/>
            </a:br>
            <a:endParaRPr lang="de-DE" sz="280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3010" y="1592262"/>
            <a:ext cx="860425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z-BT" sz="2200" b="1" dirty="0"/>
          </a:p>
          <a:p>
            <a:pPr marL="0" indent="0">
              <a:lnSpc>
                <a:spcPct val="150000"/>
              </a:lnSpc>
              <a:buNone/>
            </a:pPr>
            <a:r>
              <a:rPr lang="dz-BT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ཚོང་འབྲེལ་དང་དཔལ་འབྱོར།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z-BT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ཚོང་སྡེ་གིས་ མ་དངུལ། གཡོག། ཁྲལ་བཟོཝ་ཨིན།</a:t>
            </a:r>
          </a:p>
          <a:p>
            <a:pPr>
              <a:lnSpc>
                <a:spcPct val="150000"/>
              </a:lnSpc>
            </a:pPr>
            <a:r>
              <a:rPr lang="dz-BT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ཕི་ནིཤི་གི་བི་ཨེན་པི་ བརྒྱ་ཆ་༥༤ འདི་ བཟང་ཚང་ཚོང་འབྲེལ་ལས་འོངམ་ཨིན།</a:t>
            </a:r>
          </a:p>
          <a:p>
            <a:pPr>
              <a:lnSpc>
                <a:spcPct val="150000"/>
              </a:lnSpc>
            </a:pPr>
            <a:r>
              <a:rPr lang="dz-BT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མི་དམངས་ཞབས་ཏོག་རྐྱངམ་ཅིག་བྱིན་པ་ཅིན་ མི་སྡེ་ལུ་ཕན་མི་ཐོག།</a:t>
            </a:r>
            <a:endParaRPr lang="en-GB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buNone/>
            </a:pPr>
            <a:endParaRPr lang="en-GB" sz="2200" b="1" dirty="0"/>
          </a:p>
          <a:p>
            <a:pPr marL="0" indent="0">
              <a:buNone/>
            </a:pPr>
            <a:endParaRPr lang="en-GB" sz="22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68F6-CEB4-C040-B3A3-CADDD499EB7C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AB19D-5517-4BF7-A810-C2A3EA36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714" y="5950705"/>
            <a:ext cx="1689733" cy="907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E6C0A-455C-4035-8CA8-5DEF62A98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08130" y="4142141"/>
            <a:ext cx="2943670" cy="18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55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ED0E-705A-431A-BF7B-AB8F8DDD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རྒྱལ་སྤྱིའི</a:t>
            </a:r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་ཚོང་འབྲེལ་</a:t>
            </a: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ལྟ་རྟོག</a:t>
            </a:r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།</a:t>
            </a:r>
            <a:endParaRPr lang="LID4096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B3841-3D0E-44C7-9E89-B99FE0B8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36530"/>
            <a:ext cx="7886700" cy="25849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i-FI" dirty="0"/>
          </a:p>
          <a:p>
            <a:pPr>
              <a:lnSpc>
                <a:spcPct val="150000"/>
              </a:lnSpc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རྒྱལ་སྤྱིའི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 སྦོམ་ཤོས་དང་ རིང་ཤོག་སྦེ་</a:t>
            </a: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བརྟག་ཞིབ་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འབད་བའི་ཚོང་འབྲེལ། འདི་གི་ དཔལ་འབྱོར་༥༠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གི་</a:t>
            </a: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ཁྱད་བསྡུར།</a:t>
            </a:r>
            <a:endParaRPr lang="dz-BT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fi-FI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fi-FI" dirty="0"/>
              <a:t>https://www.gemconsortium.org/reports/latest-global-report</a:t>
            </a:r>
          </a:p>
        </p:txBody>
      </p:sp>
    </p:spTree>
    <p:extLst>
      <p:ext uri="{BB962C8B-B14F-4D97-AF65-F5344CB8AC3E}">
        <p14:creationId xmlns:p14="http://schemas.microsoft.com/office/powerpoint/2010/main" val="425511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A597A3-9C44-455B-B4B5-E4EBB023C2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7263"/>
            <a:ext cx="4945063" cy="1625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Global entrepreneurship monitor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E46CAB-D8E8-4495-B8CF-5DC57B2029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75425" y="917575"/>
            <a:ext cx="2568575" cy="4852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>
              <a:tabLst>
                <a:tab pos="1617663" algn="l"/>
              </a:tabLst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tabLst>
                <a:tab pos="1617663" algn="l"/>
              </a:tabLst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tabLst>
                <a:tab pos="1617663" algn="l"/>
              </a:tabLst>
              <a:defRPr/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554CB-731A-47AB-B24D-8E602B7E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438" y="-87359"/>
            <a:ext cx="10706571" cy="60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87AB1-C96A-4B8B-9BD3-E3A53C435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122" y="0"/>
            <a:ext cx="12956822" cy="72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1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B5EDD-18F3-49CC-AC7E-851BFD0C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01" y="-212819"/>
            <a:ext cx="10981268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5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76F55-7C66-49A7-9C27-53E094472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667"/>
            <a:ext cx="9162815" cy="51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4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926354-3174-4F0A-9247-13CE0465E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i-FI" dirty="0">
                <a:latin typeface="Expressway Rg"/>
              </a:rPr>
            </a:br>
            <a:r>
              <a:rPr lang="dz-BT" sz="27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ཚོང་པ་ཚུའི་སྐོར་ལས་ གློག་བརྙེན་ཐུང་ཀུ།</a:t>
            </a:r>
            <a:br>
              <a:rPr lang="fi-FI" dirty="0">
                <a:latin typeface="Expressway Rg"/>
              </a:rPr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765ADD-BA9E-4820-B079-51BC4ADE1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z-BT" dirty="0">
              <a:latin typeface="Expressway Rg"/>
            </a:endParaRPr>
          </a:p>
          <a:p>
            <a:r>
              <a:rPr lang="dz-BT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ཨིན་བེས་ཀྲོ་ཆི་དྲི་ཡ།</a:t>
            </a:r>
            <a:endParaRPr lang="fi-FI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B390778-831B-4704-80C3-7D4778BDE3C6}"/>
              </a:ext>
            </a:extLst>
          </p:cNvPr>
          <p:cNvSpPr txBox="1"/>
          <p:nvPr/>
        </p:nvSpPr>
        <p:spPr>
          <a:xfrm>
            <a:off x="640299" y="3622515"/>
            <a:ext cx="7178149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fi-FI">
                <a:cs typeface="Calibri"/>
              </a:rPr>
            </a:br>
            <a:r>
              <a:rPr lang="en-US" sz="2800">
                <a:latin typeface="Expressway Rg"/>
              </a:rPr>
              <a:t>https://www.investopedia.com/terms/e/entrepreneur.asp</a:t>
            </a:r>
            <a:endParaRPr lang="fi-FI" sz="4400">
              <a:latin typeface="Expressway Rg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019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F3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BEEC3-CB16-45DB-A082-11B95238E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66" y="724958"/>
            <a:ext cx="9614370" cy="54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24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16F092-EC48-46E5-B768-A74AFC7D1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539221"/>
            <a:ext cx="10507135" cy="59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3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CDF8B-2CDD-4D72-9067-7ED336C5A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4" y="592667"/>
            <a:ext cx="10517481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29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092825"/>
            <a:ext cx="9144000" cy="76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7350" y="315913"/>
            <a:ext cx="7142155" cy="1143000"/>
          </a:xfrm>
        </p:spPr>
        <p:txBody>
          <a:bodyPr anchor="t">
            <a:normAutofit/>
          </a:bodyPr>
          <a:lstStyle/>
          <a:p>
            <a:br>
              <a:rPr lang="de-DE" sz="2800"/>
            </a:br>
            <a:endParaRPr lang="de-DE" sz="280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3010" y="1592262"/>
            <a:ext cx="860425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dz-BT" sz="5400" b="1" dirty="0"/>
          </a:p>
          <a:p>
            <a:pPr marL="0" indent="0" algn="ctr">
              <a:buNone/>
            </a:pPr>
            <a:r>
              <a:rPr lang="dz-BT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པཌ་ལེཊ–༣།</a:t>
            </a:r>
            <a:endParaRPr lang="en-GB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buNone/>
            </a:pPr>
            <a:r>
              <a:rPr lang="en-GB" sz="5400" b="1" dirty="0">
                <a:hlinkClick r:id="rId2"/>
              </a:rPr>
              <a:t>https://fi.padlet.com/anckar/9zotua46w9tayyrw</a:t>
            </a:r>
            <a:r>
              <a:rPr lang="en-GB" sz="5400" b="1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68F6-CEB4-C040-B3A3-CADDD499EB7C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AB19D-5517-4BF7-A810-C2A3EA36A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714" y="5950705"/>
            <a:ext cx="1689733" cy="9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092825"/>
            <a:ext cx="9144000" cy="76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493" y="1614858"/>
            <a:ext cx="8584302" cy="817256"/>
          </a:xfrm>
        </p:spPr>
        <p:txBody>
          <a:bodyPr anchor="t">
            <a:normAutofit fontScale="90000"/>
          </a:bodyPr>
          <a:lstStyle/>
          <a:p>
            <a:r>
              <a:rPr lang="dz-BT" sz="32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ཚན་རིག་གི་བྱུང་རབས།</a:t>
            </a:r>
            <a:br>
              <a:rPr lang="dz-BT" sz="4000" b="1" dirty="0"/>
            </a:br>
            <a:br>
              <a:rPr lang="dz-BT" sz="4000" b="1" dirty="0"/>
            </a:br>
            <a:br>
              <a:rPr lang="de-DE" sz="2800" dirty="0"/>
            </a:b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1402" y="2356701"/>
            <a:ext cx="8734693" cy="41247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z-BT" dirty="0"/>
          </a:p>
          <a:p>
            <a:pPr marL="0" indent="0">
              <a:lnSpc>
                <a:spcPct val="150000"/>
              </a:lnSpc>
              <a:buNone/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</a:t>
            </a:r>
            <a:r>
              <a:rPr lang="en-US" dirty="0"/>
              <a:t> .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ཇོ་སེབ་ ཤུམ་པི་ཀྲར། ཚོང་པ་ཚུ་གི་ཁེབ་ས་བཟོ་ནིའི་དོན་ལུ་གསར་གཏོད།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</a:t>
            </a:r>
            <a:r>
              <a:rPr lang="en-US" sz="2000" dirty="0"/>
              <a:t>. 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ཕེརནཀ་ ནའིཊ་ ཚོང་པ་ཚུ་གི་ཉེན་ཁ་འབག་སྟེ་ 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</a:t>
            </a:r>
            <a:r>
              <a:rPr lang="en-US" sz="2000" dirty="0"/>
              <a:t>. </a:t>
            </a:r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ཨི་ཟེརལ་ ཀིརཟ་ནེར། ཚོང་ལཱ་འདི་ གསར་རྙེད་འབད་ནིའི་ རིམ་པ་ཅིག་ཨིན།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68F6-CEB4-C040-B3A3-CADDD499EB7C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A9AC9-31B9-4ABC-B98E-CAA64E6B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7" y="6040744"/>
            <a:ext cx="1415143" cy="8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092825"/>
            <a:ext cx="9144000" cy="76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905" y="1343708"/>
            <a:ext cx="8602280" cy="548095"/>
          </a:xfrm>
        </p:spPr>
        <p:txBody>
          <a:bodyPr anchor="t">
            <a:normAutofit fontScale="90000"/>
          </a:bodyPr>
          <a:lstStyle/>
          <a:p>
            <a:r>
              <a:rPr lang="dz-BT" sz="27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ཚོང་ལཱ་འདི་</a:t>
            </a:r>
            <a:br>
              <a:rPr lang="dz-BT" sz="2800" dirty="0"/>
            </a:b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6638" y="1583703"/>
            <a:ext cx="8753547" cy="48977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z-BT" sz="2000" b="1" dirty="0"/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ལས་འགུལ་གྲོས་འཆར་བཟོ་ནི།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དཀའ་ངལ་སལ་ནི།</a:t>
            </a:r>
            <a:endParaRPr lang="en-US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en-US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Design thinking</a:t>
            </a:r>
            <a:endParaRPr lang="dz-BT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བཟོ་བཀོད་</a:t>
            </a:r>
            <a:endParaRPr lang="dz-BT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bo-CN" sz="17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དུས་རྒྱུན</a:t>
            </a:r>
            <a:r>
              <a:rPr lang="dz-BT" sz="17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་ལྷབ་སྦྱང་འབད་ནི།</a:t>
            </a:r>
            <a:endParaRPr lang="dz-BT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དུས་རྒྱུན་ཡར་དྲག་འགྱོ་ནི།</a:t>
            </a:r>
            <a:endParaRPr lang="dz-BT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དཔེ་སྟོན་འབད་ནི།</a:t>
            </a:r>
            <a:endParaRPr lang="dz-BT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འབྲེལ་བ་ཐབ་ནི།།</a:t>
            </a:r>
            <a:endParaRPr lang="en-US" sz="17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en-US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Hacking growth</a:t>
            </a:r>
            <a:endParaRPr lang="dz-BT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ཚོང་འབྲེལ་དང་ཚོང་སྒྱུར།</a:t>
            </a:r>
            <a:endParaRPr lang="en-US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དཔེ་གསར་དཔེར་ར་ ཚོང་འབྲེལ་</a:t>
            </a: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རིམ་ལུགས</a:t>
            </a:r>
            <a:r>
              <a:rPr lang="dz-BT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་ཡང་ན་ མི་སྡེའི་ཚོང་ལཱ།</a:t>
            </a:r>
            <a:endParaRPr lang="en-US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buNone/>
            </a:pPr>
            <a:endParaRPr lang="en-US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en-US" sz="20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68F6-CEB4-C040-B3A3-CADDD499EB7C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A9AC9-31B9-4ABC-B98E-CAA64E6B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57" y="6040744"/>
            <a:ext cx="1415143" cy="817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E7C1A6-E024-4738-B8A5-05E364FCB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50864" y="2203840"/>
            <a:ext cx="5793135" cy="23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32FB-E300-480F-B49A-4BF30E41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9636"/>
            <a:ext cx="7886700" cy="1325563"/>
          </a:xfrm>
        </p:spPr>
        <p:txBody>
          <a:bodyPr/>
          <a:lstStyle/>
          <a:p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ཚོང་པ་ཚུ་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ཅོག་འཐད</a:t>
            </a: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་ཨིན་ན?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326B89-D6B0-4ED3-937B-240732211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293" y="3031644"/>
            <a:ext cx="7350578" cy="2584450"/>
          </a:xfrm>
        </p:spPr>
      </p:pic>
    </p:spTree>
    <p:extLst>
      <p:ext uri="{BB962C8B-B14F-4D97-AF65-F5344CB8AC3E}">
        <p14:creationId xmlns:p14="http://schemas.microsoft.com/office/powerpoint/2010/main" val="65803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8023-1675-40AA-8D6D-739AC01D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z-BT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ཚོང་འབྲེལ་པ་དང་</a:t>
            </a: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སྤྱིར་བཏང</a:t>
            </a:r>
            <a:r>
              <a:rPr lang="dz-BT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་གི་ཚོང་པ་ཚུའི་བར་ན་ཁྱད་པར།</a:t>
            </a:r>
            <a:endParaRPr lang="LID4096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E23A6E-BEE4-47E3-B44C-906D91F4E1AD}"/>
              </a:ext>
            </a:extLst>
          </p:cNvPr>
          <p:cNvSpPr/>
          <p:nvPr/>
        </p:nvSpPr>
        <p:spPr>
          <a:xfrm>
            <a:off x="628650" y="2163149"/>
            <a:ext cx="258233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 </a:t>
            </a:r>
            <a:endParaRPr lang="dz-BT" dirty="0">
              <a:solidFill>
                <a:schemeClr val="tx1"/>
              </a:solidFill>
            </a:endParaRPr>
          </a:p>
          <a:p>
            <a:pPr algn="ctr"/>
            <a:r>
              <a:rPr lang="dz-BT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བཱིརན་ཏྲན་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(</a:t>
            </a:r>
            <a:r>
              <a:rPr lang="dz-BT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༢༠༢༠</a:t>
            </a:r>
            <a:r>
              <a:rPr lang="fi-FI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  <a:r>
              <a:rPr lang="dz-BT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གྱི་ བདེན་ཁུངས་བཀལ་མི་ནང་།</a:t>
            </a:r>
            <a:endParaRPr lang="LID4096" dirty="0">
              <a:solidFill>
                <a:schemeClr val="tx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4E0629-A139-436C-9A36-31D677C462E8}"/>
              </a:ext>
            </a:extLst>
          </p:cNvPr>
          <p:cNvSpPr txBox="1">
            <a:spLocks/>
          </p:cNvSpPr>
          <p:nvPr/>
        </p:nvSpPr>
        <p:spPr>
          <a:xfrm>
            <a:off x="628650" y="2910415"/>
            <a:ext cx="7423150" cy="2544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z-BT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ཚོང་འབྲེལ་པ་འདི་ ཚོང་གི་ཇོ་བདག་ ཨ་རྟག་དང་མ་འདྲཝ་སྦེ་ མ་དངུལ་གྱི་ཉེ་ཁ་འབག་མི་ཨིན་པས། ཚོང་འབྲེལ་ཆུང་བའི་ ཇོ་བདག་ཚུ་ལུ་ ཚོང་འབྲེལ་པ་ཟེར་སླབ་ནི་ཡོད་རུང་རང་ འ་ནཱི་འགན་ཁུར་གཉིས་འདི་ ཧ་ཀྱང་གི་ཁྱད་ནར་ཡོདཔ་ཨིན་པས། ཚོང་འབྲེལ་ཆུང་བའི་ཇོ་བདག་ཚུ་ དམའ་ཚོད་སྦེ་ཡོད་རུང་ ཚོང་འབྲེལ་པ་ཚུ་ མཐའ་འཁོར་དང་ གསར་བཏོད་ལུ་བརྟེན་ རྒྱུན་མཐུད་ཡར་རྒྱས་འགྱོཝ་ཨིན་པས། འོག་ལུ་བཀོད་དེ་ཡོད་མི་འདི་ འདི་ངཉིས་ཀྱི་སྐོར་ལས་ དབྱེ་བ་ཕྱེ་སྟེ་ཡོད་མི་འདི་ཨིན། 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42402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8B82-7766-4315-A011-770D8A3D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གྲོས་བསྡུར </a:t>
            </a:r>
            <a:r>
              <a:rPr lang="fi-FI" sz="2800" dirty="0"/>
              <a:t> </a:t>
            </a:r>
            <a:r>
              <a:rPr lang="fi-FI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(</a:t>
            </a:r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སྐར་མ་༣༠ བམ་གྲོལ་ནི།</a:t>
            </a:r>
            <a:r>
              <a:rPr lang="fi-FI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  <a:endParaRPr lang="LID4096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540F8-1FCB-4EF1-9791-72D5B2D8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17" y="2675427"/>
            <a:ext cx="7886700" cy="2584939"/>
          </a:xfrm>
        </p:spPr>
        <p:txBody>
          <a:bodyPr/>
          <a:lstStyle/>
          <a:p>
            <a:pPr marL="0" indent="0">
              <a:buNone/>
            </a:pPr>
            <a:endParaRPr lang="dz-BT" dirty="0"/>
          </a:p>
          <a:p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ཚོང་འབྲེལ་དང་ཚོང་འབྲེལ་མེན་མི་འདི་ག་ཅི་སྨོ?</a:t>
            </a:r>
            <a:endParaRPr lang="fi-FI" dirty="0"/>
          </a:p>
          <a:p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 ལས་འགུལ་འདི་ནང་ ཚོང་འབྲེལ་ཟེར་མི་འདི་ ག་དེ་སྦེ་ བཤད་པ་རྐྱབ་འོང་།</a:t>
            </a:r>
            <a:endParaRPr lang="LID4096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1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EB06-280D-48F9-99BB-3C8CB4C3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z-BT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དཔེ་གསར་གནམ་མེད་ས་མེད་དར་ཁྱབ་འགྱོ་དང་ ཚོང་འབྲེལ་གཉིས་ཀྱི་བར་ན་འབྲེལ་བ?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539D-DF24-4CB3-8E41-E1E6721DD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z-BT" dirty="0"/>
          </a:p>
          <a:p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ཚོང་འབྲེལ་པ་ག་ར་གི་ ཚོང་མགྲོན་པ་ཚུའི་དོན་ལུ་རིན་གོང་བཟོ་དགོ།</a:t>
            </a:r>
            <a:endParaRPr lang="dz-BT" dirty="0"/>
          </a:p>
          <a:p>
            <a:r>
              <a:rPr lang="dz-BT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དཔེ་གསར་གནམ་མེད་ས་མེད་དར་ཁྱབ་ ངེས་ལེན་འབད་བ་ཅིན་ གོང་འཕེལ་གྱི་འོས་འབབ་ཡོད།</a:t>
            </a:r>
            <a:endParaRPr lang="dz-BT" sz="2000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9988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5411E-E584-4A1D-85C4-6D8CD0DB5091}"/>
</file>

<file path=customXml/itemProps2.xml><?xml version="1.0" encoding="utf-8"?>
<ds:datastoreItem xmlns:ds="http://schemas.openxmlformats.org/officeDocument/2006/customXml" ds:itemID="{334E3BB0-8E0D-4834-A0A1-255EC6757BC7}">
  <ds:schemaRefs>
    <ds:schemaRef ds:uri="7965cdd5-c2dd-4015-bdb9-7d9caa3ae4fc"/>
    <ds:schemaRef ds:uri="d3086c18-d45f-4d47-b737-d658b88b91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cca9a1c-ea03-4f56-8ded-6c285728d794"/>
    <ds:schemaRef ds:uri="9e7cb493-a9cd-49cd-846c-930d19753eb9"/>
  </ds:schemaRefs>
</ds:datastoreItem>
</file>

<file path=customXml/itemProps3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</TotalTime>
  <Words>1102</Words>
  <Application>Microsoft Office PowerPoint</Application>
  <PresentationFormat>On-screen Show (4:3)</PresentationFormat>
  <Paragraphs>105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DDC Uchen</vt:lpstr>
      <vt:lpstr>Expressway Rg</vt:lpstr>
      <vt:lpstr>Symbol</vt:lpstr>
      <vt:lpstr>Office Theme</vt:lpstr>
      <vt:lpstr>     ཚོང་ལཱ་ཟེར་མི་ག་ཅི་སྨ?  ཨེན་ཀོར། ལས་རིམ་ཐེབ། ཤེས་ཡོན་དང་ཞིབ་འཚོལ་ནང་ གསར་བཏོད་ཅན་གྱི་ཚོང་ལཱའི་སྦྱོང་བརྡར་གོང་འཕེལ་གཏང་ནིའི་དོན་ལུ་ ཚོང་ལཱའི་ཡོན་ཏན་ལྟེ་བ། </vt:lpstr>
      <vt:lpstr> ཚོང་པ།</vt:lpstr>
      <vt:lpstr> ཚོང་པ་ཚུའི་སྐོར་ལས་ གློག་བརྙེན་ཐུང་ཀུ། </vt:lpstr>
      <vt:lpstr>ཚན་རིག་གི་བྱུང་རབས།   </vt:lpstr>
      <vt:lpstr>ཚོང་ལཱ་འདི་ </vt:lpstr>
      <vt:lpstr>ཚོང་པ་ཚུ་ ཅོག་འཐད་ཨིན་ན?</vt:lpstr>
      <vt:lpstr>ཚོང་འབྲེལ་པ་དང་སྤྱིར་བཏང་གི་ཚོང་པ་ཚུའི་བར་ན་ཁྱད་པར།</vt:lpstr>
      <vt:lpstr>གྲོས་བསྡུར  (སྐར་མ་༣༠ བམ་གྲོལ་ནི།)</vt:lpstr>
      <vt:lpstr>དཔེ་གསར་གནམ་མེད་ས་མེད་དར་ཁྱབ་འགྱོ་དང་ ཚོང་འབྲེལ་གཉིས་ཀྱི་བར་ན་འབྲེལ་བ?</vt:lpstr>
      <vt:lpstr>  དཔེ་གསར་གནམ་མེད་ས་མེད་དར་ཁྱབ་འགྱོ་མི། སྲི་ཏ་ར་གི་ གནམ་མེད་ས་མེད་དར་ཁྱབ་འགྱོ་བའི་དཔེ་གསར་ ༢༠༢༠</vt:lpstr>
      <vt:lpstr> གནམ་མེད་ས་མེད་དར་ཁྱབ་འགྱོ་མི་ ༢༠༥༠།</vt:lpstr>
      <vt:lpstr>Why trends are important? དར་ཁྱབ་འགྱོ་བའི་དཔེ་སར་འདི་ ག་ཅི་སྦེ་ ཁག་ཆེཝ་སྨོ?</vt:lpstr>
      <vt:lpstr>ཚོང་འབྲེལ་རིམ་ལུགས།</vt:lpstr>
      <vt:lpstr>ཕི་ནིཤི་མཐར་འཁྱོལ་སྲུང་།</vt:lpstr>
      <vt:lpstr>ཨེང་རི་བཱརཌས།</vt:lpstr>
      <vt:lpstr> དཔེ་གསར་ལས་ རོ་བཱི་ཡོ་གི་ ཁེ་ཕན། </vt:lpstr>
      <vt:lpstr>གྲོས་བསྡུར།</vt:lpstr>
      <vt:lpstr> སྤེན་པ!</vt:lpstr>
      <vt:lpstr> ཚོང་འབྲེལ་རིམ་ལུགས་དང་ དཔལ་འབྱོར་རིམ་ལུགས།</vt:lpstr>
      <vt:lpstr>སྤྱི་ལོ་༡༩༩༠ གོ་གྲངས་ དཔྱེད་རི་འདུག་ག?</vt:lpstr>
      <vt:lpstr>PowerPoint Presentation</vt:lpstr>
      <vt:lpstr>PowerPoint Presentation</vt:lpstr>
      <vt:lpstr>བྱེམ?</vt:lpstr>
      <vt:lpstr> </vt:lpstr>
      <vt:lpstr>རྒྱལ་སྤྱིའི་ཚོང་འབྲེལ་ལྟ་རྟོག།</vt:lpstr>
      <vt:lpstr>Global entrepreneurship monitor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Chus Kay</cp:lastModifiedBy>
  <cp:revision>36</cp:revision>
  <dcterms:created xsi:type="dcterms:W3CDTF">2021-06-04T16:06:26Z</dcterms:created>
  <dcterms:modified xsi:type="dcterms:W3CDTF">2022-10-16T13:19:38Z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