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32" r:id="rId5"/>
    <p:sldId id="333" r:id="rId6"/>
    <p:sldId id="359" r:id="rId7"/>
    <p:sldId id="338" r:id="rId8"/>
    <p:sldId id="350" r:id="rId9"/>
    <p:sldId id="351" r:id="rId10"/>
    <p:sldId id="352" r:id="rId11"/>
    <p:sldId id="353" r:id="rId12"/>
    <p:sldId id="354" r:id="rId13"/>
    <p:sldId id="349" r:id="rId14"/>
    <p:sldId id="355" r:id="rId15"/>
    <p:sldId id="356" r:id="rId16"/>
    <p:sldId id="334" r:id="rId17"/>
    <p:sldId id="357" r:id="rId18"/>
    <p:sldId id="257" r:id="rId19"/>
    <p:sldId id="34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32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696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hyperlink" Target="http://game-icons.net/lorc/originals/cash.htm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hyperlink" Target="http://game-icons.net/lorc/originals/cash.htm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4030C-1C3B-43E6-89E5-42E9DE5557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43E35-A3C7-4286-B6BB-4E91A435B766}">
      <dgm:prSet/>
      <dgm:spPr/>
      <dgm:t>
        <a:bodyPr/>
        <a:lstStyle/>
        <a:p>
          <a:pPr>
            <a:lnSpc>
              <a:spcPct val="100000"/>
            </a:lnSpc>
          </a:pPr>
          <a:r>
            <a:rPr lang="bo-CN" b="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rPr>
            <a:t>ཁྱོད་རའི་ཚོང་རིག་ཡོན་ཏན་ལྟེ་བ་གིས་ ག་བཟུམ་ཅིག་དགོ་ནི་ཨིན་ན་དང་ འདི་གིས་ ག་ཅི་གྲུབ་དགོཔ་ཨིན་ན་སེམས་ཁར་བཞག་དགོཔ་ཨིན་ (དམིགས་དོན)</a:t>
          </a:r>
          <a:endParaRPr lang="en-US" b="0" dirty="0">
            <a:latin typeface="DDC Uchen" panose="01010100010101010101" pitchFamily="2" charset="0"/>
            <a:ea typeface="DDC Uchen" panose="01010100010101010101" pitchFamily="2" charset="0"/>
            <a:cs typeface="DDC Uchen" panose="01010100010101010101" pitchFamily="2" charset="0"/>
          </a:endParaRPr>
        </a:p>
      </dgm:t>
    </dgm:pt>
    <dgm:pt modelId="{03B26504-B9A0-44AD-A4BC-7014EFB2D34C}" type="parTrans" cxnId="{535E1CC0-55DD-4546-B65E-A0B79B0E9DF6}">
      <dgm:prSet/>
      <dgm:spPr/>
      <dgm:t>
        <a:bodyPr/>
        <a:lstStyle/>
        <a:p>
          <a:endParaRPr lang="en-US"/>
        </a:p>
      </dgm:t>
    </dgm:pt>
    <dgm:pt modelId="{90472F7A-F9CF-4F75-8C3D-2859D7747C77}" type="sibTrans" cxnId="{535E1CC0-55DD-4546-B65E-A0B79B0E9DF6}">
      <dgm:prSet/>
      <dgm:spPr/>
      <dgm:t>
        <a:bodyPr/>
        <a:lstStyle/>
        <a:p>
          <a:endParaRPr lang="en-US"/>
        </a:p>
      </dgm:t>
    </dgm:pt>
    <dgm:pt modelId="{71FA986F-34CB-49FD-886D-295FECFFB148}">
      <dgm:prSet/>
      <dgm:spPr/>
      <dgm:t>
        <a:bodyPr/>
        <a:lstStyle/>
        <a:p>
          <a:pPr>
            <a:lnSpc>
              <a:spcPct val="100000"/>
            </a:lnSpc>
          </a:pPr>
          <a:r>
            <a:rPr lang="bo-CN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rPr>
            <a:t>ཁྱོད་རའི་ཁེ་གྱོང་ཡོད་མི/ཚོང་མགྲོན་པ་འདི་སེམས་ཁར་བཞག་དགོཔ་ཨིན།</a:t>
          </a:r>
          <a:endParaRPr lang="en-US" dirty="0">
            <a:latin typeface="DDC Uchen" panose="01010100010101010101" pitchFamily="2" charset="0"/>
            <a:ea typeface="DDC Uchen" panose="01010100010101010101" pitchFamily="2" charset="0"/>
            <a:cs typeface="DDC Uchen" panose="01010100010101010101" pitchFamily="2" charset="0"/>
          </a:endParaRPr>
        </a:p>
      </dgm:t>
    </dgm:pt>
    <dgm:pt modelId="{5DB69340-6B47-4C42-8D84-7D25F2C30D08}" type="parTrans" cxnId="{B06AACAF-DCBB-4D56-A1D0-5FD7292B2357}">
      <dgm:prSet/>
      <dgm:spPr/>
      <dgm:t>
        <a:bodyPr/>
        <a:lstStyle/>
        <a:p>
          <a:endParaRPr lang="en-US"/>
        </a:p>
      </dgm:t>
    </dgm:pt>
    <dgm:pt modelId="{C6EE5830-3895-406F-B785-2FA7329801A7}" type="sibTrans" cxnId="{B06AACAF-DCBB-4D56-A1D0-5FD7292B2357}">
      <dgm:prSet/>
      <dgm:spPr/>
      <dgm:t>
        <a:bodyPr/>
        <a:lstStyle/>
        <a:p>
          <a:endParaRPr lang="en-US"/>
        </a:p>
      </dgm:t>
    </dgm:pt>
    <dgm:pt modelId="{8FBC3216-A5EB-41E3-9E5A-41CBFE16A786}">
      <dgm:prSet/>
      <dgm:spPr/>
      <dgm:t>
        <a:bodyPr/>
        <a:lstStyle/>
        <a:p>
          <a:pPr>
            <a:lnSpc>
              <a:spcPct val="100000"/>
            </a:lnSpc>
          </a:pPr>
          <a:r>
            <a:rPr lang="bo-CN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rPr>
            <a:t>ཐོན་ཁུངས་དགོ་མི་འདི་བརྗེད་ནི་མི་འོང་</a:t>
          </a:r>
          <a:r>
            <a:rPr lang="en-US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rPr>
            <a:t>!!!</a:t>
          </a:r>
        </a:p>
      </dgm:t>
    </dgm:pt>
    <dgm:pt modelId="{5994AC87-81F3-472E-B383-3675673F3FB2}" type="parTrans" cxnId="{E48A3799-99CC-4C59-B582-CDBF1FA538B7}">
      <dgm:prSet/>
      <dgm:spPr/>
      <dgm:t>
        <a:bodyPr/>
        <a:lstStyle/>
        <a:p>
          <a:endParaRPr lang="en-US"/>
        </a:p>
      </dgm:t>
    </dgm:pt>
    <dgm:pt modelId="{3308655E-CC36-48AB-9F41-7A3D22DB4079}" type="sibTrans" cxnId="{E48A3799-99CC-4C59-B582-CDBF1FA538B7}">
      <dgm:prSet/>
      <dgm:spPr/>
      <dgm:t>
        <a:bodyPr/>
        <a:lstStyle/>
        <a:p>
          <a:endParaRPr lang="en-US"/>
        </a:p>
      </dgm:t>
    </dgm:pt>
    <dgm:pt modelId="{F7313AB3-2409-4469-8F4D-0A724E054070}" type="pres">
      <dgm:prSet presAssocID="{1784030C-1C3B-43E6-89E5-42E9DE5557DF}" presName="root" presStyleCnt="0">
        <dgm:presLayoutVars>
          <dgm:dir/>
          <dgm:resizeHandles val="exact"/>
        </dgm:presLayoutVars>
      </dgm:prSet>
      <dgm:spPr/>
    </dgm:pt>
    <dgm:pt modelId="{5E7AFF67-6D83-4F08-BD79-83EED812EB0B}" type="pres">
      <dgm:prSet presAssocID="{F4643E35-A3C7-4286-B6BB-4E91A435B766}" presName="compNode" presStyleCnt="0"/>
      <dgm:spPr/>
    </dgm:pt>
    <dgm:pt modelId="{F9429F76-796D-4DCE-B29B-AB088A6997BA}" type="pres">
      <dgm:prSet presAssocID="{F4643E35-A3C7-4286-B6BB-4E91A435B766}" presName="bgRect" presStyleLbl="bgShp" presStyleIdx="0" presStyleCnt="3" custLinFactNeighborY="-43"/>
      <dgm:spPr/>
    </dgm:pt>
    <dgm:pt modelId="{87A7A935-69D0-492D-AEF9-9E684C603EBB}" type="pres">
      <dgm:prSet presAssocID="{F4643E35-A3C7-4286-B6BB-4E91A435B76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50EC55F3-3393-4560-9956-F497106E1B1C}" type="pres">
      <dgm:prSet presAssocID="{F4643E35-A3C7-4286-B6BB-4E91A435B766}" presName="spaceRect" presStyleCnt="0"/>
      <dgm:spPr/>
    </dgm:pt>
    <dgm:pt modelId="{95CD25B7-2795-4463-B2E1-18A9B86E2347}" type="pres">
      <dgm:prSet presAssocID="{F4643E35-A3C7-4286-B6BB-4E91A435B766}" presName="parTx" presStyleLbl="revTx" presStyleIdx="0" presStyleCnt="3">
        <dgm:presLayoutVars>
          <dgm:chMax val="0"/>
          <dgm:chPref val="0"/>
        </dgm:presLayoutVars>
      </dgm:prSet>
      <dgm:spPr/>
    </dgm:pt>
    <dgm:pt modelId="{FBBCB926-9473-45D2-A6B4-8BD41CE1FC84}" type="pres">
      <dgm:prSet presAssocID="{90472F7A-F9CF-4F75-8C3D-2859D7747C77}" presName="sibTrans" presStyleCnt="0"/>
      <dgm:spPr/>
    </dgm:pt>
    <dgm:pt modelId="{EF659960-78BC-4788-B7A8-584CCC6C6E0D}" type="pres">
      <dgm:prSet presAssocID="{71FA986F-34CB-49FD-886D-295FECFFB148}" presName="compNode" presStyleCnt="0"/>
      <dgm:spPr/>
    </dgm:pt>
    <dgm:pt modelId="{D307ACF2-E5FF-44EA-8C87-60DB74F71F95}" type="pres">
      <dgm:prSet presAssocID="{71FA986F-34CB-49FD-886D-295FECFFB148}" presName="bgRect" presStyleLbl="bgShp" presStyleIdx="1" presStyleCnt="3"/>
      <dgm:spPr/>
    </dgm:pt>
    <dgm:pt modelId="{F4D614F0-0F88-41BF-B391-990053F21D3B}" type="pres">
      <dgm:prSet presAssocID="{71FA986F-34CB-49FD-886D-295FECFFB1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3A6FB9DD-5921-461E-85E6-A800404D9A5D}" type="pres">
      <dgm:prSet presAssocID="{71FA986F-34CB-49FD-886D-295FECFFB148}" presName="spaceRect" presStyleCnt="0"/>
      <dgm:spPr/>
    </dgm:pt>
    <dgm:pt modelId="{5F6DD050-D0CA-402B-B504-44CCC3CF2089}" type="pres">
      <dgm:prSet presAssocID="{71FA986F-34CB-49FD-886D-295FECFFB148}" presName="parTx" presStyleLbl="revTx" presStyleIdx="1" presStyleCnt="3">
        <dgm:presLayoutVars>
          <dgm:chMax val="0"/>
          <dgm:chPref val="0"/>
        </dgm:presLayoutVars>
      </dgm:prSet>
      <dgm:spPr/>
    </dgm:pt>
    <dgm:pt modelId="{E0ED0113-1A70-477C-8483-C3D2A26736B7}" type="pres">
      <dgm:prSet presAssocID="{C6EE5830-3895-406F-B785-2FA7329801A7}" presName="sibTrans" presStyleCnt="0"/>
      <dgm:spPr/>
    </dgm:pt>
    <dgm:pt modelId="{A043BE9F-C0E0-4963-8225-47EEAD0A6243}" type="pres">
      <dgm:prSet presAssocID="{8FBC3216-A5EB-41E3-9E5A-41CBFE16A786}" presName="compNode" presStyleCnt="0"/>
      <dgm:spPr/>
    </dgm:pt>
    <dgm:pt modelId="{F12D5CA4-DC6C-4747-BFF1-990370EC0772}" type="pres">
      <dgm:prSet presAssocID="{8FBC3216-A5EB-41E3-9E5A-41CBFE16A786}" presName="bgRect" presStyleLbl="bgShp" presStyleIdx="2" presStyleCnt="3" custLinFactNeighborX="-658" custLinFactNeighborY="9736"/>
      <dgm:spPr/>
    </dgm:pt>
    <dgm:pt modelId="{CAFEBBFE-B752-4D45-9608-C33239F3B6C8}" type="pres">
      <dgm:prSet presAssocID="{8FBC3216-A5EB-41E3-9E5A-41CBFE16A786}" presName="iconRect" presStyleLbl="node1" presStyleIdx="2" presStyleCnt="3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295CA520-4AC8-4696-A4C9-C15D73E004B0}" type="pres">
      <dgm:prSet presAssocID="{8FBC3216-A5EB-41E3-9E5A-41CBFE16A786}" presName="spaceRect" presStyleCnt="0"/>
      <dgm:spPr/>
    </dgm:pt>
    <dgm:pt modelId="{D2074843-1421-4F95-90FA-2B090F7C957A}" type="pres">
      <dgm:prSet presAssocID="{8FBC3216-A5EB-41E3-9E5A-41CBFE16A78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40DAE4F-6E75-4A98-9852-0201EDF39527}" type="presOf" srcId="{1784030C-1C3B-43E6-89E5-42E9DE5557DF}" destId="{F7313AB3-2409-4469-8F4D-0A724E054070}" srcOrd="0" destOrd="0" presId="urn:microsoft.com/office/officeart/2018/2/layout/IconVerticalSolidList"/>
    <dgm:cxn modelId="{309C2B97-7ADE-4FB2-AC85-F6B5311F7492}" type="presOf" srcId="{F4643E35-A3C7-4286-B6BB-4E91A435B766}" destId="{95CD25B7-2795-4463-B2E1-18A9B86E2347}" srcOrd="0" destOrd="0" presId="urn:microsoft.com/office/officeart/2018/2/layout/IconVerticalSolidList"/>
    <dgm:cxn modelId="{E48A3799-99CC-4C59-B582-CDBF1FA538B7}" srcId="{1784030C-1C3B-43E6-89E5-42E9DE5557DF}" destId="{8FBC3216-A5EB-41E3-9E5A-41CBFE16A786}" srcOrd="2" destOrd="0" parTransId="{5994AC87-81F3-472E-B383-3675673F3FB2}" sibTransId="{3308655E-CC36-48AB-9F41-7A3D22DB4079}"/>
    <dgm:cxn modelId="{B06AACAF-DCBB-4D56-A1D0-5FD7292B2357}" srcId="{1784030C-1C3B-43E6-89E5-42E9DE5557DF}" destId="{71FA986F-34CB-49FD-886D-295FECFFB148}" srcOrd="1" destOrd="0" parTransId="{5DB69340-6B47-4C42-8D84-7D25F2C30D08}" sibTransId="{C6EE5830-3895-406F-B785-2FA7329801A7}"/>
    <dgm:cxn modelId="{535E1CC0-55DD-4546-B65E-A0B79B0E9DF6}" srcId="{1784030C-1C3B-43E6-89E5-42E9DE5557DF}" destId="{F4643E35-A3C7-4286-B6BB-4E91A435B766}" srcOrd="0" destOrd="0" parTransId="{03B26504-B9A0-44AD-A4BC-7014EFB2D34C}" sibTransId="{90472F7A-F9CF-4F75-8C3D-2859D7747C77}"/>
    <dgm:cxn modelId="{F16321CB-9733-4A92-ACB0-21B6DA272115}" type="presOf" srcId="{71FA986F-34CB-49FD-886D-295FECFFB148}" destId="{5F6DD050-D0CA-402B-B504-44CCC3CF2089}" srcOrd="0" destOrd="0" presId="urn:microsoft.com/office/officeart/2018/2/layout/IconVerticalSolidList"/>
    <dgm:cxn modelId="{C365E0E7-8D4E-420E-B839-18D7AEBDDC9A}" type="presOf" srcId="{8FBC3216-A5EB-41E3-9E5A-41CBFE16A786}" destId="{D2074843-1421-4F95-90FA-2B090F7C957A}" srcOrd="0" destOrd="0" presId="urn:microsoft.com/office/officeart/2018/2/layout/IconVerticalSolidList"/>
    <dgm:cxn modelId="{B0009313-B0A0-4E77-8E4C-F15312D1FFF6}" type="presParOf" srcId="{F7313AB3-2409-4469-8F4D-0A724E054070}" destId="{5E7AFF67-6D83-4F08-BD79-83EED812EB0B}" srcOrd="0" destOrd="0" presId="urn:microsoft.com/office/officeart/2018/2/layout/IconVerticalSolidList"/>
    <dgm:cxn modelId="{DCC847FC-8CDD-499C-98E2-E216661D6648}" type="presParOf" srcId="{5E7AFF67-6D83-4F08-BD79-83EED812EB0B}" destId="{F9429F76-796D-4DCE-B29B-AB088A6997BA}" srcOrd="0" destOrd="0" presId="urn:microsoft.com/office/officeart/2018/2/layout/IconVerticalSolidList"/>
    <dgm:cxn modelId="{531C3DAE-B5F1-4BB8-BDAC-7C2828F7EEB5}" type="presParOf" srcId="{5E7AFF67-6D83-4F08-BD79-83EED812EB0B}" destId="{87A7A935-69D0-492D-AEF9-9E684C603EBB}" srcOrd="1" destOrd="0" presId="urn:microsoft.com/office/officeart/2018/2/layout/IconVerticalSolidList"/>
    <dgm:cxn modelId="{BDE334A1-EACB-42F7-8939-DB597CB4B540}" type="presParOf" srcId="{5E7AFF67-6D83-4F08-BD79-83EED812EB0B}" destId="{50EC55F3-3393-4560-9956-F497106E1B1C}" srcOrd="2" destOrd="0" presId="urn:microsoft.com/office/officeart/2018/2/layout/IconVerticalSolidList"/>
    <dgm:cxn modelId="{E5DBBDAC-D9C2-4490-B66E-DED64469430D}" type="presParOf" srcId="{5E7AFF67-6D83-4F08-BD79-83EED812EB0B}" destId="{95CD25B7-2795-4463-B2E1-18A9B86E2347}" srcOrd="3" destOrd="0" presId="urn:microsoft.com/office/officeart/2018/2/layout/IconVerticalSolidList"/>
    <dgm:cxn modelId="{1420B005-D0EE-4AE4-BD8F-6CD5808FD5F7}" type="presParOf" srcId="{F7313AB3-2409-4469-8F4D-0A724E054070}" destId="{FBBCB926-9473-45D2-A6B4-8BD41CE1FC84}" srcOrd="1" destOrd="0" presId="urn:microsoft.com/office/officeart/2018/2/layout/IconVerticalSolidList"/>
    <dgm:cxn modelId="{58338137-7B66-4E68-A16D-EC78E5886258}" type="presParOf" srcId="{F7313AB3-2409-4469-8F4D-0A724E054070}" destId="{EF659960-78BC-4788-B7A8-584CCC6C6E0D}" srcOrd="2" destOrd="0" presId="urn:microsoft.com/office/officeart/2018/2/layout/IconVerticalSolidList"/>
    <dgm:cxn modelId="{330A133A-10B3-435B-BDF4-7A92F9BC5963}" type="presParOf" srcId="{EF659960-78BC-4788-B7A8-584CCC6C6E0D}" destId="{D307ACF2-E5FF-44EA-8C87-60DB74F71F95}" srcOrd="0" destOrd="0" presId="urn:microsoft.com/office/officeart/2018/2/layout/IconVerticalSolidList"/>
    <dgm:cxn modelId="{CB2239E7-991F-499F-93BF-197DBCC4FBD2}" type="presParOf" srcId="{EF659960-78BC-4788-B7A8-584CCC6C6E0D}" destId="{F4D614F0-0F88-41BF-B391-990053F21D3B}" srcOrd="1" destOrd="0" presId="urn:microsoft.com/office/officeart/2018/2/layout/IconVerticalSolidList"/>
    <dgm:cxn modelId="{CB33F9EE-5672-4CF5-85F4-E1EFE6897B87}" type="presParOf" srcId="{EF659960-78BC-4788-B7A8-584CCC6C6E0D}" destId="{3A6FB9DD-5921-461E-85E6-A800404D9A5D}" srcOrd="2" destOrd="0" presId="urn:microsoft.com/office/officeart/2018/2/layout/IconVerticalSolidList"/>
    <dgm:cxn modelId="{84650E05-79B6-4952-A378-78EC7081252A}" type="presParOf" srcId="{EF659960-78BC-4788-B7A8-584CCC6C6E0D}" destId="{5F6DD050-D0CA-402B-B504-44CCC3CF2089}" srcOrd="3" destOrd="0" presId="urn:microsoft.com/office/officeart/2018/2/layout/IconVerticalSolidList"/>
    <dgm:cxn modelId="{8B41031C-C979-4E55-845A-33001FAB39E5}" type="presParOf" srcId="{F7313AB3-2409-4469-8F4D-0A724E054070}" destId="{E0ED0113-1A70-477C-8483-C3D2A26736B7}" srcOrd="3" destOrd="0" presId="urn:microsoft.com/office/officeart/2018/2/layout/IconVerticalSolidList"/>
    <dgm:cxn modelId="{EFB7F090-F330-45C3-A36F-4CF029E91E38}" type="presParOf" srcId="{F7313AB3-2409-4469-8F4D-0A724E054070}" destId="{A043BE9F-C0E0-4963-8225-47EEAD0A6243}" srcOrd="4" destOrd="0" presId="urn:microsoft.com/office/officeart/2018/2/layout/IconVerticalSolidList"/>
    <dgm:cxn modelId="{30D55C54-CE9E-4C8F-A4AE-3BECB0D73E66}" type="presParOf" srcId="{A043BE9F-C0E0-4963-8225-47EEAD0A6243}" destId="{F12D5CA4-DC6C-4747-BFF1-990370EC0772}" srcOrd="0" destOrd="0" presId="urn:microsoft.com/office/officeart/2018/2/layout/IconVerticalSolidList"/>
    <dgm:cxn modelId="{DDB6E7F5-E24B-400D-8ECA-0DF9F64D6C72}" type="presParOf" srcId="{A043BE9F-C0E0-4963-8225-47EEAD0A6243}" destId="{CAFEBBFE-B752-4D45-9608-C33239F3B6C8}" srcOrd="1" destOrd="0" presId="urn:microsoft.com/office/officeart/2018/2/layout/IconVerticalSolidList"/>
    <dgm:cxn modelId="{DA06C1DC-0703-4DFD-BAA1-309785D5A595}" type="presParOf" srcId="{A043BE9F-C0E0-4963-8225-47EEAD0A6243}" destId="{295CA520-4AC8-4696-A4C9-C15D73E004B0}" srcOrd="2" destOrd="0" presId="urn:microsoft.com/office/officeart/2018/2/layout/IconVerticalSolidList"/>
    <dgm:cxn modelId="{14E1AD93-467E-4A33-8EBB-20BAD098EBCE}" type="presParOf" srcId="{A043BE9F-C0E0-4963-8225-47EEAD0A6243}" destId="{D2074843-1421-4F95-90FA-2B090F7C95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29F76-796D-4DCE-B29B-AB088A6997BA}">
      <dsp:nvSpPr>
        <dsp:cNvPr id="0" name=""/>
        <dsp:cNvSpPr/>
      </dsp:nvSpPr>
      <dsp:spPr>
        <a:xfrm>
          <a:off x="0" y="0"/>
          <a:ext cx="8828126" cy="11630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7A935-69D0-492D-AEF9-9E684C603EBB}">
      <dsp:nvSpPr>
        <dsp:cNvPr id="0" name=""/>
        <dsp:cNvSpPr/>
      </dsp:nvSpPr>
      <dsp:spPr>
        <a:xfrm>
          <a:off x="351828" y="262187"/>
          <a:ext cx="639687" cy="639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D25B7-2795-4463-B2E1-18A9B86E2347}">
      <dsp:nvSpPr>
        <dsp:cNvPr id="0" name=""/>
        <dsp:cNvSpPr/>
      </dsp:nvSpPr>
      <dsp:spPr>
        <a:xfrm>
          <a:off x="1343343" y="497"/>
          <a:ext cx="7484782" cy="116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91" tIns="123091" rIns="123091" bIns="12309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o-CN" sz="1900" b="0" kern="12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rPr>
            <a:t>ཁྱོད་རའི་ཚོང་རིག་ཡོན་ཏན་ལྟེ་བ་གིས་ ག་བཟུམ་ཅིག་དགོ་ནི་ཨིན་ན་དང་ འདི་གིས་ ག་ཅི་གྲུབ་དགོཔ་ཨིན་ན་སེམས་ཁར་བཞག་དགོཔ་ཨིན་ (དམིགས་དོན)</a:t>
          </a:r>
          <a:endParaRPr lang="en-US" sz="1900" b="0" kern="1200" dirty="0">
            <a:latin typeface="DDC Uchen" panose="01010100010101010101" pitchFamily="2" charset="0"/>
            <a:ea typeface="DDC Uchen" panose="01010100010101010101" pitchFamily="2" charset="0"/>
            <a:cs typeface="DDC Uchen" panose="01010100010101010101" pitchFamily="2" charset="0"/>
          </a:endParaRPr>
        </a:p>
      </dsp:txBody>
      <dsp:txXfrm>
        <a:off x="1343343" y="497"/>
        <a:ext cx="7484782" cy="1163068"/>
      </dsp:txXfrm>
    </dsp:sp>
    <dsp:sp modelId="{D307ACF2-E5FF-44EA-8C87-60DB74F71F95}">
      <dsp:nvSpPr>
        <dsp:cNvPr id="0" name=""/>
        <dsp:cNvSpPr/>
      </dsp:nvSpPr>
      <dsp:spPr>
        <a:xfrm>
          <a:off x="0" y="1454332"/>
          <a:ext cx="8828126" cy="11630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614F0-0F88-41BF-B391-990053F21D3B}">
      <dsp:nvSpPr>
        <dsp:cNvPr id="0" name=""/>
        <dsp:cNvSpPr/>
      </dsp:nvSpPr>
      <dsp:spPr>
        <a:xfrm>
          <a:off x="351828" y="1716022"/>
          <a:ext cx="639687" cy="639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DD050-D0CA-402B-B504-44CCC3CF2089}">
      <dsp:nvSpPr>
        <dsp:cNvPr id="0" name=""/>
        <dsp:cNvSpPr/>
      </dsp:nvSpPr>
      <dsp:spPr>
        <a:xfrm>
          <a:off x="1343343" y="1454332"/>
          <a:ext cx="7484782" cy="116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91" tIns="123091" rIns="123091" bIns="12309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o-CN" sz="1900" kern="12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rPr>
            <a:t>ཁྱོད་རའི་ཁེ་གྱོང་ཡོད་མི/ཚོང་མགྲོན་པ་འདི་སེམས་ཁར་བཞག་དགོཔ་ཨིན།</a:t>
          </a:r>
          <a:endParaRPr lang="en-US" sz="1900" kern="1200" dirty="0">
            <a:latin typeface="DDC Uchen" panose="01010100010101010101" pitchFamily="2" charset="0"/>
            <a:ea typeface="DDC Uchen" panose="01010100010101010101" pitchFamily="2" charset="0"/>
            <a:cs typeface="DDC Uchen" panose="01010100010101010101" pitchFamily="2" charset="0"/>
          </a:endParaRPr>
        </a:p>
      </dsp:txBody>
      <dsp:txXfrm>
        <a:off x="1343343" y="1454332"/>
        <a:ext cx="7484782" cy="1163068"/>
      </dsp:txXfrm>
    </dsp:sp>
    <dsp:sp modelId="{F12D5CA4-DC6C-4747-BFF1-990370EC0772}">
      <dsp:nvSpPr>
        <dsp:cNvPr id="0" name=""/>
        <dsp:cNvSpPr/>
      </dsp:nvSpPr>
      <dsp:spPr>
        <a:xfrm>
          <a:off x="0" y="2908664"/>
          <a:ext cx="8828126" cy="11630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EBBFE-B752-4D45-9608-C33239F3B6C8}">
      <dsp:nvSpPr>
        <dsp:cNvPr id="0" name=""/>
        <dsp:cNvSpPr/>
      </dsp:nvSpPr>
      <dsp:spPr>
        <a:xfrm>
          <a:off x="351828" y="3169858"/>
          <a:ext cx="639687" cy="639687"/>
        </a:xfrm>
        <a:prstGeom prst="rect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74843-1421-4F95-90FA-2B090F7C957A}">
      <dsp:nvSpPr>
        <dsp:cNvPr id="0" name=""/>
        <dsp:cNvSpPr/>
      </dsp:nvSpPr>
      <dsp:spPr>
        <a:xfrm>
          <a:off x="1343343" y="2908167"/>
          <a:ext cx="7484782" cy="116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91" tIns="123091" rIns="123091" bIns="12309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o-CN" sz="1900" kern="12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rPr>
            <a:t>ཐོན་ཁུངས་དགོ་མི་འདི་བརྗེད་ནི་མི་འོང་</a:t>
          </a:r>
          <a:r>
            <a:rPr lang="en-US" sz="1900" kern="12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rPr>
            <a:t>!!!</a:t>
          </a:r>
        </a:p>
      </dsp:txBody>
      <dsp:txXfrm>
        <a:off x="1343343" y="2908167"/>
        <a:ext cx="7484782" cy="1163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2A9C8B11-6DF5-407C-A3F0-6FBE553F4739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c.beans@ua.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811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c.beans@ua.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etmespark.com/five-ways-not-to-brainstor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433" y="1968724"/>
            <a:ext cx="8072919" cy="611916"/>
          </a:xfrm>
        </p:spPr>
        <p:txBody>
          <a:bodyPr>
            <a:noAutofit/>
          </a:bodyPr>
          <a:lstStyle/>
          <a:p>
            <a:r>
              <a:rPr lang="bo-CN" sz="48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ཞབས་ཏོག་</a:t>
            </a:r>
            <a:r>
              <a:rPr lang="bo-CN" sz="4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ལྟེ་བ་གི་ངོས་འཛིན།</a:t>
            </a:r>
            <a:endParaRPr lang="en-GB" sz="48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48" y="2580640"/>
            <a:ext cx="6858000" cy="1009666"/>
          </a:xfrm>
        </p:spPr>
        <p:txBody>
          <a:bodyPr/>
          <a:lstStyle/>
          <a:p>
            <a:endParaRPr lang="bo-CN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r>
              <a:rPr lang="bo-CN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ཀྲི་ཨོ་ཀྲི་༡ “ཁྱད་འཕགས་ཅན་གྱི་ལྟེ་བ་བཟོ་ནི་དང་འཛིན་སྐྱོང་འབད་ནི”</a:t>
            </a:r>
            <a:endParaRPr lang="en-US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6577472-6C93-E14A-A013-4C00E3725AD9}"/>
              </a:ext>
            </a:extLst>
          </p:cNvPr>
          <p:cNvSpPr txBox="1">
            <a:spLocks/>
          </p:cNvSpPr>
          <p:nvPr/>
        </p:nvSpPr>
        <p:spPr>
          <a:xfrm>
            <a:off x="2098777" y="3763482"/>
            <a:ext cx="4364230" cy="11463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o-CN" sz="15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 algn="ctr">
              <a:buNone/>
            </a:pPr>
            <a:r>
              <a:rPr lang="bo-CN" sz="16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ཡོངས་འབྲེལ་ཐོག་ལས་ ཨེན་ཀོར་གྱི་སྦྱོང་བརྡར- སྡེ་ཚན་ཚུ།</a:t>
            </a:r>
            <a:endParaRPr lang="en-GB" sz="16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 algn="ctr">
              <a:buNone/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ཟླཝ་༡༡ པའི་སྤྱི་ཚེས་༢༣- ༢༦། སྤྱི་ལོ་༢༠༢༡།</a:t>
            </a:r>
            <a:endParaRPr lang="en-GB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 algn="ctr">
              <a:buNone/>
            </a:pPr>
            <a:endParaRPr lang="en-GB" sz="15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3B413396-621F-314A-98A3-0F5CF5138D0F}"/>
              </a:ext>
            </a:extLst>
          </p:cNvPr>
          <p:cNvSpPr txBox="1">
            <a:spLocks/>
          </p:cNvSpPr>
          <p:nvPr/>
        </p:nvSpPr>
        <p:spPr>
          <a:xfrm>
            <a:off x="2389885" y="6088962"/>
            <a:ext cx="4731969" cy="854681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Cristina Beans, M.Sc., MBA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Senior Project Manager, OGPI-University of Alicante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hlinkClick r:id="rId2"/>
              </a:rPr>
              <a:t>c.beans@ua.es</a:t>
            </a:r>
            <a:r>
              <a:rPr lang="en-GB" sz="1200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D797F5-04DA-6644-9EE0-A93F8C68A8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091" y="6092687"/>
            <a:ext cx="1295579" cy="6261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249FABE-8007-AC47-AC4E-896068E513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375" y="6092687"/>
            <a:ext cx="850699" cy="6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8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30" y="1130557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bo-CN" sz="2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ངེའི་ ཚོང་རིག་ཡོན་ཏན་ལྟེ་བ་གིས་ ཞབས་ཏོག་ཚུ་ ག་བཟུམ་རང་བྱིན་དགོཔ་སྨོ</a:t>
            </a:r>
            <a:r>
              <a:rPr lang="en-GB" sz="2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?</a:t>
            </a:r>
          </a:p>
        </p:txBody>
      </p:sp>
      <p:graphicFrame>
        <p:nvGraphicFramePr>
          <p:cNvPr id="13" name="Content Placeholder 7">
            <a:extLst>
              <a:ext uri="{FF2B5EF4-FFF2-40B4-BE49-F238E27FC236}">
                <a16:creationId xmlns:a16="http://schemas.microsoft.com/office/drawing/2014/main" id="{2C3D65D0-FF33-4F03-9F8D-A79885DFD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353504"/>
              </p:ext>
            </p:extLst>
          </p:nvPr>
        </p:nvGraphicFramePr>
        <p:xfrm>
          <a:off x="315874" y="2182988"/>
          <a:ext cx="8828126" cy="407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6">
            <a:extLst>
              <a:ext uri="{FF2B5EF4-FFF2-40B4-BE49-F238E27FC236}">
                <a16:creationId xmlns:a16="http://schemas.microsoft.com/office/drawing/2014/main" id="{BBE95B1E-1695-7741-89BF-D281857B54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135" y="3776856"/>
            <a:ext cx="875996" cy="883996"/>
          </a:xfrm>
          <a:prstGeom prst="rect">
            <a:avLst/>
          </a:prstGeom>
        </p:spPr>
      </p:pic>
      <p:pic>
        <p:nvPicPr>
          <p:cNvPr id="5" name="Grafik 7">
            <a:extLst>
              <a:ext uri="{FF2B5EF4-FFF2-40B4-BE49-F238E27FC236}">
                <a16:creationId xmlns:a16="http://schemas.microsoft.com/office/drawing/2014/main" id="{13949387-BA03-464D-9180-FF9B31B502A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135" y="5221373"/>
            <a:ext cx="986228" cy="8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7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29" y="1154310"/>
            <a:ext cx="9061806" cy="1026946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bo-CN" sz="2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ངེའི་ ཚོང་རིག་ཡོན་ཏན་ལྟེ་བ་གིས་ ཞབས་ཏོག་ཚུ་ ག་བཟུམ་རང་བྱིན་དགོཔ་སྨོ</a:t>
            </a:r>
            <a:r>
              <a:rPr lang="en-GB" sz="2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37" y="1922795"/>
            <a:ext cx="8020203" cy="1699131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400" b="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༡) </a:t>
            </a:r>
            <a:r>
              <a:rPr lang="bo-CN" sz="1400" b="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ཁྱོད་རའི་ཚོང་རིག་ཡོན་ཏན་ལྟེ་བ་གིས་ ག་བཟུམ་ཅིག་དགོ་ནི་ཨིན་ན་དང་ འདི་གིས་ ག་ཅི་གྲུབ་དགོཔ་ཨིན་ན་སེམས་ཁར་བཞག་དགོཔ་ཨིན་ (དམིགས་དོན)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  <a:buSzPct val="120000"/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ཁྱོད་ཀྱིས་བྱིན་མི་ཞབས་ཏོག་འདི་ ཁྱོད་རའི་དམིགས་ཡུལ་དང་འཁྲིལ་ཏེ་འགྱོཝ་མས་ག?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  <a:buSzPct val="120000"/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ཁྱོད་ཀྱི་ཞབས་ཏོག་ཚུ་གིས་ ཁྱོད་རའི་དམིགས་དོན་ཚུ་གྲུབ་ནི་ལུ་ཆ་རོགས་འབད་ཚུགས་ག?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1A8AA1E-DFD5-8148-AA4F-DFE412ACA6DA}"/>
              </a:ext>
            </a:extLst>
          </p:cNvPr>
          <p:cNvSpPr txBox="1">
            <a:spLocks/>
          </p:cNvSpPr>
          <p:nvPr/>
        </p:nvSpPr>
        <p:spPr>
          <a:xfrm>
            <a:off x="193029" y="3586201"/>
            <a:ext cx="8828126" cy="1414951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༢)</a:t>
            </a:r>
            <a:r>
              <a:rPr lang="en-US" sz="1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ཁྱོད་རའི་ཁེ་གྱོང་ཡོད་མི/ཚོང་མགྲོན་པ་འདི་སེམས་ཁར་བཞག་དགོཔ་ཨིན།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  <a:buSzPct val="120000"/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ཁེ་གྱོང་ཡོད་མི་/ཚོང་མགྲོན་པ་ཚུ་ལུ་ ག་ཅི་དགོཔ་འདུག?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  <a:buSzPct val="120000"/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ཁྱོད་ཀྱིས་བྱིན་མི་ཞབས་ཏོག་འདི་གིས་ ཁེ་གྱོང་ཡོད་མི་/ཚོང་མགྲོན་པ་གི་ དགོས་མཁོ་འདི་ གྲུབ་ཚུགས་པས་ག? 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73F54B2E-7F06-D44B-95C1-174195A5929C}"/>
              </a:ext>
            </a:extLst>
          </p:cNvPr>
          <p:cNvSpPr txBox="1">
            <a:spLocks/>
          </p:cNvSpPr>
          <p:nvPr/>
        </p:nvSpPr>
        <p:spPr>
          <a:xfrm>
            <a:off x="193029" y="5026871"/>
            <a:ext cx="8828126" cy="1149971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dz-BT" sz="1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༣</a:t>
            </a:r>
            <a:r>
              <a:rPr lang="bo-CN" sz="1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)</a:t>
            </a:r>
            <a:r>
              <a:rPr lang="en-US" sz="1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ཐོན་ཁུངས་དགོ་མི་འདི་བརྗེད་ནི་མི་འོང་</a:t>
            </a:r>
            <a:r>
              <a:rPr lang="en-US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!!!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SzPct val="120000"/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འ་ནཱི་ཞབས་ཏོག་རེ་རེ་བཞིན་དུ་བཟོ་ནི/ལག་ལེན་འཐབ་ནིའི་དོན་ལུ་ ཐོན་ཁུངས་ག་ཅི་རང་དགོཔ་འདུག?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  <a:buSzPct val="120000"/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འ་ནཱི་ཐོན་ཁུངས་ཚུ་ཁྱོད་ལུ་ཡོད་ག? ཡངནི་ ཁྱོད་ཀྱིས་ཐོན་ཁུངས་འདི་ཚུ་ཐོབ་ཚུགས་ག?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65" y="1075140"/>
            <a:ext cx="9061806" cy="933255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bo-CN" sz="2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ངེའི་ ཚོང་རིག་ཡོན་ཏན་ལྟེ་བ་གིས་ ཞབས་ཏོག་ཚུ་ ག་བཟུམ་རང་བྱིན་དགོཔ་སྨོ</a:t>
            </a:r>
            <a:r>
              <a:rPr lang="en-GB" sz="2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37" y="1851163"/>
            <a:ext cx="8828126" cy="603479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bo-CN" sz="20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ང་གིས་ཁེ་ཕན་ཅན་གྱི་ཞབས་ཏོག་ཚུ་བྱིན་དོ་ག་སྨོ? ང་གིས་ག་ཅི་ཡང་ མ་བརྗེད་ག་སྨོ?</a:t>
            </a:r>
            <a:endParaRPr lang="en-US" sz="20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406AF28A-E19B-5440-923B-BE3D7DCB43D9}"/>
              </a:ext>
            </a:extLst>
          </p:cNvPr>
          <p:cNvSpPr txBox="1">
            <a:spLocks/>
          </p:cNvSpPr>
          <p:nvPr/>
        </p:nvSpPr>
        <p:spPr>
          <a:xfrm>
            <a:off x="157937" y="2680385"/>
            <a:ext cx="7104269" cy="351634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bo-CN" sz="1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ཁྱོད་རའི་ཁེ་གྱོང་ཡོད་མི/ ཚོང་མགྲོན་པའི་ཐོ་རྒྱས་བཤད་སྦེ་ཡོད་མི་ལུ་ ལེགས་ཤོམ་སྦེ་བལྟ། ཁོང་རེ་རེ་བཞིན་དུའི་ དགོས་མཁོ་གལ་གནད་ཅན་རེ་རེ་བཞིན་དུ་བྲི་ཞིནམ་ལས་ འ་ནཱི་ཚུ་ ཁྱོད་ཀྱིས་བྱིན་མི་ཞབས་ཏོག་དང་ འཁྲིལ་མི་འཁྲིལ་བལྟ།</a:t>
            </a:r>
            <a:endParaRPr lang="en-US" sz="18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bo-CN" sz="1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ཁྱོད་རའི་ཞབས་ཏོག་གི་ཐོ་དང་ ཚོང་མགྲོན་པའི་དགོས་མཁོ་དང་མ་འཁྲིལཝ་སྦེ་ཡོད་པ་ཅིན་ ཐོན་ཁུངས་ཚུ་ ཞབས་ཏོག་འདི་ནང་བཏང་དོགོཔ་འདུག་ག?</a:t>
            </a:r>
            <a:endParaRPr lang="en-US" sz="18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bo-CN" sz="1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ཁྱོད་ཀྱིས་ཚོང་མགྲོན་པའི་དོན་ལུ་བཟོ་ཡོད་མི་ཐོ་དང་ དགོས་མཁོ་ལུ་བལྟ་ཞིནམ་ལས་ འདི་ཚུ་ ཁྱོད་རའི་ཞབས་ཏོག་དང་འཁྲིལ་མི་འཁྲིལ་བལྟ་ཤིག། གནད་དོན་འདིའི་ཐད་དུ་ ཚོང་མགྲོན་པའི་དགོས་མཁོ་འདི་གྲུབ་ནིའི་དོན་ལུ་ ཁྱོད་ཀྱིས་ག་ཅི་འབད་ཚུགསཔ་འདུག་ག་བལྟ། ཨིན་རུང་ འ་ནཱི་འདི་ ནམ་རང་འབད་ཚུགས་ཟེར་ངེས་ཏིག་མེད། </a:t>
            </a:r>
            <a:endParaRPr lang="en-US" sz="18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pic>
        <p:nvPicPr>
          <p:cNvPr id="9" name="Imagen 8" descr="Question mark PNG">
            <a:extLst>
              <a:ext uri="{FF2B5EF4-FFF2-40B4-BE49-F238E27FC236}">
                <a16:creationId xmlns:a16="http://schemas.microsoft.com/office/drawing/2014/main" id="{71F9AAE5-6D92-CF4F-B89F-F302A689C2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73436" y="4357152"/>
            <a:ext cx="2314635" cy="23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56761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628" y="3429000"/>
            <a:ext cx="27432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bo-CN" sz="1600" kern="1200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ཁྱོད་ཀྱིས་ཞབས་ཏོག་ག་བཟུམ་བཟོ་སྟེ་འབད་རུང་ འ་ནཱི་འདི་བལྟ་རྟོགས་འབད་ནིའི་དོན་ལུ་དང་ པི་དྲི་སི་ཨེ་གི་རིམ་འཁོར་དང་གཅིག་ཁར་ འ་ནཱི་འདི་ འཕྲོ་མཐུད་དེ་ ཡར་འཕེལ་འགྱོ་ནི་ལུ་ ཕན་ཐབས་འབད་ནི་ལུ་དམིགས་ཏེ་ ཞབས་ཏོག་ཚུ་ལུ་ སྤུས་ཚད་ཡོད་མེད་བལྟ་ནིའི་ཐབས་ལམ་ཅིག་ཡང་བཟོ།</a:t>
            </a:r>
            <a:endParaRPr lang="en-US" sz="1600" kern="1200" dirty="0">
              <a:solidFill>
                <a:srgbClr val="FFFFFF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71500B-B845-074D-A0D9-C919069D4AFA}"/>
              </a:ext>
            </a:extLst>
          </p:cNvPr>
          <p:cNvSpPr txBox="1">
            <a:spLocks/>
          </p:cNvSpPr>
          <p:nvPr/>
        </p:nvSpPr>
        <p:spPr>
          <a:xfrm>
            <a:off x="5806740" y="1989244"/>
            <a:ext cx="2743200" cy="152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lang="bo-CN" sz="2000" b="1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ནམ་ར་འབད་རུང་ཞབས་ཏོག་སྤུས་ཚད་ཅན་སྦེ་བྱིན་ནི་འདི་བརྗེད་ནི་རང་མི་འོང་</a:t>
            </a:r>
            <a:r>
              <a:rPr lang="en-US" sz="2000" b="1" kern="1200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0829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DED2470-42FA-47C7-9441-0236F0605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t="13306" r="25281" b="9907"/>
          <a:stretch/>
        </p:blipFill>
        <p:spPr>
          <a:xfrm>
            <a:off x="502012" y="1492333"/>
            <a:ext cx="4466530" cy="42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6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56761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245" y="4002342"/>
            <a:ext cx="3011664" cy="24063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bo-CN" sz="1400" b="1" kern="1200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འ་ནཱི་བསམ་ལན་འདི་ ལོག་ལོག་ར་ </a:t>
            </a:r>
            <a:r>
              <a:rPr lang="bo-CN" sz="1400" b="1" kern="1200" dirty="0">
                <a:solidFill>
                  <a:srgbClr val="FFFF00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དབྱེ་དཔྱད་</a:t>
            </a:r>
            <a:r>
              <a:rPr lang="bo-CN" sz="1400" b="1" kern="1200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འབད་ནི་ཡོད་ག? འ་ནཱི་ཀེ་པི་ཨའེ་ཚུ་བལྟ་ཤིག།</a:t>
            </a:r>
            <a:br>
              <a:rPr lang="en-US" sz="1400" b="1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br>
              <a:rPr lang="bo-CN" sz="1400" b="1" kern="1200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1400" b="1" kern="1200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ཁྱོད་ཀྱིས་ འ་ནཱི་གྲུབ་འབྲས་ཚུ་ནང་ག་དེ་སྦེ་</a:t>
            </a:r>
            <a:r>
              <a:rPr lang="bo-CN" sz="1400" b="1" kern="1200" dirty="0">
                <a:solidFill>
                  <a:srgbClr val="FFFF00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སྟོན་ནི་</a:t>
            </a:r>
            <a:r>
              <a:rPr lang="bo-CN" sz="1400" b="1" kern="1200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སྨོ? ཡང་ཅིན་ གྲུབ་འབྲས་འདི་ལེགས་ཤོམ་ཅིག་འབྱུང་ནི་ལུ་ </a:t>
            </a:r>
            <a:r>
              <a:rPr lang="bo-CN" sz="1400" b="1" kern="1200" dirty="0">
                <a:solidFill>
                  <a:srgbClr val="FFFF00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འཆར་གཞི་</a:t>
            </a:r>
            <a:r>
              <a:rPr lang="bo-CN" sz="1400" b="1" kern="1200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ག་དེ་སྦེ་བརྩམ་ནི་སྨོ?</a:t>
            </a:r>
            <a:br>
              <a:rPr lang="en-US" sz="1400" b="1" kern="1200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br>
              <a:rPr lang="en-US" sz="1400" b="1" kern="1200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1400" b="1" kern="1200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ཁྱོད་ཀྱིས་འདིའི་སྐོར་ལས་ ག་དེ་སྦེ་</a:t>
            </a:r>
            <a:r>
              <a:rPr lang="bo-CN" sz="1400" b="1" kern="1200" dirty="0">
                <a:solidFill>
                  <a:srgbClr val="FFFF00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སྙན་ཞུ་</a:t>
            </a:r>
            <a:r>
              <a:rPr lang="bo-CN" sz="1400" b="1" kern="1200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འབད་ནི་སྨོ?</a:t>
            </a:r>
            <a:endParaRPr lang="en-US" sz="1400" b="1" kern="1200" dirty="0">
              <a:solidFill>
                <a:srgbClr val="FFFFFF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71500B-B845-074D-A0D9-C919069D4AFA}"/>
              </a:ext>
            </a:extLst>
          </p:cNvPr>
          <p:cNvSpPr txBox="1">
            <a:spLocks/>
          </p:cNvSpPr>
          <p:nvPr/>
        </p:nvSpPr>
        <p:spPr>
          <a:xfrm>
            <a:off x="5855245" y="1150052"/>
            <a:ext cx="2878791" cy="2637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lang="bo-CN" sz="1200" kern="1200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ཞབས་ཏོག་སྤྱོད་མི་ཚུ་ལས་ ཞབས་ཏོག་རེ་རེ་བཞིན་གྱི་བསམ་ལན་འདི་ ག་དེ་སྦེ་བསྡུ་ལེན་འབད་ནི་སྨོ? (འ་ནཱི་བསམ་ལན་བསྡུ་ལེན་འབད་ནིའི་ཐབས་ལམ་འདི་ ཞབས་ཏོག་རེ་རེ་ནང་འགྱུར་ཏེ་འགྱོ་འོང་།</a:t>
            </a:r>
            <a:endParaRPr lang="bo-CN" sz="1200" dirty="0">
              <a:solidFill>
                <a:srgbClr val="FFFFFF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lang="bo-CN" sz="1200" kern="1200" dirty="0">
                <a:solidFill>
                  <a:srgbClr val="FFFFFF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ཁྱོད་ཀྱིས་བྱིན་མི་ ཞབས་ཏོག་རེ་རེ་བཞིན་གྱི་ དམིགས་ཀྱི་གྲུབ་འབྲས་འདི་ གསལ་རིལ་རི་སྦེ་སྟོན། འདི་གི་ ཀེ་པི་ཨའེ་འདི་ ག་ཅི་ཨིན་པས? ཀེ་པི་ཨའེ་འདི་ ག་དེ་སྦེ་འཇལཝ་སྨོ?</a:t>
            </a:r>
            <a:endParaRPr lang="en-US" sz="1200" kern="1200" dirty="0">
              <a:solidFill>
                <a:srgbClr val="FFFFFF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0829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A61595-407C-4C07-AA25-3E171F9C99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t="13306" r="25281" b="9907"/>
          <a:stretch/>
        </p:blipFill>
        <p:spPr>
          <a:xfrm>
            <a:off x="375342" y="1662546"/>
            <a:ext cx="4466530" cy="42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2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71500B-B845-074D-A0D9-C919069D4AFA}"/>
              </a:ext>
            </a:extLst>
          </p:cNvPr>
          <p:cNvSpPr txBox="1">
            <a:spLocks/>
          </p:cNvSpPr>
          <p:nvPr/>
        </p:nvSpPr>
        <p:spPr>
          <a:xfrm>
            <a:off x="146799" y="1017949"/>
            <a:ext cx="6748806" cy="189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bo-CN" sz="2400" b="1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ཚོང་ལཱའི་</a:t>
            </a:r>
            <a:r>
              <a:rPr lang="bo-CN" sz="2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ཡོན་ཏན་ལྟེ་བའི་སྐོར་ལས་ཁྱིམ་ལཱ- སྡེ་ཚན་ནང་གྲོས་བསྡུར་འབད་དགོཔ་གི་འབྲེལ་དུས་༣ པ།</a:t>
            </a:r>
            <a:endParaRPr lang="en-GB" sz="24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1998E3-0913-4849-AF4F-857F57DC647D}"/>
              </a:ext>
            </a:extLst>
          </p:cNvPr>
          <p:cNvSpPr txBox="1"/>
          <p:nvPr/>
        </p:nvSpPr>
        <p:spPr>
          <a:xfrm>
            <a:off x="55755" y="2786430"/>
            <a:ext cx="7924463" cy="290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ཁྱོད་ཀྱི་ཚོང་ལཱའི་ཡོན་ཏན་ལྟེ་བ་གིས་ ཞབས་ཏོག་ག་བཟུམ་བྱིན་ནི་ཨིན་ན་གྲོས་ཐག་གནད།</a:t>
            </a:r>
            <a:endParaRPr lang="en-US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ཞབས་ཏོག་རེ་རེའི་ནང་ལུ་ དམིགས་བསལ་གྱི་དཔེ་ ཉུང་མཐའ་རང་རེ་རེ་བྱིན།</a:t>
            </a:r>
            <a:endParaRPr lang="en-US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1257300" lvl="2" indent="-34290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ཞབས་ཏོག་གཅིག་གི་དོན་ལུ་ འོག་ལུ་བཀོད་ཡོད་པའི་དྲི་བའི་ལན་འདི་རྐྱབ:</a:t>
            </a:r>
          </a:p>
          <a:p>
            <a:pPr marL="1714500" lvl="3" indent="-34290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འ་ནཱི་ཞབས་ཏོག་གི་དོན་ལུ་ ཐོན་ཁུངས་ག་བཟུམ་ཅིག་དགོཔ་སྨོ?</a:t>
            </a:r>
          </a:p>
          <a:p>
            <a:pPr marL="1714500" lvl="3" indent="-34290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འ་ནཱི་ཞབས་ཏོག་འདི་གིས་ ཁེ་གྱོང་ཡོད་མི/ ཚོང་མགྲོན་པ་ག་བཟུམ་གྱི་ དགོས་མཁོ་ག་འདི་གྲུབ་ཚུགས་པས?</a:t>
            </a:r>
            <a:endParaRPr lang="en-US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1714500" lvl="3" indent="-34290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ཁྱོད་ཀྱིས་ཞབས་ཏོག་གི་སྤུས་ཚད་འདི་ ག་དེ་སྦེ་ལྟ་རྟོག་འབད་ནི་སྨོ?</a:t>
            </a:r>
            <a:endParaRPr lang="en-US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5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155" y="2984665"/>
            <a:ext cx="6858000" cy="1366617"/>
          </a:xfrm>
        </p:spPr>
        <p:txBody>
          <a:bodyPr anchor="ctr">
            <a:normAutofit/>
          </a:bodyPr>
          <a:lstStyle/>
          <a:p>
            <a:r>
              <a:rPr lang="bo-CN" sz="5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བཀྲིན་ཆེ</a:t>
            </a:r>
            <a:r>
              <a:rPr lang="en-US" sz="5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!</a:t>
            </a:r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3B413396-621F-314A-98A3-0F5CF5138D0F}"/>
              </a:ext>
            </a:extLst>
          </p:cNvPr>
          <p:cNvSpPr txBox="1">
            <a:spLocks/>
          </p:cNvSpPr>
          <p:nvPr/>
        </p:nvSpPr>
        <p:spPr>
          <a:xfrm>
            <a:off x="2389885" y="6088962"/>
            <a:ext cx="4731969" cy="854681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Cristina Beans, M.Sc., MBA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Senior Project Manager, OGPI-University of Alicante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hlinkClick r:id="rId2"/>
              </a:rPr>
              <a:t>c.beans@ua.es</a:t>
            </a:r>
            <a:r>
              <a:rPr lang="en-GB" sz="1200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D797F5-04DA-6644-9EE0-A93F8C68A8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091" y="6092687"/>
            <a:ext cx="1295579" cy="6261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249FABE-8007-AC47-AC4E-896068E513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375" y="6092687"/>
            <a:ext cx="850699" cy="6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1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71500B-B845-074D-A0D9-C919069D4AFA}"/>
              </a:ext>
            </a:extLst>
          </p:cNvPr>
          <p:cNvSpPr txBox="1">
            <a:spLocks/>
          </p:cNvSpPr>
          <p:nvPr/>
        </p:nvSpPr>
        <p:spPr>
          <a:xfrm>
            <a:off x="91044" y="1634261"/>
            <a:ext cx="3625932" cy="15975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200"/>
              </a:spcAft>
            </a:pPr>
            <a:r>
              <a:rPr lang="bo-CN" sz="40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རིག་བསྡུར་འབད་ནི</a:t>
            </a:r>
            <a:r>
              <a:rPr lang="en-GB" sz="40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EC480-F9D0-8140-869D-14182ABF9F9B}"/>
              </a:ext>
            </a:extLst>
          </p:cNvPr>
          <p:cNvSpPr txBox="1"/>
          <p:nvPr/>
        </p:nvSpPr>
        <p:spPr>
          <a:xfrm>
            <a:off x="2808551" y="4166637"/>
            <a:ext cx="2753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hlinkClick r:id="rId2"/>
              </a:rPr>
              <a:t>www.menti.com</a:t>
            </a:r>
            <a:r>
              <a:rPr lang="es-ES" sz="2800" b="1" dirty="0"/>
              <a:t> 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7393FAED-CC60-7F4E-BE1C-C4EAE518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0" y="2628434"/>
            <a:ext cx="6064333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bo-CN" sz="3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ཚོང་ལཱི་ཤེས་ཡོན་ལྟེ་བ་གིས་ </a:t>
            </a:r>
            <a:r>
              <a:rPr lang="bo-CN" sz="36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ཞབས་ཏོག་</a:t>
            </a:r>
            <a:r>
              <a:rPr lang="bo-CN" sz="3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ག་བཟུམ་རང་བྱིནམ་སྨོ?</a:t>
            </a:r>
            <a:endParaRPr lang="en-GB" sz="3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pic>
        <p:nvPicPr>
          <p:cNvPr id="3" name="Imagen 2" descr="Five Ways NOT to Brainstorm - Spark Consulting">
            <a:extLst>
              <a:ext uri="{FF2B5EF4-FFF2-40B4-BE49-F238E27FC236}">
                <a16:creationId xmlns:a16="http://schemas.microsoft.com/office/drawing/2014/main" id="{561A5F4C-647A-3F4C-86E0-F58BC303FC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35450" y="3908896"/>
            <a:ext cx="1966069" cy="19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>
            <a:extLst>
              <a:ext uri="{FF2B5EF4-FFF2-40B4-BE49-F238E27FC236}">
                <a16:creationId xmlns:a16="http://schemas.microsoft.com/office/drawing/2014/main" id="{D86DA1BB-30AE-4D80-96BA-0CDD90F9C2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17" t="1707" r="95" b="1792"/>
          <a:stretch/>
        </p:blipFill>
        <p:spPr>
          <a:xfrm>
            <a:off x="6832267" y="1274654"/>
            <a:ext cx="2311730" cy="46855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5912C0-F644-0876-9E29-C33F3D3C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7" y="1498748"/>
            <a:ext cx="7886700" cy="560216"/>
          </a:xfrm>
        </p:spPr>
        <p:txBody>
          <a:bodyPr>
            <a:normAutofit/>
          </a:bodyPr>
          <a:lstStyle/>
          <a:p>
            <a:r>
              <a:rPr lang="bo-CN" sz="2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ཚོང་ལཱི་ཡོན་ཏན་ལྟེ་བ་གིས་ ག་བཟུམ་གྱི་ཞབས་ཏོག་ར་ བྱིན་ཚུགསཔ་སྨོ?</a:t>
            </a:r>
            <a:endParaRPr lang="en-US" sz="24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77E1-E45B-D4EA-92AD-00AE953B3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39" y="2191706"/>
            <a:ext cx="6488628" cy="37785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bo-CN" sz="1000" dirty="0">
                <a:solidFill>
                  <a:schemeClr val="accent2">
                    <a:lumMod val="7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ཕན་ནུས་ཅན་གྱི་ལཱ་འབད་མི་ཚུ་ལུ་ སྦྱོང་བརྡར་བྱིན་ནི།  </a:t>
            </a:r>
            <a:r>
              <a:rPr lang="bo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གློག་རིག་ཡོད་པའི་མི་སྡེ། </a:t>
            </a:r>
            <a:r>
              <a:rPr lang="bo-CN" sz="1000" dirty="0">
                <a:solidFill>
                  <a:schemeClr val="accent5">
                    <a:lumMod val="5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སློབ་ཕྲུག་ཚུ་གི་སྦྱོང༌ཚན། </a:t>
            </a:r>
            <a:r>
              <a:rPr lang="bo-CN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གྲོས་འཛོམས། </a:t>
            </a:r>
            <a:r>
              <a:rPr lang="bo-CN" sz="1000" dirty="0">
                <a:solidFill>
                  <a:schemeClr val="bg2">
                    <a:lumMod val="2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ཤེས་ཡོན། 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bo-CN" sz="1000" dirty="0">
                <a:solidFill>
                  <a:schemeClr val="accent3">
                    <a:lumMod val="7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སྦྱོང་བརྡར་འབད་སའི་ས་སྒོ། </a:t>
            </a:r>
            <a:r>
              <a:rPr lang="bo-CN" sz="1000" dirty="0">
                <a:solidFill>
                  <a:schemeClr val="accent5">
                    <a:lumMod val="7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གྲོས་བསྟུན། </a:t>
            </a:r>
            <a:r>
              <a:rPr lang="bo-CN" sz="1000" dirty="0">
                <a:solidFill>
                  <a:schemeClr val="accent4">
                    <a:lumMod val="7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གྲོས་བསྟུན་འབད་ནི། </a:t>
            </a:r>
            <a:r>
              <a:rPr lang="bo-CN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མ་དངུལ་གྱི་རྒྱབ་སྐྱོར། ཚོང་འབྲེལ་ངོ་ཚབ། </a:t>
            </a:r>
            <a:r>
              <a:rPr lang="bo-CN" sz="1000" dirty="0">
                <a:solidFill>
                  <a:schemeClr val="accent6">
                    <a:lumMod val="5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གྲོས་བསྟུན་གྱི་ཞབས་ཏོག།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bo-CN" sz="1000" dirty="0">
                <a:solidFill>
                  <a:schemeClr val="bg1">
                    <a:lumMod val="5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ཚོང་འབྲེལ་གྱི་ལམ་སྟོན།  </a:t>
            </a:r>
            <a:r>
              <a:rPr lang="bo-CN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མ་དངུལ་གྱི་རྒྱབ་སྐྱོར་པ་དང་ འབྲེལ་མཐུད། </a:t>
            </a:r>
            <a:r>
              <a:rPr lang="bo-CN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གནས་སྐབས་ བཤད་ནི། </a:t>
            </a:r>
            <a:r>
              <a:rPr lang="bo-CN" sz="1000" dirty="0">
                <a:solidFill>
                  <a:schemeClr val="accent1">
                    <a:lumMod val="7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རིག་རྩལ་གོང་འཕེལ་བཏང་སའི་གླིང་སྒར།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bo-CN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རིག་རྩལ་གོང་འཕེལ། </a:t>
            </a:r>
            <a:r>
              <a:rPr lang="bo-CN" sz="1100" b="1" dirty="0">
                <a:solidFill>
                  <a:schemeClr val="accent2">
                    <a:lumMod val="5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འབྲེལ་མཐུད་ཀྱི་ལས་རིམ། </a:t>
            </a:r>
            <a:r>
              <a:rPr lang="bo-CN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སྦྱོང་བརྡར། </a:t>
            </a:r>
            <a:r>
              <a:rPr lang="bo-CN" sz="1000" dirty="0">
                <a:solidFill>
                  <a:schemeClr val="bg2">
                    <a:lumMod val="2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བསླབ་བྱ་བྱིན་ནི། </a:t>
            </a:r>
            <a:endParaRPr lang="en-US" sz="1000" dirty="0">
              <a:solidFill>
                <a:schemeClr val="bg2">
                  <a:lumMod val="25000"/>
                </a:schemeClr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bo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མ་དངུལ་ངོས་འཛིན་འབད་ནི། </a:t>
            </a:r>
            <a:r>
              <a:rPr lang="bo-CN" sz="1000" dirty="0">
                <a:solidFill>
                  <a:schemeClr val="accent5">
                    <a:lumMod val="60000"/>
                    <a:lumOff val="4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གནས་སྐབས་ལེགས་ཤོམ་བཟོ་ནིའི་ཞབས་ཏོག།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bo-CN" sz="1000" dirty="0">
                <a:solidFill>
                  <a:srgbClr val="92D050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ལཱ་འབད་སའི་ས་ཁོངས། </a:t>
            </a:r>
            <a:r>
              <a:rPr lang="bo-CN" sz="10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རིག་རྩལ་གོང་འཕེལ། </a:t>
            </a:r>
            <a:r>
              <a:rPr lang="bo-CN" sz="1000" dirty="0">
                <a:solidFill>
                  <a:schemeClr val="accent5">
                    <a:lumMod val="7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རིག་རྩལ་གོང་འཕེལ་ཚུ། </a:t>
            </a:r>
            <a:r>
              <a:rPr lang="bo-CN" sz="1000" dirty="0">
                <a:solidFill>
                  <a:schemeClr val="accent6">
                    <a:lumMod val="5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ཡོན་ཏན་བརྗེ་སོར། </a:t>
            </a:r>
            <a:r>
              <a:rPr lang="bo-CN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ཞབས་ཏོག་ཚུ་གྲོས་སྟོན་འབད་ནི། </a:t>
            </a:r>
            <a:r>
              <a:rPr lang="bo-CN" sz="10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གྲོས་སྟོན་འབད་ནི།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bo-CN" sz="10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རིག་རྩལ། སྦྱོང་བརྡར། འཕུར་སྟེགས། </a:t>
            </a:r>
            <a:r>
              <a:rPr lang="bo-CN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ཁ་གསལ་ཐོབ་ས། </a:t>
            </a:r>
            <a:r>
              <a:rPr lang="bo-CN" sz="10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ཁ་གསལ། </a:t>
            </a:r>
            <a:r>
              <a:rPr lang="bo-CN" sz="1000" dirty="0">
                <a:solidFill>
                  <a:schemeClr val="accent3">
                    <a:lumMod val="60000"/>
                    <a:lumOff val="4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བི་པི་བྲི་ནི། </a:t>
            </a:r>
            <a:r>
              <a:rPr lang="bo-CN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གནས་སྐབས་ལེགས་ཤོམ་བཟོ་ནིའི་རྒྱབ་སྐྱོར། </a:t>
            </a:r>
            <a:r>
              <a:rPr lang="bo-CN" sz="10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སྦྱོང་བརྡར། </a:t>
            </a:r>
            <a:endParaRPr lang="en-US" sz="10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bo-CN" sz="1000" dirty="0">
                <a:solidFill>
                  <a:srgbClr val="002060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བསླབ་སྟོན། </a:t>
            </a:r>
            <a:r>
              <a:rPr lang="bo-CN" sz="1000" dirty="0">
                <a:solidFill>
                  <a:srgbClr val="00B050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ཞིབ་འཚོལ། </a:t>
            </a:r>
            <a:r>
              <a:rPr lang="bo-CN" sz="10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འཛོམས་ས། </a:t>
            </a:r>
            <a:r>
              <a:rPr lang="bo-CN" sz="1000" dirty="0">
                <a:solidFill>
                  <a:srgbClr val="FF0000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གོང་འཕེལ། </a:t>
            </a:r>
            <a:r>
              <a:rPr lang="bo-CN" sz="1000" dirty="0">
                <a:solidFill>
                  <a:schemeClr val="bg1">
                    <a:lumMod val="6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ཚོང་རིག་གི་ལཱ། </a:t>
            </a:r>
            <a:r>
              <a:rPr lang="bo-CN" sz="10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བསླབ་སྟོན། </a:t>
            </a:r>
            <a:r>
              <a:rPr lang="bo-CN" sz="1000" dirty="0">
                <a:solidFill>
                  <a:srgbClr val="92D050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ཚོང་ལཱའི་གོ་རྟོགས། </a:t>
            </a:r>
            <a:r>
              <a:rPr lang="bo-CN" sz="10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ཚོང་ལཱའི་གོ་སྐབས། </a:t>
            </a:r>
            <a:r>
              <a:rPr lang="bo-CN" sz="1000" dirty="0">
                <a:solidFill>
                  <a:schemeClr val="accent3">
                    <a:lumMod val="7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གློག་རིག་གི་ཤུགས་ཚད་ཡོད་མི། </a:t>
            </a:r>
            <a:r>
              <a:rPr lang="bo-CN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འཕྲུལ་རིག་གོང་འཕེལ། </a:t>
            </a:r>
            <a:r>
              <a:rPr lang="bo-CN" sz="10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མཐུན་སྒྲིག། </a:t>
            </a:r>
            <a:r>
              <a:rPr lang="bo-CN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སྦྱོང་བརྡར་ལས་རིམ། </a:t>
            </a:r>
            <a:r>
              <a:rPr lang="bo-CN" sz="1000" dirty="0">
                <a:solidFill>
                  <a:srgbClr val="C00000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འབྲེལ་མཐུད་ཀྱི་གོ་སྐབས།</a:t>
            </a:r>
            <a:r>
              <a:rPr lang="bo-CN" sz="10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  <a:r>
              <a:rPr lang="bo-CN" sz="1000" dirty="0">
                <a:solidFill>
                  <a:srgbClr val="7030A0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ཚོང་འབྲེལ་འཆར་གཞི་གོང་འཕེལ།</a:t>
            </a:r>
            <a:endParaRPr lang="en-US" sz="1000" dirty="0">
              <a:solidFill>
                <a:srgbClr val="7030A0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7493EF-70FC-4B9E-92CE-41972A99AD36}"/>
              </a:ext>
            </a:extLst>
          </p:cNvPr>
          <p:cNvSpPr txBox="1"/>
          <p:nvPr/>
        </p:nvSpPr>
        <p:spPr>
          <a:xfrm>
            <a:off x="136907" y="6159684"/>
            <a:ext cx="2753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hlinkClick r:id="rId3"/>
              </a:rPr>
              <a:t>www.menti.com</a:t>
            </a:r>
            <a:r>
              <a:rPr lang="es-E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09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" y="1335445"/>
            <a:ext cx="9061806" cy="483826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bo-CN" sz="2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ཚོང་རིག་ཡོན་ཏན་ལྟེ་བ་གིས་ ཞབས་ཏོག/ལས་སྣ་ག་བཟུམ་རང་བྱིན་ཚུགསཔ་སྨོ?</a:t>
            </a:r>
            <a:endParaRPr lang="en-GB" sz="24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42" y="1819271"/>
            <a:ext cx="7990983" cy="4344023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bo-CN" sz="18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ཚོང་རིག་ཡོན་ཏན་ལྟེ་བ་གིས་ ཞབས་ཏོག/ལས་སྣ་ཚུ་ ཁོང་རའི་དགོས་དོན་དང་འཁྲིལ་ཏེ་ སྡེ་ཚན་སོ་སོ་ནང་ དབྱེ་བ་ཕྱེ་སྟེ་ཡོདཔ་ཨིན། དེ་ཡང: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bo-CN" sz="1800" b="1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༡) </a:t>
            </a:r>
            <a:r>
              <a:rPr lang="bo-CN" sz="1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སློབ་ཕྲུག་ཚུ་ཚོང་རིག་དང་འབྲེལ་བའི་གོ་སྐབས་ཚུ་གི་ནང་ལུ་ ལམ་སྟོན་འབད་ནི།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8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༢) </a:t>
            </a:r>
            <a:r>
              <a:rPr lang="bo-CN" sz="1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ཤེས་ཡོན་གྱི་ནང་ལུ་ ཚོང་ལཱའི་སྐོར་ལས་བཙུགས་ནི།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8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༣) </a:t>
            </a:r>
            <a:r>
              <a:rPr lang="bo-CN" sz="1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སློབ་ཕྲུག་ཚུ་ལུ་ ཚོང་རིག་གི་ལས་སྣ་ཚུ་ནང་གྲལ་གཏོགས་འབད་དགོ་པའི་ སེམས་ཤུགས་བྱིན་ནི།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8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༤) </a:t>
            </a:r>
            <a:r>
              <a:rPr lang="bo-CN" sz="1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ཚོང་ལཱ་འགོ་བཙུགས་ཀྱི་ནང་ལུ་ རྒྱབ་སྐྱོར་བྱིན་ནི།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8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༥) </a:t>
            </a:r>
            <a:r>
              <a:rPr lang="bo-CN" sz="1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ལྷག་པར་དུ་ ཚོང་ལཱའི་སྐོར་ལས་ ཞིབ་འཚོལ་གྱི་ལས་སྣ་ཚུུ་བྱིན་ནི།</a:t>
            </a:r>
            <a:endParaRPr lang="en-US" sz="18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A3683F-F74F-874D-98A5-C7663BEDC5DB}"/>
              </a:ext>
            </a:extLst>
          </p:cNvPr>
          <p:cNvSpPr txBox="1"/>
          <p:nvPr/>
        </p:nvSpPr>
        <p:spPr>
          <a:xfrm>
            <a:off x="4324530" y="6163294"/>
            <a:ext cx="470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i="1" dirty="0"/>
              <a:t>“</a:t>
            </a:r>
            <a:r>
              <a:rPr lang="es-ES" sz="1600" i="1" dirty="0" err="1"/>
              <a:t>Guidance</a:t>
            </a:r>
            <a:r>
              <a:rPr lang="es-ES" sz="1600" i="1" dirty="0"/>
              <a:t> </a:t>
            </a:r>
            <a:r>
              <a:rPr lang="es-ES" sz="1600" i="1" dirty="0" err="1"/>
              <a:t>supporting</a:t>
            </a:r>
            <a:r>
              <a:rPr lang="es-ES" sz="1600" i="1" dirty="0"/>
              <a:t> </a:t>
            </a:r>
            <a:r>
              <a:rPr lang="es-ES" sz="1600" i="1" dirty="0" err="1"/>
              <a:t>Europe’s</a:t>
            </a:r>
            <a:r>
              <a:rPr lang="es-ES" sz="1600" i="1" dirty="0"/>
              <a:t> </a:t>
            </a:r>
            <a:r>
              <a:rPr lang="es-ES" sz="1600" i="1" dirty="0" err="1"/>
              <a:t>aspiring</a:t>
            </a:r>
            <a:r>
              <a:rPr lang="es-ES" sz="1600" i="1" dirty="0"/>
              <a:t> </a:t>
            </a:r>
            <a:r>
              <a:rPr lang="es-ES" sz="1600" i="1" dirty="0" err="1"/>
              <a:t>entrepreneurs</a:t>
            </a:r>
            <a:r>
              <a:rPr lang="es-ES" sz="1600" i="1" dirty="0"/>
              <a:t>”. </a:t>
            </a:r>
            <a:r>
              <a:rPr lang="es-ES" sz="1600" dirty="0"/>
              <a:t>CEDEFOP (2011)</a:t>
            </a:r>
          </a:p>
        </p:txBody>
      </p:sp>
    </p:spTree>
    <p:extLst>
      <p:ext uri="{BB962C8B-B14F-4D97-AF65-F5344CB8AC3E}">
        <p14:creationId xmlns:p14="http://schemas.microsoft.com/office/powerpoint/2010/main" val="192200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4" y="897010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bo-CN" sz="2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ཚོང་རིག་ཡོན་ཏན་ལྟེ་བ་གིས་ ཞབས་ཏོག/ལས་སྣ་ག་བཟུམ་རང་བྱིན་ཚུགསཔ་སྨོ?</a:t>
            </a:r>
            <a:endParaRPr lang="en-GB" sz="24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4" y="2222573"/>
            <a:ext cx="8311617" cy="3940719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bo-CN" sz="16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ཚོང་རིག་ཡོན་ཏན་ལྟེ་བ་གིས་ ཞབས་ཏོག/ལས་སྣ་ཚུ་ ཁོང་རའི་དགོས་དོན་དང་འཁྲིལ་ཏེ་ སྡེ་ཚན་སོ་སོ་ནང་ དབྱེ་བ་ཕྱེ་སྟེ་ཡོདཔ་ཨིན། དེ་ཡང:</a:t>
            </a:r>
            <a:endParaRPr lang="bo-CN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bo-CN" sz="1600" b="1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༡) </a:t>
            </a: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སློབ་ཕྲུག་ཚུ་ཚོང་རིག་དང་འབྲེལ་བའི་གོ་སྐབས་ཚུ་གི་ནང་ལུ་ ལམ་སྟོན་འབད་ནི།</a:t>
            </a:r>
          </a:p>
          <a:p>
            <a:pPr marL="514350" indent="-514350">
              <a:lnSpc>
                <a:spcPct val="150000"/>
              </a:lnSpc>
              <a:buClr>
                <a:schemeClr val="accent1"/>
              </a:buClr>
              <a:buSzPct val="120000"/>
              <a:buFont typeface="+mj-lt"/>
              <a:buAutoNum type="arabicParenR"/>
            </a:pPr>
            <a:endParaRPr lang="en-US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600" b="1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ཀ) </a:t>
            </a:r>
            <a:r>
              <a:rPr lang="bo-CN" sz="16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  <a:r>
              <a:rPr lang="bo-CN" sz="16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ཚོང་འབྲེལ་གྱི་གོ་སྐབས་སྐོར་ལས་ ཁ་གསལ་ཚུ་</a:t>
            </a: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མངམ་སྦེ་བྱིན་ནི། (འདིའི་ནང་ གོ་སྐོབས་ཀྱི་སྐོར་ལས་ ནང་དོན། ནང་དོན་གྱི་འབྱུང་གྲངས། ནང་དོན་བཤད་སའི་ས་སྒོ་འདི་ཡང་ མངམ་སྦེ་འོང་དགོ)</a:t>
            </a:r>
            <a:r>
              <a:rPr lang="en-US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  <a:endParaRPr lang="bo-CN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དཔྱེ་འབད་བ་ཅིན་ འགྲེམས་སྟོན། གྲོས་འཛོམས་དང་ ཞབས་ཏོག་སྤྱོད་མི་གཞན་དང་ཕྱདཔ་ད་ལུ་ གསལ་ཤོག། སྦྱར་ཡིག་དང་བརྡ་དོན་ཚུ་བྱིན་ནི།</a:t>
            </a:r>
            <a:endParaRPr lang="en-US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600" b="1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ཁ) </a:t>
            </a: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ང་འབྲེལ་གྱི་སློབ་ཚན་ཡོད་མི་ཚུའི་སྐོར་ལས་ སློབ་ཕྲུག་གཞན་ལུ་སླབ་མི་ </a:t>
            </a:r>
            <a:r>
              <a:rPr lang="bo-CN" sz="16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སློབ་ཕྲུག་གི་ངོ་ཚབ་ཚུ་</a:t>
            </a: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འོང་དགོ།</a:t>
            </a: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6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ག) </a:t>
            </a: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སློབ་ཕྲུག་ཚུ་གིས་འགོ་འདྲེན་འཐབ་པའི་ ཚོང་འབྲེལ་གྱི་</a:t>
            </a:r>
            <a:r>
              <a:rPr lang="bo-CN" sz="16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ཚོགས་ཕྲན། </a:t>
            </a:r>
            <a:endParaRPr lang="bo-CN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600" b="1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ག) </a:t>
            </a:r>
            <a:r>
              <a:rPr lang="bo-CN" sz="16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ཚོང་འབྲེལ་གྱི་སྐོར་ལས་ གོ་རྟོགས་གོང་འཕེལ་གྱི་ལས་སྣ་</a:t>
            </a: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ཚུ་བཟོ་ནི། དཔྱེ་འབདན་ “ཚོང་རིག་གི་ཉིནམ”</a:t>
            </a:r>
            <a:endParaRPr lang="en-US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8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12" y="1043473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bo-CN" sz="2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ཚོང་རིག་ཡོན་ཏན་ལྟེ་བ་གིས་ ཞབས་ཏོག/ལས་སྣ་ག་བཟུམ་རང་བྱིན་ཚུགསཔ་སྨོ?</a:t>
            </a:r>
            <a:endParaRPr lang="en-GB" sz="24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96" y="1916051"/>
            <a:ext cx="8840135" cy="4702627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bo-CN" sz="1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ཚོང་རིག་ཡོན་ཏན་ལྟེ་བ་གིས་ ཞབས་ཏོག/ལས་སྣ་ཚུ་ ཁོང་རའི་དགོས་དོན་དང་འཁྲིལ་ཏེ་ སྡེ་ཚན་སོ་སོ་ནང་ དབྱེ་བ་ཕྱེ་སྟེ་ཡོདཔ་ཨིན། དེ་ཡང: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༢) </a:t>
            </a: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ཤེས་ཡོན་གྱི་ནང་ལུ་ ཚོང་རིག་གི་སྐོར་ལས་བཙུགས་ཏེ་ཡོད་མི་ལུ་ རྒྱབ་སྐྱོར་བྱིན་ཐབས་ལུ་ ལག་ལེན་དངོས་བསྟར་གྱི་ལྷབ་སྦྱང་གོ་སྐྦས་ཚུ་བྱིན་ཏེ་ཡོདཔ་དང་ མི་ཚེ་ནང་ དཀའ་ངལ་ངོ་མ་སྦེ་བྱུང་བའི་སྐབས་ལ་ ག་དེ་སྦེ་སེལ་ནི་ཨིན་ན་ཚུ་ལུ་ དམིགས་པ་བསྐྱེད་དེ་ཡོདཔ་ཨིན། དཔྱེ་འབདན་ མང་ཆེ་བ་ཅིག་ གསལ་བཤད་འབད་དེ་ཡོདཔ་ཨིན: </a:t>
            </a: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ཀ) </a:t>
            </a: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གནད་དོན་ཞིབ་འཇུག་ཚུ་ ལས་འགུལ་དང་སྦྱོང་ཚན་གྱི་ལཱ་གི་ཐོག་ལས་འབད་ནི།</a:t>
            </a: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ཁ) </a:t>
            </a: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ཚོང་འབྲེལ་གསརཔ་ཚུ་འགོ་བཙུགས་ནི་དང་ བརྩམས་ནིའི་དོན་ལུ་ སྡེ་ཚན་གྱི་ལས་འགུལ་ཚུ་འབད་ནི། </a:t>
            </a: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ག) </a:t>
            </a: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ངོ་མ་ནང་ ཚོང་སྡེ་ནང་ག་དེ་སྦེ་འབད་ནི་ཨིན་ནའི་ ལས་འགུལ་ཚུ་འབད་ནི།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ང) </a:t>
            </a: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ཚོང་འབྲེལ་གྱི་འཆར་གཞི་དང་ཐབས་བྱུས་ཚུ་བཟོ་སྟེ་ དབྱེ་དཔྱད་འབད་ནི།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ཅ) </a:t>
            </a: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ཚོང་འབྲེལ་གྱི་སྐོར་ལས་ བཟོ་འཕྲུལ་དང་རྩེད་སྟོན་ཚུ་བཟོ་ནི།</a:t>
            </a: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ཆ) </a:t>
            </a: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ཚོང་དཔོན་ཚུ་གིས་ སློབ་ཕྲུག་ཚུ་འབད་སར་འོང་ཞིནམ་ལས་འབྲེལ་བ་འཐབ་ནི་དང་ སློབ་ཕྲུག་ཚུ་འབད་རུང་ ཚོང་སྡེ་ཚུ་ནང་འགྱོ་ནི།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ཇ) </a:t>
            </a: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འཛིན་སྐྱོང་པ་གོངམ་དང་ ཚོང་དཔོན་ཚུ་ལུ་དཔྱེ་བལྟ་སྟེ་ ཁོང་ལས་དཔྱེ་བླངས་ནི།</a:t>
            </a: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4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ཉ) </a:t>
            </a: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ཚོང་ལཱ་འགོ་བཙུགས་མིའི་ཚོང་སྡེ་ཚུ་ནང་ ལཱ་འབད་ནི།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8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20" y="1154310"/>
            <a:ext cx="9061806" cy="621712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bo-CN" sz="2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ཚོང་རིག་ཡོན་ཏན་ལྟེ་བ་གིས་ ཞབས་ཏོག/ལས་སྣ་ག་བཟུམ་རང་བྱིན་ཚུགསཔ་སྨོ?</a:t>
            </a:r>
            <a:endParaRPr lang="en-GB" sz="24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67" y="1776022"/>
            <a:ext cx="8828126" cy="4271341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bo-CN" sz="18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ཚོང་རིག་ཡོན་ཏན་ལྟེ་བ་གིས་ ཞབས་ཏོག/ལས་སྣ་ཚུ་ ཁོང་རའི་དགོས་དོན་དང་འཁྲིལ་ཏེ་ སྡེ་ཚན་སོ་སོ་ནང་ དབྱེ་བ་ཕྱེ་སྟེ་ཡོདཔ་ཨིན། དེ་ཡང:</a:t>
            </a:r>
            <a:endParaRPr lang="en-US" sz="18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8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༣) </a:t>
            </a:r>
            <a:r>
              <a:rPr lang="bo-CN" sz="1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སློབ་ཕྲུག་ཚུ་ལུ་ ཡན་ལག་ཆོས་ཚན་ཚུ་བྱིན་ཐོག་ལས་ ཚོང་གི་ལཱ་དང་འབྲེལ་བའི་ཁྱད་ཆོས་དང་རིག་རྩལ་ཚུ་གི་སྐོར་ལས་ གོ་རྟོགས་བྱིན་ནི་དང་ ཚོང་ལཱ་འདི་ཚེ་གཡོག་ཅིག་སྦེ་ མཐོང་ཚུགསཔ་བཟོ་ནིའི་དོན་ལུ་ སློབ་ཕྲུག་ཚུ་ལུ་ ཚོང་འབྲེལ་གྱི་ལས་སྣ་ཚུ་བྱིན་ནི:</a:t>
            </a:r>
            <a:endParaRPr lang="en-US" sz="18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8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ཀ) </a:t>
            </a:r>
            <a:r>
              <a:rPr lang="bo-CN" sz="1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ཚོང་ལཱའི་འགྲན་བསྡུར་ཚུ་འགོ་འདྲེན་འཐབ་སྟེ་ གཟེངས་བསྟོད་ཀྱི་རྟགས་མ་ཚུ་བྱིན་ནི།</a:t>
            </a:r>
            <a:endParaRPr lang="en-US" sz="18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8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ཁ) </a:t>
            </a:r>
            <a:r>
              <a:rPr lang="bo-CN" sz="1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རང་གི་བློ་སྤོབས་དང་ཕན་ཤུགས་སྒྲིང་སྒྲིང་བཟོ་མི་ ཆེད་དམིགས་ཀྱི་ལས་རིམ་ཚུ་འགོ་འདྲེན་འཐབ་ནི།</a:t>
            </a:r>
            <a:endParaRPr lang="en-US" sz="18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8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ག) </a:t>
            </a:r>
            <a:r>
              <a:rPr lang="bo-CN" sz="1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སློབ་ཕྲུག་ཚུ་གི་ཚོང་དཔོན་གྱི་འབྲེལ་བ་བཟོ་ནི།</a:t>
            </a:r>
            <a:endParaRPr lang="en-US" sz="18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8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ང) </a:t>
            </a:r>
            <a:r>
              <a:rPr lang="bo-CN" sz="1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སློབ་ཕྲུག་ཚུ་གི་ ཚོང་འབྲེལ་མཁས་ཆོག་དང་ གཞན་ཚོང་དཔོན་དང་གཅིག་ཁར་ ཕྱད་བཅུག་ནི།</a:t>
            </a:r>
            <a:endParaRPr lang="en-US" sz="18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3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71" y="1087015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bo-CN" sz="2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ཚོང་རིག་ཡོན་ཏན་ལྟེ་བ་གིས་ ཞབས་ཏོག/ལས་སྣ་ག་བཟུམ་རང་བྱིན་ཚུགསཔ་སྨོ?</a:t>
            </a:r>
            <a:endParaRPr lang="en-GB" sz="24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27" y="1836058"/>
            <a:ext cx="8572872" cy="4639952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bo-CN" sz="16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ཚོང་རིག་ཡོན་ཏན་ལྟེ་བ་གིས་ ཞབས་ཏོག/ལས་སྣ་ཚུ་ ཁོང་རའི་དགོས་དོན་དང་འཁྲིལ་ཏེ་ སྡེ་ཚན་སོ་སོ་ནང་ དབྱེ་བ་ཕྱེ་སྟེ་ཡོདཔ་ཨིན། དེ་ཡང:</a:t>
            </a:r>
            <a:endParaRPr lang="bo-CN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6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༤) </a:t>
            </a: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སློབ་ཕྲུག། སློབ་ཕྲུག་བགྲེསཔ་དང་ ཞིབ་འཚོལ་པ་ཚུ་ལུ་ ཚོང་ལཱ་འགོ་བཙུགས་ཀྱི་རྒྱབ་སྐྱོར་བྱིན་ནི།</a:t>
            </a:r>
            <a:endParaRPr lang="en-US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ཀ) ཚོང་ལཱ་འགོ་མ་བཙུགས་པའི་ཧེ་མ་ སློབ་ཕྲུག་ཚུ་ལུ་ ཚོང་ལཱའི་སྐོར་ལས་ གནས་སྐབས་གསལ་རིལ་རིལ་ཅིག་མེད་རུང་ སྤྲོ་བ་ཡོད་མི་ཚུ་ལུ་ རྒྱབ་སྐྱོར་བྱིན་ནི།</a:t>
            </a: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ཀ) སློབ་ཕྲུག་ཚུ་ལུ་ ཚོང་ལཱ་འགོ་བཙུགས་ཀྱི་རྒྱབ་སྐྱོར་ནང་ལུ་ འོག་ལུ་བཀོད་དེ་ཡོད་མི་ཚུ་རྩིས་ ཡར་ཐོན་ཅན་གྱི་ཚོང་འབྲེལ་གྱི་གནས་སྐབས་ཚུ་བྱིན་ནི།</a:t>
            </a: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ཁ) ཚོང་འབྲེལ་གྱི་གནས་སྐབས་ ལེགས་ཤོམ་བཟོ་ནིའི་ས་སྒོ།</a:t>
            </a: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ག)</a:t>
            </a:r>
            <a:r>
              <a:rPr lang="en-US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ཚོང་འབྲེལ་གྱི་ལམ་སྟོན་དང་བསླབ་སྟོན་བྱིན་མི་ཚུ་ ནམ་ར་འབད་རུང་ཕྱད་ཚུགསཔ་སྦེ་བཟོ་ནི།</a:t>
            </a:r>
          </a:p>
          <a:p>
            <a:pPr marL="457200" lvl="1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ང) སློབ་ཕྲུག་ཁོང་རའི་དགོས་མཁོ་དང་བསྟུན་པའི་འཕྲུལ་རུག་གི་རྒྱབ་སྐྱོར་བྱིན་ནི།</a:t>
            </a:r>
            <a:endParaRPr lang="en-US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4" y="1237438"/>
            <a:ext cx="9061806" cy="665254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bo-CN" sz="24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ཚོང་རིག་ཡོན་ཏན་ལྟེ་བ་གིས་ ཞབས་ཏོག/ལས་སྣ་ག་བཟུམ་རང་བྱིན་ཚུགསཔ་སྨོ?</a:t>
            </a:r>
            <a:endParaRPr lang="en-GB" sz="24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8" y="1939454"/>
            <a:ext cx="8996983" cy="4479160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bo-CN" sz="16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ཚོང་རིག་ཡོན་ཏན་ལྟེ་བ་གིས་ ཞབས་ཏོག/ལས་སྣ་ཚུ་ ཁོང་རའི་དགོས་དོན་དང་འཁྲིལ་ཏེ་ སྡེ་ཚན་སོ་སོ་ནང་ དབྱེ་བ་ཕྱེ་སྟེ་ཡོདཔ་ཨིན། དེ་ཡང:</a:t>
            </a:r>
            <a:endParaRPr lang="en-US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600" dirty="0">
                <a:solidFill>
                  <a:schemeClr val="accent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༤) </a:t>
            </a: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སློབ་ཕྲུག། སློབ་ཕྲུག་བགྲེསཔ་དང་ ཞིབ་འཚོལ་པ་ཚུ་ལུ་ ཚོང་ལཱ་འགོ་བཙུགས་ཀྱི་རྒྱབ་སྐྱོར་བྱིན་ནི།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ཀ) ཚོང་ལཱ་འགོ་མ་བཙུགས་པའི་ཧེ་མ་ སློབ་ཕྲུག་ཚུ་ལུ་ ཚོང་ལཱའི་སྐོར་ལས་ གནས་སྐབས་གསལ་རིལ་རིལ་ཅིག་མེད་རུང་ སྤྲོ་བ་ཡོད་མི་ཚུ་ལུ་ རྒྱབ་སྐྱོར་བྱིན་ནི།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SzPct val="120000"/>
              <a:buNone/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ཁ) སློབ་ཕྲུག་ཚུ་ལུ་ ཚོང་ལཱ་འགོ་བཙུགས་ཀྱི་རྒྱབ་སྐྱོར་ནང་ལུ་(ཚོང་འབྲེལ་གྱི་གནས་སྐབས་ ལེགས་ཤོམ་བཟོ་ནིའི་ས་སྒོ།ཚོང་འབྲེལ་གྱི་ལམ་སྟོན་དང་</a:t>
            </a:r>
            <a:r>
              <a:rPr lang="en-US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བསླབ་སྟོན་བྱིན་མི་ཚུ་ ནམ་ར་འབད་རུང་ཕྱད་ཚུགསཔ་སྦེ་བཟོ་ནི་) རྩིས་ཏེ་ ཡར་ཐོན་ཅན་གྱི་ཚོང་འབྲེལ་གྱི་གནས་སྐབས་ཚུ་བྱིན་ཏེ་ རྒྱབ་སྐྱོར་	འབད་ནི།ག) སློབ་ཕྲུག་ཁོང་རའི་དགོས་མཁོ་དང་བསྟུན་པའི་འཕྲུལ་རུག་གི་རྒྱབ་སྐྱོར་བྱིན་ནི།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1885950" lvl="3" indent="-514350">
              <a:lnSpc>
                <a:spcPct val="150000"/>
              </a:lnSpc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ཚོང་འབྲེལ་གྱི་གནས་སྐབས་གྲ་སྒྲིག་འབད་ནི།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1885950" lvl="3" indent="-514350">
              <a:lnSpc>
                <a:spcPct val="150000"/>
              </a:lnSpc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ཚོང་འབྲེལ་གྱི་གནས་སྐབས་འདི་ཚོང་འབྲེལ་འཐབ་ནི།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1885950" lvl="3" indent="-514350">
              <a:lnSpc>
                <a:spcPct val="150000"/>
              </a:lnSpc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མ་དངུལ་ལག་ལེན་ཚུ་གྲ་སྒྲིག་འབད་ནི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1885950" lvl="3" indent="-514350">
              <a:lnSpc>
                <a:spcPct val="150000"/>
              </a:lnSpc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ཚོང་འབྲེལ་གསརཔ་གི་མ་དངུལ་འཛིན་སྐྱོང་།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1885950" lvl="3" indent="-514350">
              <a:lnSpc>
                <a:spcPct val="150000"/>
              </a:lnSpc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ཁྲིམས་འབྲེལ་གྱི་སྦྱོང་བརྡར།</a:t>
            </a:r>
            <a:endParaRPr lang="en-US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1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4E3BB0-8E0D-4834-A0A1-255EC6757BC7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4cca9a1c-ea03-4f56-8ded-6c285728d794"/>
    <ds:schemaRef ds:uri="http://schemas.microsoft.com/office/infopath/2007/PartnerControls"/>
    <ds:schemaRef ds:uri="9e7cb493-a9cd-49cd-846c-930d19753eb9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1B64C9-86E3-4DA6-A70C-ED7AFC0C017F}"/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2600</Words>
  <Application>Microsoft Office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DDC Uchen</vt:lpstr>
      <vt:lpstr>Expressway Rg</vt:lpstr>
      <vt:lpstr>Wingdings</vt:lpstr>
      <vt:lpstr>Office Theme</vt:lpstr>
      <vt:lpstr>ཞབས་ཏོག་ལྟེ་བ་གི་ངོས་འཛིན།</vt:lpstr>
      <vt:lpstr>ཚོང་ལཱི་ཤེས་ཡོན་ལྟེ་བ་གིས་ ཞབས་ཏོག་ག་བཟུམ་རང་བྱིནམ་སྨོ?</vt:lpstr>
      <vt:lpstr>ཚོང་ལཱི་ཡོན་ཏན་ལྟེ་བ་གིས་ ག་བཟུམ་གྱི་ཞབས་ཏོག་ར་ བྱིན་ཚུགསཔ་སྨོ?</vt:lpstr>
      <vt:lpstr>ཚོང་རིག་ཡོན་ཏན་ལྟེ་བ་གིས་ ཞབས་ཏོག/ལས་སྣ་ག་བཟུམ་རང་བྱིན་ཚུགསཔ་སྨོ?</vt:lpstr>
      <vt:lpstr>ཚོང་རིག་ཡོན་ཏན་ལྟེ་བ་གིས་ ཞབས་ཏོག/ལས་སྣ་ག་བཟུམ་རང་བྱིན་ཚུགསཔ་སྨོ?</vt:lpstr>
      <vt:lpstr>ཚོང་རིག་ཡོན་ཏན་ལྟེ་བ་གིས་ ཞབས་ཏོག/ལས་སྣ་ག་བཟུམ་རང་བྱིན་ཚུགསཔ་སྨོ?</vt:lpstr>
      <vt:lpstr>ཚོང་རིག་ཡོན་ཏན་ལྟེ་བ་གིས་ ཞབས་ཏོག/ལས་སྣ་ག་བཟུམ་རང་བྱིན་ཚུགསཔ་སྨོ?</vt:lpstr>
      <vt:lpstr>ཚོང་རིག་ཡོན་ཏན་ལྟེ་བ་གིས་ ཞབས་ཏོག/ལས་སྣ་ག་བཟུམ་རང་བྱིན་ཚུགསཔ་སྨོ?</vt:lpstr>
      <vt:lpstr>ཚོང་རིག་ཡོན་ཏན་ལྟེ་བ་གིས་ ཞབས་ཏོག/ལས་སྣ་ག་བཟུམ་རང་བྱིན་ཚུགསཔ་སྨོ?</vt:lpstr>
      <vt:lpstr>ངེའི་ ཚོང་རིག་ཡོན་ཏན་ལྟེ་བ་གིས་ ཞབས་ཏོག་ཚུ་ ག་བཟུམ་རང་བྱིན་དགོཔ་སྨོ?</vt:lpstr>
      <vt:lpstr>ངེའི་ ཚོང་རིག་ཡོན་ཏན་ལྟེ་བ་གིས་ ཞབས་ཏོག་ཚུ་ ག་བཟུམ་རང་བྱིན་དགོཔ་སྨོ?</vt:lpstr>
      <vt:lpstr>ངེའི་ ཚོང་རིག་ཡོན་ཏན་ལྟེ་བ་གིས་ ཞབས་ཏོག་ཚུ་ ག་བཟུམ་རང་བྱིན་དགོཔ་སྨོ?</vt:lpstr>
      <vt:lpstr>ཁྱོད་ཀྱིས་ཞབས་ཏོག་ག་བཟུམ་བཟོ་སྟེ་འབད་རུང་ འ་ནཱི་འདི་བལྟ་རྟོགས་འབད་ནིའི་དོན་ལུ་དང་ པི་དྲི་སི་ཨེ་གི་རིམ་འཁོར་དང་གཅིག་ཁར་ འ་ནཱི་འདི་ འཕྲོ་མཐུད་དེ་ ཡར་འཕེལ་འགྱོ་ནི་ལུ་ ཕན་ཐབས་འབད་ནི་ལུ་དམིགས་ཏེ་ ཞབས་ཏོག་ཚུ་ལུ་ སྤུས་ཚད་ཡོད་མེད་བལྟ་ནིའི་ཐབས་ལམ་ཅིག་ཡང་བཟོ།</vt:lpstr>
      <vt:lpstr>འ་ནཱི་བསམ་ལན་འདི་ ལོག་ལོག་ར་ དབྱེ་དཔྱད་འབད་ནི་ཡོད་ག? འ་ནཱི་ཀེ་པི་ཨའེ་ཚུ་བལྟ་ཤིག།  ཁྱོད་ཀྱིས་ འ་ནཱི་གྲུབ་འབྲས་ཚུ་ནང་ག་དེ་སྦེ་སྟོན་ནི་སྨོ? ཡང་ཅིན་ གྲུབ་འབྲས་འདི་ལེགས་ཤོམ་ཅིག་འབྱུང་ནི་ལུ་ འཆར་གཞི་ག་དེ་སྦེ་བརྩམ་ནི་སྨོ?  ཁྱོད་ཀྱིས་འདིའི་སྐོར་ལས་ ག་དེ་སྦེ་སྙན་ཞུ་འབད་ནི་སྨོ?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Center Services</dc:title>
  <dc:creator>CRISTINA ELENA BEANS PICON</dc:creator>
  <cp:lastModifiedBy>Visual Effects</cp:lastModifiedBy>
  <cp:revision>22</cp:revision>
  <dcterms:created xsi:type="dcterms:W3CDTF">2021-11-24T18:23:42Z</dcterms:created>
  <dcterms:modified xsi:type="dcterms:W3CDTF">2022-10-16T11:09:21Z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