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5"/>
  </p:notesMasterIdLst>
  <p:handoutMasterIdLst>
    <p:handoutMasterId r:id="rId26"/>
  </p:handoutMasterIdLst>
  <p:sldIdLst>
    <p:sldId id="332" r:id="rId5"/>
    <p:sldId id="339" r:id="rId6"/>
    <p:sldId id="372" r:id="rId7"/>
    <p:sldId id="333" r:id="rId8"/>
    <p:sldId id="357" r:id="rId9"/>
    <p:sldId id="365" r:id="rId10"/>
    <p:sldId id="349" r:id="rId11"/>
    <p:sldId id="358" r:id="rId12"/>
    <p:sldId id="368" r:id="rId13"/>
    <p:sldId id="359" r:id="rId14"/>
    <p:sldId id="369" r:id="rId15"/>
    <p:sldId id="361" r:id="rId16"/>
    <p:sldId id="362" r:id="rId17"/>
    <p:sldId id="363" r:id="rId18"/>
    <p:sldId id="360" r:id="rId19"/>
    <p:sldId id="366" r:id="rId20"/>
    <p:sldId id="367" r:id="rId21"/>
    <p:sldId id="364" r:id="rId22"/>
    <p:sldId id="371" r:id="rId23"/>
    <p:sldId id="34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11" autoAdjust="0"/>
    <p:restoredTop sz="94660"/>
  </p:normalViewPr>
  <p:slideViewPr>
    <p:cSldViewPr snapToGrid="0">
      <p:cViewPr varScale="1">
        <p:scale>
          <a:sx n="74" d="100"/>
          <a:sy n="74" d="100"/>
        </p:scale>
        <p:origin x="894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hour</a:t>
            </a:r>
            <a:r>
              <a:rPr lang="es-ES" dirty="0"/>
              <a:t> and a </a:t>
            </a:r>
            <a:r>
              <a:rPr lang="es-ES" dirty="0" err="1"/>
              <a:t>half</a:t>
            </a:r>
            <a:r>
              <a:rPr lang="es-ES" dirty="0"/>
              <a:t>, </a:t>
            </a:r>
            <a:r>
              <a:rPr lang="es-ES" dirty="0" err="1"/>
              <a:t>we're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to </a:t>
            </a:r>
            <a:r>
              <a:rPr lang="es-ES" dirty="0" err="1"/>
              <a:t>answer</a:t>
            </a:r>
            <a:r>
              <a:rPr lang="es-ES" dirty="0"/>
              <a:t> 2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, </a:t>
            </a:r>
            <a:r>
              <a:rPr lang="es-ES" dirty="0" err="1"/>
              <a:t>ask</a:t>
            </a:r>
            <a:r>
              <a:rPr lang="es-ES" dirty="0"/>
              <a:t> MANY more, and </a:t>
            </a:r>
            <a:r>
              <a:rPr lang="es-ES" dirty="0" err="1"/>
              <a:t>see</a:t>
            </a:r>
            <a:r>
              <a:rPr lang="es-ES" dirty="0"/>
              <a:t> a </a:t>
            </a:r>
            <a:r>
              <a:rPr lang="es-ES" dirty="0" err="1"/>
              <a:t>couple</a:t>
            </a:r>
            <a:r>
              <a:rPr lang="es-ES" dirty="0"/>
              <a:t> of </a:t>
            </a:r>
            <a:r>
              <a:rPr lang="es-ES" dirty="0" err="1"/>
              <a:t>examples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6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=""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10/15/2022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=""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hyperlink" Target="https://centroempleo.ua.es/es/emprendimiento/formacion-emprendedor/aula-emprende.html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entroempleo.ua.es/es/formacion/talleres-ua-emprende-lab-2022.ht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centroempleo.ua.es/es/emprendimiento/programa-desarrollo-de-ideas/doeactua/doeactua-2022.html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centroempleo.ua.es/es/emprendimiento/programa-desarrollo-de-ideas/doeactua/doeactua-2022.html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https://appempleo.ua.es/actividad/ver/decidete-a-emprender-2022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ppempleo.ua.es/actividad/ver/decidete-a-emprender-2022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eblytutorials.com/5-awesome-blogs-examples-built-weebly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mpleo.ua.es/actividad/ver/escuela-para-jovenes-emprendedores?fbclid=IwAR3kgIsam-3zAaIFN3Qsqd8NFmviIlmgHjdq_LfikiOJAH9Wr1gUZ3Z3fks" TargetMode="External"/><Relationship Id="rId2" Type="http://schemas.openxmlformats.org/officeDocument/2006/relationships/hyperlink" Target="https://escueladejovenesemprendedores.com/talleres-u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oempleo.ua.es/es/emprendimiento/concursos/concurso-emprendimiento-e-innovacion-estudiantado-preuniversitario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mpleo.ua.es/actividad/ver/no-limits-edicion-alicante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132" y="1697422"/>
            <a:ext cx="7772400" cy="906270"/>
          </a:xfrm>
        </p:spPr>
        <p:txBody>
          <a:bodyPr>
            <a:normAutofit/>
          </a:bodyPr>
          <a:lstStyle/>
          <a:p>
            <a:r>
              <a:rPr lang="dz-BT" sz="2800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ན་གཞོན་ཚོང་འབྲེལ་པ་ཚུ་ སེམས་ཤུགས་བསྐྱེད་བཅུག་ནི་དང་ སྦྱོང་བརྡར་བྱིན་ནི་དོན་གྱི་ལས་རིམ་སྣ་ཚོགས།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849630"/>
            <a:ext cx="6858000" cy="774753"/>
          </a:xfrm>
        </p:spPr>
        <p:txBody>
          <a:bodyPr>
            <a:normAutofit fontScale="92500" lnSpcReduction="10000"/>
          </a:bodyPr>
          <a:lstStyle/>
          <a:p>
            <a:endParaRPr lang="dz-BT" dirty="0"/>
          </a:p>
          <a:p>
            <a:r>
              <a:rPr lang="dz-BT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ཀྲི་ཨོ་ཀྲི་༤ </a:t>
            </a:r>
            <a:r>
              <a:rPr lang="en-US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“</a:t>
            </a:r>
            <a:r>
              <a:rPr lang="dz-BT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ཚོང་གི་ལཱ་དང་འབྲེལ་བའི་སྐྱེ་ལྡན་གནས་སྟངས་རིམ་ལུགས</a:t>
            </a:r>
            <a:r>
              <a:rPr lang="en-US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”</a:t>
            </a:r>
            <a:endParaRPr lang="en-US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="" xmlns:a16="http://schemas.microsoft.com/office/drawing/2014/main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1352282" y="3870321"/>
            <a:ext cx="5769571" cy="1220295"/>
          </a:xfrm>
          <a:prstGeom prst="rect">
            <a:avLst/>
          </a:prstGeom>
        </p:spPr>
        <p:txBody>
          <a:bodyPr>
            <a:norm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z-BT" sz="1800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ཨ་ལི་ཀེན་ཀྲི་གཙུག་ལག་སློབ་གྲྭ། ཨེས་པཱན།</a:t>
            </a:r>
          </a:p>
          <a:p>
            <a:pPr marL="0" indent="0" algn="ctr">
              <a:buNone/>
            </a:pPr>
            <a:r>
              <a:rPr lang="dz-BT" sz="2100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གནམ་ལོ་༢༠༢༢ ཟླ་༥པའི་ ཚེས་༩</a:t>
            </a:r>
            <a:r>
              <a:rPr lang="en-US" sz="2100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-</a:t>
            </a:r>
            <a:r>
              <a:rPr lang="dz-BT" sz="2100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༡༡།</a:t>
            </a:r>
            <a:endParaRPr lang="en-GB" sz="21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  <p:sp>
        <p:nvSpPr>
          <p:cNvPr id="5" name="Marcador de texto 5">
            <a:extLst>
              <a:ext uri="{FF2B5EF4-FFF2-40B4-BE49-F238E27FC236}">
                <a16:creationId xmlns=""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3455719" y="1442175"/>
            <a:ext cx="54211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b="1" dirty="0" smtClean="0"/>
              <a:t>དམིགས་གཏད</a:t>
            </a:r>
            <a:r>
              <a:rPr lang="es-ES" sz="2000" b="1" dirty="0" smtClean="0"/>
              <a:t>:</a:t>
            </a:r>
            <a:r>
              <a:rPr lang="es-ES" sz="2000" dirty="0" smtClean="0"/>
              <a:t> </a:t>
            </a:r>
            <a:r>
              <a:rPr lang="dz-BT" sz="2000" dirty="0" smtClean="0"/>
              <a:t>གཙིག་ལག་སློབ་གྲྭའི་སློབ་ཕྲུག་དང་ འབྲིང་རིམ་སློབ་གྲྭའི་མཁས་དབང་།</a:t>
            </a:r>
            <a:r>
              <a:rPr lang="es-ES" sz="2000" dirty="0" smtClean="0"/>
              <a:t> (</a:t>
            </a:r>
            <a:r>
              <a:rPr lang="es-ES" sz="2000" dirty="0" err="1"/>
              <a:t>max</a:t>
            </a:r>
            <a:r>
              <a:rPr lang="es-ES" sz="2000" dirty="0"/>
              <a:t> </a:t>
            </a:r>
            <a:r>
              <a:rPr lang="dz-BT" sz="2000" dirty="0" smtClean="0"/>
              <a:t>༤༠</a:t>
            </a:r>
            <a:r>
              <a:rPr lang="es-ES" sz="2000" dirty="0" smtClean="0"/>
              <a:t>)</a:t>
            </a:r>
            <a:endParaRPr lang="es-ES" sz="2000" dirty="0"/>
          </a:p>
          <a:p>
            <a:r>
              <a:rPr lang="dz-BT" sz="2000" b="1" dirty="0" smtClean="0"/>
              <a:t>དམིགས་ཡུལ་</a:t>
            </a:r>
            <a:r>
              <a:rPr lang="es-ES" sz="2000" b="1" dirty="0" smtClean="0"/>
              <a:t>:</a:t>
            </a:r>
            <a:r>
              <a:rPr lang="es-ES" sz="2000" dirty="0" smtClean="0"/>
              <a:t> </a:t>
            </a:r>
            <a:r>
              <a:rPr lang="dz-BT" sz="2000" dirty="0" smtClean="0"/>
              <a:t>ཚོང་ལཱ་དང་སློབ་ཕྲུག་ཚུ་གི་རྒྱུད་ལུ་དགོ་པའི་ཤེས་ཡོན་ཡར་རྒྱས་གཏང་ཐབས་ལུ་སྤྲོ་བ་ཡོད་མི་སློབ་དཔོན་ཚུ་ལུ་སྦྱོང་བརྡར་བྱིན་ནི།</a:t>
            </a:r>
          </a:p>
          <a:p>
            <a:r>
              <a:rPr lang="dz-BT" sz="2000" b="1" dirty="0" smtClean="0"/>
              <a:t>དུས་ཡུན</a:t>
            </a:r>
            <a:r>
              <a:rPr lang="es-ES" sz="2000" b="1" dirty="0" smtClean="0"/>
              <a:t>:</a:t>
            </a:r>
            <a:r>
              <a:rPr lang="es-ES" sz="2000" dirty="0" smtClean="0"/>
              <a:t> </a:t>
            </a:r>
            <a:r>
              <a:rPr lang="dz-BT" sz="2000" dirty="0" smtClean="0"/>
              <a:t>ཟླ་༩</a:t>
            </a:r>
            <a:r>
              <a:rPr lang="en-US" sz="2000" dirty="0" smtClean="0"/>
              <a:t>-</a:t>
            </a:r>
            <a:r>
              <a:rPr lang="dz-BT" sz="2000" dirty="0" smtClean="0"/>
              <a:t>༡༠་པའི་ནང་ གོ་རིམ་༡་པ།</a:t>
            </a:r>
            <a:r>
              <a:rPr lang="dz-BT" sz="2000" dirty="0"/>
              <a:t> </a:t>
            </a:r>
            <a:r>
              <a:rPr lang="dz-BT" sz="2000" dirty="0" smtClean="0"/>
              <a:t>གོ་རིམ་༢་པ་ ཟླ་༡༡+༢</a:t>
            </a:r>
            <a:r>
              <a:rPr lang="es-ES" sz="2000" dirty="0" smtClean="0"/>
              <a:t> </a:t>
            </a:r>
            <a:r>
              <a:rPr lang="en-US" sz="2000" dirty="0"/>
              <a:t>/</a:t>
            </a:r>
            <a:r>
              <a:rPr lang="dz-BT" sz="2000" dirty="0" smtClean="0"/>
              <a:t>༣</a:t>
            </a:r>
            <a:r>
              <a:rPr lang="es-ES" sz="2000" dirty="0" smtClean="0"/>
              <a:t>/</a:t>
            </a:r>
            <a:r>
              <a:rPr lang="dz-BT" sz="2000" dirty="0" smtClean="0"/>
              <a:t>༤།</a:t>
            </a:r>
            <a:endParaRPr lang="es-ES" sz="2000" dirty="0"/>
          </a:p>
          <a:p>
            <a:r>
              <a:rPr lang="dz-BT" sz="2000" b="1" dirty="0" smtClean="0"/>
              <a:t>ཚོང་རོགས</a:t>
            </a:r>
            <a:r>
              <a:rPr lang="es-ES" sz="2000" b="1" dirty="0" smtClean="0"/>
              <a:t>: </a:t>
            </a:r>
            <a:r>
              <a:rPr lang="dz-BT" sz="2000" dirty="0" smtClean="0"/>
              <a:t>ཡུ་ཨེས་གཡོག་སྤྲཽད་ལྟེ་བ་གི་འགོ་འདྲེན་ཐོག་ ནང་ཁྱིམ་སྦྱོང་བརྡར་བྱིན་མི་དང་ཕྱི་རྒྱལ་གྱི་མཁས་མཆོག།</a:t>
            </a:r>
            <a:endParaRPr lang="es-ES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400" b="1" dirty="0" smtClean="0"/>
              <a:t>ཨུ་ལ་ ཨེམ་པེརན་དྲི།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163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https://centroempleo.ua.es/es/emprendimiento/formacion-emprendedor/aula-emprende.html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3620289"/>
            <a:ext cx="8753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b="1" dirty="0" smtClean="0"/>
              <a:t>ལམ་སྟོན་སྲབ་ཁྲ</a:t>
            </a:r>
            <a:r>
              <a:rPr lang="es-ES" b="1" dirty="0" smtClean="0"/>
              <a:t>:</a:t>
            </a:r>
            <a:r>
              <a:rPr lang="es-ES" dirty="0" smtClean="0"/>
              <a:t> </a:t>
            </a:r>
            <a:endParaRPr lang="es-ES" dirty="0"/>
          </a:p>
          <a:p>
            <a:r>
              <a:rPr lang="dz-BT" dirty="0" smtClean="0"/>
              <a:t>གོ་རིམ་༡་པ</a:t>
            </a:r>
            <a:r>
              <a:rPr lang="es-ES" dirty="0" smtClean="0"/>
              <a:t>: </a:t>
            </a:r>
            <a:r>
              <a:rPr lang="dz-BT" dirty="0" smtClean="0"/>
              <a:t>གཙུག་ལག་སློབ་གྲྭའི་མཁས་དབང་གི་སྦྱོང་བརྡར་</a:t>
            </a:r>
            <a:r>
              <a:rPr lang="es-ES" dirty="0" smtClean="0"/>
              <a:t> (</a:t>
            </a:r>
            <a:r>
              <a:rPr lang="dz-BT" dirty="0" smtClean="0"/>
              <a:t>ཆུ་ཚོད་༡༥</a:t>
            </a:r>
            <a:r>
              <a:rPr lang="es-ES" dirty="0" smtClean="0"/>
              <a:t>): </a:t>
            </a:r>
            <a:r>
              <a:rPr lang="dz-BT" dirty="0" smtClean="0"/>
              <a:t>ཡུ་ཨེ་ནང་ལུ་ཡོད་པའི་ ཚོང་ལཱའི་རྒྱབ་སྐྱོར་ལས་རིམ་གྱི་ངོ་སྤྲོད།</a:t>
            </a:r>
            <a:r>
              <a:rPr lang="es-ES" dirty="0" smtClean="0"/>
              <a:t>/ </a:t>
            </a:r>
            <a:r>
              <a:rPr lang="dz-BT" dirty="0" smtClean="0"/>
              <a:t>ཁྱད་རིག་ལཱ་གི་གོ་སྐབས་ཡར་དྲགས་གཏང་ནི་དོན་ལུ་གློག་རྟགས་ཡར་རྒྱས་ཀྱི་ཐོན་སྐྱེད་</a:t>
            </a:r>
            <a:r>
              <a:rPr lang="es-ES" dirty="0" smtClean="0"/>
              <a:t>/ </a:t>
            </a:r>
            <a:r>
              <a:rPr lang="dz-BT" dirty="0" smtClean="0"/>
              <a:t>སློབ་ཁང་ནང་ མཉམ་རུབ་ཀྱི་ལཱ་དང་དབུ་ཁྲིད་རང་བཞིན་གྱི་དོན་ལུ་ ལག་ཆས་དང་མཁས་རིག</a:t>
            </a:r>
            <a:r>
              <a:rPr lang="es-ES" dirty="0" smtClean="0"/>
              <a:t>/ </a:t>
            </a:r>
            <a:r>
              <a:rPr lang="dz-BT" dirty="0" smtClean="0"/>
              <a:t>སློབ་ཁང་ནང་ བཅའ་མར་གཏོགས་ནི་དང་མི་དམངས་འཛོམས་སར་ཁ་སླབ་ནིའི་ལྕོགས་གྲུབ་དོན་ལུ་ མཁས་རིག</a:t>
            </a:r>
            <a:r>
              <a:rPr lang="es-ES" dirty="0" smtClean="0"/>
              <a:t> </a:t>
            </a:r>
            <a:r>
              <a:rPr lang="es-ES" dirty="0"/>
              <a:t>/ </a:t>
            </a:r>
            <a:r>
              <a:rPr lang="dz-BT" dirty="0" smtClean="0"/>
              <a:t>སྒེར་གྱི་དངོས་རྣམ་གོང་འཕེལ་དང་འཛིན་སྐྱོང་།</a:t>
            </a:r>
          </a:p>
          <a:p>
            <a:r>
              <a:rPr lang="dz-BT" dirty="0" smtClean="0"/>
              <a:t>གོ་རིམ་༢་པ</a:t>
            </a:r>
            <a:r>
              <a:rPr lang="es-ES" dirty="0" smtClean="0"/>
              <a:t>: </a:t>
            </a:r>
            <a:r>
              <a:rPr lang="dz-BT" dirty="0" smtClean="0"/>
              <a:t>སློབ་དཔོན་དང་སློབ་ཕྲུག་ཚུ་གི་ནང་འཁོད་ རང་སོའི་ཚོང་ལཱའི་ནུས་པ་དང་ ལྕོགས་གྲུབ་ཚུ་ མངོན་སུམ་དུ་ལག་ལེན་འཐབ་ནི།</a:t>
            </a:r>
            <a:endParaRPr lang="es-ES" dirty="0"/>
          </a:p>
          <a:p>
            <a:r>
              <a:rPr lang="es-ES" dirty="0"/>
              <a:t>	</a:t>
            </a:r>
            <a:r>
              <a:rPr lang="dz-BT" dirty="0" smtClean="0"/>
              <a:t>ཡན་ལག་༡</a:t>
            </a:r>
            <a:r>
              <a:rPr lang="es-ES" dirty="0" smtClean="0"/>
              <a:t>: </a:t>
            </a:r>
            <a:r>
              <a:rPr lang="dz-BT" dirty="0" smtClean="0"/>
              <a:t>བསླབ་སྟོན་གྱི་དོན་ལུ་ མཁས་དབང་ཚུ་གཙུག་ལག་ནང་གསར་བཙུགས་འབད་ནི།</a:t>
            </a:r>
            <a:r>
              <a:rPr lang="es-ES" dirty="0"/>
              <a:t>	</a:t>
            </a:r>
            <a:endParaRPr lang="dz-BT" dirty="0" smtClean="0"/>
          </a:p>
          <a:p>
            <a:r>
              <a:rPr lang="dz-BT" dirty="0"/>
              <a:t> </a:t>
            </a:r>
            <a:r>
              <a:rPr lang="dz-BT" dirty="0" smtClean="0"/>
              <a:t>             ཡན་ལག་༢</a:t>
            </a:r>
            <a:r>
              <a:rPr lang="es-ES" dirty="0" smtClean="0"/>
              <a:t>: </a:t>
            </a:r>
            <a:r>
              <a:rPr lang="dz-BT" dirty="0" smtClean="0"/>
              <a:t>སློབ་ཕྲུག་གསར་བཙུགས</a:t>
            </a:r>
            <a:r>
              <a:rPr lang="es-ES" dirty="0" smtClean="0"/>
              <a:t> (</a:t>
            </a:r>
            <a:r>
              <a:rPr lang="dz-BT" dirty="0" smtClean="0"/>
              <a:t>སྡེ་ཚན་གྱི་མི་ངོམ་༣</a:t>
            </a:r>
            <a:r>
              <a:rPr lang="es-ES" dirty="0" smtClean="0"/>
              <a:t>-</a:t>
            </a:r>
            <a:r>
              <a:rPr lang="dz-BT" dirty="0" smtClean="0"/>
              <a:t>༥</a:t>
            </a:r>
            <a:r>
              <a:rPr lang="es-ES" dirty="0" smtClean="0"/>
              <a:t> </a:t>
            </a:r>
            <a:r>
              <a:rPr lang="dz-BT" dirty="0" smtClean="0"/>
              <a:t>ཡང་ན་ རང་རྐྱང་། ཚོང་ལཱ གི་མཉམ་མྱོང་ཡོད་མི་དང་མེད་མི། ཨིན་རུང་ ཡུན་བརྟན་གོང་འཕེལ་གྱི་དམིགས་པ་དང་ལྡན་པ་ མི་སྡེ་དང་དཔལ་འབྱོར་ རང་བཞིན་གནས་སྟངས་ནང་ལུ་ཕན་ཐོག་མི་ཅིག་དགོ།</a:t>
            </a:r>
            <a:endParaRPr lang="es-ES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BC734A9-BFBD-3141-A8D7-0B00D673A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3" r="5325"/>
          <a:stretch/>
        </p:blipFill>
        <p:spPr>
          <a:xfrm>
            <a:off x="123289" y="1442175"/>
            <a:ext cx="3332429" cy="21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54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404064" y="1442175"/>
            <a:ext cx="4472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1600" b="1" dirty="0" smtClean="0"/>
              <a:t>གམིགས་གཏད</a:t>
            </a:r>
            <a:r>
              <a:rPr lang="es-ES" sz="1600" b="1" dirty="0" smtClean="0"/>
              <a:t>:</a:t>
            </a:r>
            <a:r>
              <a:rPr lang="es-ES" sz="1600" dirty="0" smtClean="0"/>
              <a:t> </a:t>
            </a:r>
            <a:r>
              <a:rPr lang="dz-BT" sz="1600" dirty="0" smtClean="0"/>
              <a:t>གཙུག་ལག་གི་སློབ་ཕྲུག</a:t>
            </a:r>
            <a:r>
              <a:rPr lang="es-ES" sz="1600" dirty="0" smtClean="0"/>
              <a:t>, </a:t>
            </a:r>
            <a:r>
              <a:rPr lang="dz-BT" sz="1600" dirty="0" smtClean="0"/>
              <a:t>གཞི་རིམ་སློབ་ཕྲུག་དང་སློབ་དཔོན</a:t>
            </a:r>
            <a:r>
              <a:rPr lang="es-ES" sz="1600" dirty="0" smtClean="0"/>
              <a:t> </a:t>
            </a:r>
            <a:r>
              <a:rPr lang="es-ES" sz="1600" dirty="0"/>
              <a:t>(</a:t>
            </a:r>
            <a:r>
              <a:rPr lang="es-ES" sz="1600" dirty="0" err="1"/>
              <a:t>max</a:t>
            </a:r>
            <a:r>
              <a:rPr lang="es-ES" sz="1600" dirty="0"/>
              <a:t> </a:t>
            </a:r>
            <a:r>
              <a:rPr lang="es-ES" sz="1600" dirty="0" smtClean="0"/>
              <a:t>30p</a:t>
            </a:r>
            <a:r>
              <a:rPr lang="dz-BT" sz="1600" dirty="0" smtClean="0"/>
              <a:t>འདི་སྡེ་ཚེན་</a:t>
            </a:r>
            <a:r>
              <a:rPr lang="es-ES" sz="1600" dirty="0" err="1" smtClean="0"/>
              <a:t>max</a:t>
            </a:r>
            <a:r>
              <a:rPr lang="es-ES" sz="1600" dirty="0" smtClean="0"/>
              <a:t> 5p</a:t>
            </a:r>
            <a:r>
              <a:rPr lang="dz-BT" sz="1600" dirty="0" smtClean="0"/>
              <a:t>་ནང་བགོ་ནི</a:t>
            </a:r>
            <a:r>
              <a:rPr lang="es-ES" sz="1600" dirty="0" smtClean="0"/>
              <a:t>)</a:t>
            </a:r>
            <a:endParaRPr lang="es-ES" sz="1600" dirty="0"/>
          </a:p>
          <a:p>
            <a:r>
              <a:rPr lang="dz-BT" sz="1600" b="1" dirty="0" smtClean="0"/>
              <a:t>དམིགས་ཡུལ་</a:t>
            </a:r>
            <a:r>
              <a:rPr lang="es-ES" sz="1600" b="1" dirty="0" smtClean="0"/>
              <a:t>:</a:t>
            </a:r>
            <a:r>
              <a:rPr lang="es-ES" sz="1600" dirty="0" smtClean="0"/>
              <a:t> </a:t>
            </a:r>
            <a:r>
              <a:rPr lang="dz-BT" sz="1600" dirty="0" smtClean="0"/>
              <a:t>རིག་རྩལ་གཞི་བཙུགས་དང་འཚལ་ནིའི་དང་འདོད་ཡོད་མི་ཚུ་ལུ་ ཚོང་ལཱའི་ཐབས་ཤེས་ཡར་དྲགས་གཏང་ནིའི་དོན་ལུ་ ཚོང་ལཱའི་གནས་སྐབས་ཡོད་རུང་མེད་རུང</a:t>
            </a:r>
            <a:r>
              <a:rPr lang="dz-BT" sz="1600" dirty="0"/>
              <a:t>་ མཉམ་རུབ་ཐོག་ལས</a:t>
            </a:r>
            <a:r>
              <a:rPr lang="dz-BT" sz="1600" dirty="0" smtClean="0"/>
              <a:t>་སྦྱཽང་</a:t>
            </a:r>
            <a:r>
              <a:rPr lang="dz-BT" sz="1600" dirty="0"/>
              <a:t>བརྡར་བྱིན་ནི་འདི་ གཙོ་</a:t>
            </a:r>
            <a:r>
              <a:rPr lang="dz-BT" sz="1600" dirty="0" smtClean="0"/>
              <a:t>རིམ་དང་པ་ཨིན།</a:t>
            </a:r>
            <a:r>
              <a:rPr lang="es-ES" sz="1600" dirty="0" smtClean="0"/>
              <a:t> </a:t>
            </a:r>
            <a:endParaRPr lang="dz-BT" sz="1600" dirty="0" smtClean="0"/>
          </a:p>
          <a:p>
            <a:r>
              <a:rPr lang="dz-BT" sz="1600" b="1" dirty="0" smtClean="0"/>
              <a:t>དུས་ཡུན</a:t>
            </a:r>
            <a:r>
              <a:rPr lang="es-ES" sz="1600" b="1" dirty="0" smtClean="0"/>
              <a:t>:</a:t>
            </a:r>
            <a:r>
              <a:rPr lang="es-ES" sz="1600" dirty="0" smtClean="0"/>
              <a:t> </a:t>
            </a:r>
            <a:r>
              <a:rPr lang="dz-BT" sz="1600" dirty="0" smtClean="0"/>
              <a:t>ཆུ་ཚོད་༡༠</a:t>
            </a:r>
            <a:r>
              <a:rPr lang="es-ES" sz="1600" dirty="0" smtClean="0"/>
              <a:t> (</a:t>
            </a:r>
            <a:r>
              <a:rPr lang="dz-BT" sz="1600" dirty="0" smtClean="0"/>
              <a:t>ཉིནམ་༢་དང་ཕྱེད་ནང་</a:t>
            </a:r>
            <a:r>
              <a:rPr lang="es-ES" sz="1600" dirty="0" smtClean="0"/>
              <a:t>)</a:t>
            </a:r>
            <a:endParaRPr lang="es-ES" sz="1600" dirty="0"/>
          </a:p>
          <a:p>
            <a:r>
              <a:rPr lang="dz-BT" sz="1600" b="1" dirty="0" smtClean="0"/>
              <a:t>ས་གནས</a:t>
            </a:r>
            <a:r>
              <a:rPr lang="es-ES" sz="1600" b="1" dirty="0" smtClean="0"/>
              <a:t>:</a:t>
            </a:r>
            <a:r>
              <a:rPr lang="es-ES" sz="1600" dirty="0" smtClean="0"/>
              <a:t> </a:t>
            </a:r>
            <a:r>
              <a:rPr lang="dz-BT" sz="1600" dirty="0" smtClean="0"/>
              <a:t>ཨེས་པོ་ལར་ ཨེས་པེ་སིས</a:t>
            </a:r>
            <a:r>
              <a:rPr lang="es-ES" sz="1600" dirty="0" smtClean="0"/>
              <a:t> </a:t>
            </a:r>
            <a:r>
              <a:rPr lang="es-ES" sz="1600" dirty="0"/>
              <a:t>/ </a:t>
            </a:r>
            <a:r>
              <a:rPr lang="dz-BT" sz="1600" dirty="0" smtClean="0"/>
              <a:t>ཀོ་ལི་གོ</a:t>
            </a:r>
            <a:r>
              <a:rPr lang="es-ES" sz="1600" dirty="0" smtClean="0"/>
              <a:t> </a:t>
            </a:r>
            <a:r>
              <a:rPr lang="dz-BT" sz="1600" dirty="0" smtClean="0"/>
              <a:t>མ་བྱོར།</a:t>
            </a:r>
            <a:endParaRPr lang="es-ES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408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800" b="1" dirty="0" smtClean="0"/>
              <a:t>གཞི་རྟེན་སྦྱོང་བརྡར</a:t>
            </a:r>
            <a:r>
              <a:rPr lang="es-ES" sz="2800" b="1" dirty="0" smtClean="0"/>
              <a:t> </a:t>
            </a:r>
            <a:r>
              <a:rPr lang="es-ES" sz="2800" b="1" dirty="0"/>
              <a:t>- </a:t>
            </a:r>
            <a:r>
              <a:rPr lang="dz-BT" sz="2800" b="1" dirty="0" smtClean="0"/>
              <a:t>ཚོང་ལཱའི་ཐབས་ཤེས་ཀྱི་དུས།</a:t>
            </a:r>
            <a:endParaRPr lang="es-ES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71920" y="4108685"/>
            <a:ext cx="87535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1600" b="1" dirty="0" smtClean="0"/>
              <a:t>ཚོང་རོགས</a:t>
            </a:r>
            <a:r>
              <a:rPr lang="es-ES" sz="1600" b="1" dirty="0" smtClean="0"/>
              <a:t>:</a:t>
            </a:r>
            <a:endParaRPr lang="es-E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z-BT" sz="1600" dirty="0" smtClean="0"/>
              <a:t>ཕྱི་མིའི་མཁས་མཆོག</a:t>
            </a:r>
            <a:r>
              <a:rPr lang="es-ES" sz="1600" dirty="0" smtClean="0"/>
              <a:t>: (</a:t>
            </a:r>
            <a:r>
              <a:rPr lang="dz-BT" sz="1600" dirty="0" smtClean="0"/>
              <a:t>༢༠༢༢</a:t>
            </a:r>
            <a:r>
              <a:rPr lang="es-ES" sz="1600" dirty="0" smtClean="0"/>
              <a:t>) </a:t>
            </a:r>
            <a:r>
              <a:rPr lang="dz-BT" sz="1600" dirty="0" smtClean="0"/>
              <a:t>རོ་བར་ཏོ་འགོ་གཙུགས་ཚོང་འབྲེལ་དང་ ཕེནམ་སེལ་ཐབས།</a:t>
            </a:r>
            <a:endParaRPr lang="dz-BT" sz="1600" dirty="0"/>
          </a:p>
          <a:p>
            <a:r>
              <a:rPr lang="dz-BT" sz="1600" b="1" dirty="0" smtClean="0"/>
              <a:t>ལམ་སྟོན་སབ་ཁྲ</a:t>
            </a:r>
            <a:r>
              <a:rPr lang="es-ES" sz="1600" b="1" dirty="0" smtClean="0"/>
              <a:t>:</a:t>
            </a:r>
            <a:r>
              <a:rPr lang="es-ES" sz="1600" dirty="0" smtClean="0"/>
              <a:t> </a:t>
            </a:r>
            <a:endParaRPr lang="es-ES" sz="1600" dirty="0"/>
          </a:p>
          <a:p>
            <a:r>
              <a:rPr lang="dz-BT" sz="1600" dirty="0" smtClean="0"/>
              <a:t>གོ་རིམ་༡་པ</a:t>
            </a:r>
            <a:r>
              <a:rPr lang="es-ES" sz="1600" dirty="0" smtClean="0"/>
              <a:t>: </a:t>
            </a:r>
            <a:r>
              <a:rPr lang="dz-BT" sz="1600" dirty="0" smtClean="0"/>
              <a:t>ངོ་སྤྲོད</a:t>
            </a:r>
            <a:r>
              <a:rPr lang="es-ES" sz="1600" dirty="0" smtClean="0"/>
              <a:t> “</a:t>
            </a:r>
            <a:r>
              <a:rPr lang="dz-BT" sz="1600" dirty="0" smtClean="0"/>
              <a:t>ཁྱོད་ནང་ཚོང་དཔོན་འབད་ནི་གི་ཁྱོད་ཆོས་ཡོད་ག</a:t>
            </a:r>
            <a:r>
              <a:rPr lang="es-ES" sz="1600" dirty="0" smtClean="0"/>
              <a:t>?” </a:t>
            </a:r>
            <a:r>
              <a:rPr lang="es-ES" sz="1600" dirty="0"/>
              <a:t>/ </a:t>
            </a:r>
            <a:r>
              <a:rPr lang="dz-BT" sz="1600" dirty="0" smtClean="0"/>
              <a:t>གནམ་ལོ་༢༠༢༢་གི་ལམ་ལུགས་ག་དེ་འབད་ཡོད</a:t>
            </a:r>
            <a:r>
              <a:rPr lang="es-ES" sz="1600" dirty="0" smtClean="0"/>
              <a:t>? </a:t>
            </a:r>
            <a:r>
              <a:rPr lang="dz-BT" sz="1600" dirty="0" smtClean="0"/>
              <a:t>ང་གི་བློ་སྤོབས་ག་ཏེ་ལས་ཐོབ་ཚུགས</a:t>
            </a:r>
            <a:r>
              <a:rPr lang="es-ES" sz="1600" dirty="0" smtClean="0"/>
              <a:t>? </a:t>
            </a:r>
            <a:r>
              <a:rPr lang="es-ES" sz="1600" dirty="0"/>
              <a:t>/ </a:t>
            </a:r>
            <a:r>
              <a:rPr lang="dz-BT" sz="1600" dirty="0" smtClean="0"/>
              <a:t>རང་གི་རེ་བ་སྒྲིང་སྒྲིང་བཟོ</a:t>
            </a:r>
            <a:r>
              <a:rPr lang="es-ES" sz="1600" dirty="0" smtClean="0"/>
              <a:t>: </a:t>
            </a:r>
            <a:r>
              <a:rPr lang="dz-BT" sz="1600" dirty="0" smtClean="0"/>
              <a:t>ཁྱོད་ཀྱི་སེམས་ཁར་བློ་སྤོབས་སྐོར་ལས་མནོ་བསམ་བཏངམ་ད་ དཀའ་ངལ་ག་ཅི་འོང་མས</a:t>
            </a:r>
            <a:r>
              <a:rPr lang="es-ES" sz="1600" dirty="0" smtClean="0"/>
              <a:t>? </a:t>
            </a:r>
            <a:r>
              <a:rPr lang="es-ES" sz="1600" dirty="0"/>
              <a:t>/ </a:t>
            </a:r>
            <a:r>
              <a:rPr lang="dz-BT" sz="1600" dirty="0" smtClean="0"/>
              <a:t>ཁྱོད་ཀྱི་གནས་སྐབས</a:t>
            </a:r>
            <a:r>
              <a:rPr lang="es-ES" sz="1600" dirty="0" smtClean="0"/>
              <a:t> </a:t>
            </a:r>
            <a:r>
              <a:rPr lang="es-ES" sz="1600" dirty="0"/>
              <a:t>- </a:t>
            </a:r>
            <a:r>
              <a:rPr lang="dz-BT" sz="1600" dirty="0" smtClean="0"/>
              <a:t>དཀའ་ངལ་ག་ཅི་གིས་བསལ་མས</a:t>
            </a:r>
            <a:r>
              <a:rPr lang="es-ES" sz="1600" dirty="0" smtClean="0"/>
              <a:t>? </a:t>
            </a:r>
            <a:r>
              <a:rPr lang="dz-BT" sz="1600" dirty="0" smtClean="0"/>
              <a:t>ཁྱོད་ཀྱི་</a:t>
            </a:r>
            <a:r>
              <a:rPr lang="es-ES" sz="1600" dirty="0" smtClean="0"/>
              <a:t> “</a:t>
            </a:r>
            <a:r>
              <a:rPr lang="dz-BT" sz="1600" dirty="0" smtClean="0"/>
              <a:t>སྡུག་བསྔལ་གྱི་སྨན</a:t>
            </a:r>
            <a:r>
              <a:rPr lang="es-ES" sz="1600" dirty="0" smtClean="0"/>
              <a:t>”</a:t>
            </a:r>
            <a:r>
              <a:rPr lang="dz-BT" sz="1600" dirty="0" smtClean="0"/>
              <a:t>ག་ཅི་ཨིན་མས</a:t>
            </a:r>
            <a:r>
              <a:rPr lang="es-ES" sz="1600" dirty="0" smtClean="0"/>
              <a:t>? </a:t>
            </a:r>
            <a:r>
              <a:rPr lang="es-ES" sz="1600" dirty="0"/>
              <a:t>/ </a:t>
            </a:r>
            <a:r>
              <a:rPr lang="dz-BT" sz="1600" dirty="0" smtClean="0"/>
              <a:t>གོ་སྐབས་ཡོད་པའི་གནས་སྐབས་ཚུ་སྤྱན་འབུལ་ཕུལ་ཏེ་ ལེགས་ཤོམ་ལུ་ཚོགས་རྒྱན་བསྐྱུར་ཞིནམ་ལས་ སྡེ་ཚན་བཟོ།</a:t>
            </a:r>
          </a:p>
          <a:p>
            <a:r>
              <a:rPr lang="dz-BT" sz="1600" dirty="0" smtClean="0"/>
              <a:t>གོ་རིམ་༢་པ</a:t>
            </a:r>
            <a:r>
              <a:rPr lang="es-ES" sz="1600" dirty="0" smtClean="0"/>
              <a:t>: </a:t>
            </a:r>
            <a:r>
              <a:rPr lang="dz-BT" sz="1600" dirty="0" smtClean="0"/>
              <a:t>མཁོ་མཁན་འཕྲུལ་ཆས་ངོས་བཟུང་ནི། སབ་ཁྲ་བསྐྱར་བཀོད་འབད་ནི</a:t>
            </a:r>
            <a:r>
              <a:rPr lang="es-ES" sz="1600" dirty="0" smtClean="0"/>
              <a:t>/</a:t>
            </a:r>
            <a:r>
              <a:rPr lang="dz-BT" sz="1600" dirty="0" smtClean="0"/>
              <a:t> ཁག་ཆེ་བའི་བཟོ་དཔེ་དང་པ</a:t>
            </a:r>
            <a:r>
              <a:rPr lang="es-ES" sz="1600" dirty="0" smtClean="0"/>
              <a:t>: </a:t>
            </a:r>
            <a:r>
              <a:rPr lang="dz-BT" sz="1600" dirty="0" smtClean="0"/>
              <a:t>རང་གི་ཁག་ཆེ་བའི་གྲོས་གཞི་དང་བསྟུན་ རེ་འདོད་རྒྱ་མཚོ་ལྟ་བུ་འདི་བཟོ་དགོ</a:t>
            </a:r>
            <a:r>
              <a:rPr lang="es-ES" sz="1600" dirty="0" smtClean="0"/>
              <a:t> </a:t>
            </a:r>
            <a:r>
              <a:rPr lang="es-ES" sz="1600" dirty="0"/>
              <a:t>/ </a:t>
            </a:r>
            <a:r>
              <a:rPr lang="dz-BT" sz="1600" dirty="0" smtClean="0"/>
              <a:t>མཐར་འཁྱོལ་ནི་དོན་ལུ་ ཚོང་ལཱའི་བཐོ་བཀོད་འབད</a:t>
            </a:r>
            <a:r>
              <a:rPr lang="es-ES" sz="1600" dirty="0" smtClean="0"/>
              <a:t> </a:t>
            </a:r>
            <a:r>
              <a:rPr lang="es-ES" sz="1600" dirty="0"/>
              <a:t>/ </a:t>
            </a:r>
            <a:r>
              <a:rPr lang="dz-BT" sz="1600" dirty="0" smtClean="0"/>
              <a:t>སྤྱན་འབུལ་འདི་་ཕན་པ་གནམ་མེད་ས་མེད་ཡོདཔ་སྦེ་བཟོ</a:t>
            </a:r>
            <a:r>
              <a:rPr lang="es-ES" sz="1600" dirty="0" smtClean="0"/>
              <a:t>/ </a:t>
            </a:r>
            <a:r>
              <a:rPr lang="dz-BT" sz="1600" dirty="0" smtClean="0"/>
              <a:t>དེ་ལས་ སྤྱན་འབུལ་ཕུལ།</a:t>
            </a:r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3047457-DDA4-2E49-A5CE-8AEE41CC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" y="1554140"/>
            <a:ext cx="4332144" cy="24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87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10966" y="435229"/>
            <a:ext cx="4633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3200" b="1" dirty="0"/>
              <a:t>གཞི་རྟེན་སྦྱོང་བརྡར</a:t>
            </a:r>
            <a:r>
              <a:rPr lang="es-ES" sz="3200" b="1" dirty="0"/>
              <a:t> - </a:t>
            </a:r>
            <a:r>
              <a:rPr lang="dz-BT" sz="3200" b="1" dirty="0"/>
              <a:t>ཚོང་ལཱའི་ཐབས་ཤེས་ཀྱི་དུས</a:t>
            </a:r>
            <a:r>
              <a:rPr lang="dz-BT" sz="3200" b="1" dirty="0" smtClean="0"/>
              <a:t>།</a:t>
            </a:r>
            <a:endParaRPr lang="es-ES" sz="32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DFDB2390-E1AA-1C49-AEA4-89157A9B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89" y="3227370"/>
            <a:ext cx="4322567" cy="3241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6854ED6E-90AF-5D48-B047-31B10C0C2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08" y="1388295"/>
            <a:ext cx="4322567" cy="3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83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3514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400" b="1" dirty="0"/>
              <a:t>གཞི་རྟེན་སྦྱོང་བརྡར</a:t>
            </a:r>
            <a:r>
              <a:rPr lang="es-ES" sz="2400" b="1" dirty="0"/>
              <a:t> - </a:t>
            </a:r>
            <a:r>
              <a:rPr lang="dz-BT" sz="2400" b="1" dirty="0"/>
              <a:t>ཚོང་ལཱའི་ཐབས་ཤེས་ཀྱི་དུས</a:t>
            </a:r>
            <a:r>
              <a:rPr lang="dz-BT" sz="2400" b="1" dirty="0" smtClean="0"/>
              <a:t>།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76F108EF-F0E2-D445-9A8B-A4805822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50120" y="746976"/>
            <a:ext cx="2298878" cy="30651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3ECAC628-E5F4-2641-8410-5556C6123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38377" y="2956410"/>
            <a:ext cx="3115676" cy="41542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9348F5DD-55C6-6646-9A62-FBC740C06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32" r="13163" b="18896"/>
          <a:stretch/>
        </p:blipFill>
        <p:spPr>
          <a:xfrm rot="5400000">
            <a:off x="4937901" y="1091100"/>
            <a:ext cx="3621397" cy="39568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F4A4A071-85EF-ED44-8053-809A2B3A3504}"/>
              </a:ext>
            </a:extLst>
          </p:cNvPr>
          <p:cNvSpPr txBox="1"/>
          <p:nvPr/>
        </p:nvSpPr>
        <p:spPr>
          <a:xfrm>
            <a:off x="5997345" y="3059668"/>
            <a:ext cx="192552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z-BT" sz="2800" dirty="0" smtClean="0"/>
              <a:t>ཐོན་དངོས་ཀྱི་ངེས་ཚིག</a:t>
            </a:r>
            <a:endParaRPr lang="es-ES" sz="2800" dirty="0"/>
          </a:p>
        </p:txBody>
      </p:sp>
      <p:sp>
        <p:nvSpPr>
          <p:cNvPr id="12" name="CuadroTexto 11">
            <a:extLst>
              <a:ext uri="{FF2B5EF4-FFF2-40B4-BE49-F238E27FC236}">
                <a16:creationId xmlns="" xmlns:a16="http://schemas.microsoft.com/office/drawing/2014/main" id="{C1FE415C-E0F5-4C42-8FC4-D789B96569EF}"/>
              </a:ext>
            </a:extLst>
          </p:cNvPr>
          <p:cNvSpPr txBox="1"/>
          <p:nvPr/>
        </p:nvSpPr>
        <p:spPr>
          <a:xfrm>
            <a:off x="4868917" y="5353302"/>
            <a:ext cx="233589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z-BT" sz="2800" dirty="0" smtClean="0"/>
              <a:t>ལས་མགྲོན་གྱི་སྲབ་ཁྲ་བཐོ་ནི</a:t>
            </a:r>
            <a:endParaRPr lang="es-ES" sz="2800" dirty="0"/>
          </a:p>
        </p:txBody>
      </p:sp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FC8D8C9B-F130-E544-B209-B567747D620F}"/>
              </a:ext>
            </a:extLst>
          </p:cNvPr>
          <p:cNvSpPr txBox="1"/>
          <p:nvPr/>
        </p:nvSpPr>
        <p:spPr>
          <a:xfrm rot="189779">
            <a:off x="123393" y="1785833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800" dirty="0" smtClean="0"/>
              <a:t>བི་ཨེམ་སི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388421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40863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800" b="1" dirty="0"/>
              <a:t>གཞི་རྟེན་སྦྱོང་བརྡར</a:t>
            </a:r>
            <a:r>
              <a:rPr lang="es-ES" sz="2800" b="1" dirty="0"/>
              <a:t> - </a:t>
            </a:r>
            <a:r>
              <a:rPr lang="dz-BT" sz="2800" b="1" dirty="0"/>
              <a:t>ཚོང་ལཱའི་ཐབས་ཤེས་ཀྱི་དུས</a:t>
            </a:r>
            <a:r>
              <a:rPr lang="dz-BT" sz="2800" b="1" dirty="0" smtClean="0"/>
              <a:t>།</a:t>
            </a:r>
            <a:endParaRPr lang="es-ES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E2C1E84-7C1C-FA48-9EB3-5876FC08A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77" y="1330978"/>
            <a:ext cx="6771845" cy="50788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="" xmlns:a16="http://schemas.microsoft.com/office/drawing/2014/main" id="{A345F44B-C847-0842-A6E7-EB51E7876E11}"/>
              </a:ext>
            </a:extLst>
          </p:cNvPr>
          <p:cNvSpPr txBox="1"/>
          <p:nvPr/>
        </p:nvSpPr>
        <p:spPr>
          <a:xfrm>
            <a:off x="5168849" y="5254117"/>
            <a:ext cx="2789073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dz-BT" sz="2400" dirty="0" smtClean="0"/>
              <a:t>ཚོང་ཉོ་མིའི་དོན་ལུ་ ཁེ་ཕན་སབ་ཁྲ།</a:t>
            </a:r>
            <a:endParaRPr lang="es-ES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28BB521-6548-4A45-AD8D-145390EEBB5B}"/>
              </a:ext>
            </a:extLst>
          </p:cNvPr>
          <p:cNvSpPr txBox="1"/>
          <p:nvPr/>
        </p:nvSpPr>
        <p:spPr>
          <a:xfrm>
            <a:off x="657864" y="5115618"/>
            <a:ext cx="2702103" cy="120032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z-BT" sz="2400" dirty="0" smtClean="0"/>
              <a:t>ཐོན་དངོས་ཚུ་གི་ཁ་གསལ་གྱི་སྐུགས་བཞག་ནི</a:t>
            </a:r>
            <a:r>
              <a:rPr lang="es-ES" sz="2400" dirty="0" smtClean="0"/>
              <a:t> (</a:t>
            </a:r>
            <a:r>
              <a:rPr lang="dz-BT" sz="2400" dirty="0" smtClean="0"/>
              <a:t>ལག་ལེན་འཇམ་པ</a:t>
            </a:r>
            <a:r>
              <a:rPr lang="es-ES" sz="2400" dirty="0" smtClean="0"/>
              <a:t>, </a:t>
            </a:r>
            <a:r>
              <a:rPr lang="dz-BT" sz="2400" dirty="0" smtClean="0"/>
              <a:t>རིན་གོང་</a:t>
            </a:r>
            <a:r>
              <a:rPr lang="es-ES" sz="2400" dirty="0" smtClean="0"/>
              <a:t>, </a:t>
            </a:r>
            <a:r>
              <a:rPr lang="dz-BT" sz="2400" dirty="0" smtClean="0"/>
              <a:t>བསྐྱར་བཅོས་འབད་བཏུབ་པ</a:t>
            </a:r>
            <a:r>
              <a:rPr lang="es-ES" sz="2400" dirty="0" smtClean="0"/>
              <a:t>)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4293592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400" b="1" dirty="0" smtClean="0"/>
              <a:t>དམིགས་གཏད</a:t>
            </a:r>
            <a:r>
              <a:rPr lang="es-ES" sz="2400" b="1" dirty="0" smtClean="0"/>
              <a:t>:</a:t>
            </a:r>
            <a:r>
              <a:rPr lang="dz-BT" sz="2400" dirty="0"/>
              <a:t> གཙུག་ལག་གི་སློབ་ཕྲུག</a:t>
            </a:r>
            <a:r>
              <a:rPr lang="es-ES" sz="2400" dirty="0"/>
              <a:t>, </a:t>
            </a:r>
            <a:r>
              <a:rPr lang="dz-BT" sz="2400" dirty="0"/>
              <a:t>གཞི་རིམ་སློབ་ཕྲུག་དང་སློབ་</a:t>
            </a:r>
            <a:r>
              <a:rPr lang="dz-BT" sz="2400" dirty="0" smtClean="0"/>
              <a:t>དཔོན།</a:t>
            </a:r>
          </a:p>
          <a:p>
            <a:r>
              <a:rPr lang="dz-BT" sz="2400" dirty="0" smtClean="0"/>
              <a:t> </a:t>
            </a:r>
            <a:r>
              <a:rPr lang="dz-BT" sz="2400" b="1" dirty="0" smtClean="0"/>
              <a:t>དམིགས་ཡུལ</a:t>
            </a:r>
            <a:r>
              <a:rPr lang="es-ES" sz="2400" b="1" dirty="0" smtClean="0"/>
              <a:t>:</a:t>
            </a:r>
            <a:r>
              <a:rPr lang="es-ES" sz="2400" dirty="0" smtClean="0"/>
              <a:t> </a:t>
            </a:r>
            <a:r>
              <a:rPr lang="dz-BT" sz="2400" dirty="0" smtClean="0"/>
              <a:t>ཨེམ་པལ་སོའི་འགྲན་བསྡུར་ནང་ བཅའ་སྒྲིག་དང་གནས་སྐབས་གོང་འཕྲེལ་གཏང་ནི་གི་ལག་ཆ་ཅིག་ཨིན</a:t>
            </a:r>
            <a:r>
              <a:rPr lang="es-ES" sz="2400" dirty="0" smtClean="0"/>
              <a:t>,</a:t>
            </a:r>
            <a:r>
              <a:rPr lang="dz-BT" sz="2400" dirty="0" smtClean="0"/>
              <a:t> རང་གི་འཕྲལ་རིག་དང་ ཁེ་སང་ཤེས་ནི་དོན་ལུ་ གོམས་འདྲིས་ཚུད་བཅུད་ནི།</a:t>
            </a:r>
            <a:r>
              <a:rPr lang="es-ES" sz="2400" dirty="0" smtClean="0"/>
              <a:t> </a:t>
            </a:r>
            <a:endParaRPr lang="dz-BT" sz="2400" dirty="0" smtClean="0"/>
          </a:p>
          <a:p>
            <a:r>
              <a:rPr lang="dz-BT" sz="2400" b="1" dirty="0" smtClean="0"/>
              <a:t>དུས་ཡུན</a:t>
            </a:r>
            <a:r>
              <a:rPr lang="es-ES" sz="2400" b="1" dirty="0" smtClean="0"/>
              <a:t>:</a:t>
            </a:r>
            <a:r>
              <a:rPr lang="es-ES" sz="2400" dirty="0" smtClean="0"/>
              <a:t> </a:t>
            </a:r>
            <a:r>
              <a:rPr lang="dz-BT" sz="2400" dirty="0" smtClean="0"/>
              <a:t>གོ་རིམ་༣་པ།</a:t>
            </a:r>
            <a:endParaRPr lang="es-ES" sz="2400" dirty="0"/>
          </a:p>
          <a:p>
            <a:r>
              <a:rPr lang="dz-BT" sz="2400" b="1" dirty="0" smtClean="0"/>
              <a:t>ཚོང་རོགས</a:t>
            </a:r>
            <a:r>
              <a:rPr lang="es-ES" sz="2400" b="1" dirty="0" smtClean="0"/>
              <a:t>:</a:t>
            </a:r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z-BT" sz="2400" dirty="0" smtClean="0"/>
              <a:t>ཨིམ་པུལ་ཨེ་ལི་ཀེན་དྲི་དང་ སི་ཀྲི་ཧོལ།</a:t>
            </a:r>
            <a:endParaRPr lang="es-ES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583308" y="716975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400" b="1" dirty="0" smtClean="0"/>
              <a:t>ཡུ་ཨེ</a:t>
            </a:r>
            <a:r>
              <a:rPr lang="es-ES" sz="2400" b="1" dirty="0" smtClean="0"/>
              <a:t>:</a:t>
            </a:r>
            <a:r>
              <a:rPr lang="dz-BT" sz="2400" b="1" dirty="0" smtClean="0"/>
              <a:t>ཨེམ་པེརན་དྲི་བརྟག་དཔྱད་ཁང་།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585316" y="6550223"/>
            <a:ext cx="5973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https://centroempleo.ua.es/es/formacion/talleres-ua-emprende-lab-2022.html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0" y="4359075"/>
            <a:ext cx="8876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b="1" dirty="0" smtClean="0"/>
              <a:t>གོ་རིམ།</a:t>
            </a:r>
            <a:endParaRPr lang="es-ES" sz="2000" dirty="0"/>
          </a:p>
          <a:p>
            <a:pPr marL="342900" indent="-342900">
              <a:buAutoNum type="arabicParenBoth"/>
            </a:pPr>
            <a:r>
              <a:rPr lang="dz-BT" sz="2000" dirty="0" smtClean="0"/>
              <a:t>དུ་ཨེག</a:t>
            </a:r>
            <a:r>
              <a:rPr lang="es-ES" sz="2000" dirty="0" smtClean="0"/>
              <a:t>_</a:t>
            </a:r>
            <a:r>
              <a:rPr lang="dz-BT" sz="2000" dirty="0" smtClean="0"/>
              <a:t>ཡུ་ཨེ</a:t>
            </a:r>
            <a:r>
              <a:rPr lang="es-ES" sz="2000" dirty="0" smtClean="0"/>
              <a:t>: </a:t>
            </a:r>
            <a:r>
              <a:rPr lang="dz-BT" sz="2000" dirty="0" smtClean="0"/>
              <a:t>ཚོང་ལཱའི་གནས་སྐབས་རིག་པའི་གསར་རྩམ་འབད་མི་ཚུ་ མངོན་སུམ་དུ་འགྲུབ་ནི་དོན་ལུ་ ཁོང་ཚུ་གི་ཁྲོམ་གྱི་གྲངས་སུ་འཛུལ་ནིའི་དོན་ལུ་ འགོ་ཐོག་གཞི་བཙུགས་་འབད་ནུག </a:t>
            </a:r>
            <a:r>
              <a:rPr lang="es-ES" sz="2000" dirty="0" smtClean="0"/>
              <a:t>(</a:t>
            </a:r>
            <a:r>
              <a:rPr lang="dz-BT" sz="2000" dirty="0" smtClean="0"/>
              <a:t>ཟླཝ་དང་པ</a:t>
            </a:r>
            <a:r>
              <a:rPr lang="es-ES" sz="2000" dirty="0" smtClean="0"/>
              <a:t>- </a:t>
            </a:r>
            <a:r>
              <a:rPr lang="dz-BT" sz="2000" dirty="0" smtClean="0"/>
              <a:t>ཟླཝ་གཉིས་པ</a:t>
            </a:r>
            <a:r>
              <a:rPr lang="es-ES" sz="2000" dirty="0" smtClean="0"/>
              <a:t>)</a:t>
            </a:r>
            <a:endParaRPr lang="dz-BT" sz="2000" dirty="0"/>
          </a:p>
          <a:p>
            <a:r>
              <a:rPr lang="en-US" sz="2000" dirty="0" smtClean="0"/>
              <a:t>(</a:t>
            </a:r>
            <a:r>
              <a:rPr lang="dz-BT" sz="2000" dirty="0" smtClean="0"/>
              <a:t>༢</a:t>
            </a:r>
            <a:r>
              <a:rPr lang="en-US" sz="2000" dirty="0" smtClean="0"/>
              <a:t>)</a:t>
            </a:r>
            <a:r>
              <a:rPr lang="dz-BT" sz="2000" dirty="0" smtClean="0"/>
              <a:t> ཚོང་པ་འབད་ནི་ཨིན་ཟེར་མཐའ་བཏོག</a:t>
            </a:r>
            <a:r>
              <a:rPr lang="es-ES" sz="2000" dirty="0" smtClean="0"/>
              <a:t>: </a:t>
            </a:r>
            <a:r>
              <a:rPr lang="dz-BT" sz="2000" dirty="0" smtClean="0"/>
              <a:t>ཚོང་ལཱའི་གནས་སྐབས་ལེགས་ཤོམ་ལུ་འགྱུར་ནི་དང་ ཚོང་བཏོན་རནམ་ད་ འཛིན་སྐྱོང་གི་ལག་ཆ་ཐོབ་ཐབས་ལུ་ དམིགས་བསལ་གྱི་སྦྱོང་བརྡར་གྱི་ལས་སྣ། </a:t>
            </a:r>
            <a:r>
              <a:rPr lang="en-US" sz="2000" dirty="0" smtClean="0"/>
              <a:t>(</a:t>
            </a:r>
            <a:r>
              <a:rPr lang="dz-BT" sz="2000" dirty="0" smtClean="0"/>
              <a:t>ཟླཝ་གསུམ་པ</a:t>
            </a:r>
            <a:r>
              <a:rPr lang="en-US" sz="2000" dirty="0" smtClean="0"/>
              <a:t>)</a:t>
            </a:r>
            <a:endParaRPr lang="dz-BT" sz="2000" dirty="0"/>
          </a:p>
          <a:p>
            <a:r>
              <a:rPr lang="en-US" sz="2000" dirty="0" smtClean="0"/>
              <a:t>(</a:t>
            </a:r>
            <a:r>
              <a:rPr lang="dz-BT" sz="2000" dirty="0" smtClean="0"/>
              <a:t>༣</a:t>
            </a:r>
            <a:r>
              <a:rPr lang="en-US" sz="2000" dirty="0" smtClean="0"/>
              <a:t>)</a:t>
            </a:r>
            <a:r>
              <a:rPr lang="dz-BT" sz="2000" dirty="0" smtClean="0"/>
              <a:t> ཚོང་གི་ལཱ་དང་འབྲེལ་བའི་བསླབ་སྟོན</a:t>
            </a:r>
            <a:r>
              <a:rPr lang="es-ES" sz="2000" dirty="0" smtClean="0"/>
              <a:t>: </a:t>
            </a:r>
            <a:r>
              <a:rPr lang="dz-BT" sz="2000" dirty="0" smtClean="0"/>
              <a:t>ཁྱོད་ཀྱི་ཚོང་ལཱ་ཕྱིར་བཏོན།</a:t>
            </a:r>
            <a:endParaRPr lang="es-ES"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838C198-0C30-7E4A-94AD-7B071A40DE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29829" r="48691" b="35053"/>
          <a:stretch/>
        </p:blipFill>
        <p:spPr>
          <a:xfrm>
            <a:off x="210621" y="1458420"/>
            <a:ext cx="3986373" cy="22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3697716" y="1442175"/>
            <a:ext cx="51791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400" b="1" dirty="0" smtClean="0"/>
              <a:t>དམིགས་གཏད</a:t>
            </a:r>
            <a:r>
              <a:rPr lang="es-ES" sz="2400" b="1" dirty="0" smtClean="0"/>
              <a:t>:</a:t>
            </a:r>
            <a:r>
              <a:rPr lang="dz-BT" sz="2400" dirty="0"/>
              <a:t> གཙུག་ལག་གི་སློབ་ཕྲུག</a:t>
            </a:r>
            <a:r>
              <a:rPr lang="es-ES" sz="2400" dirty="0"/>
              <a:t>, </a:t>
            </a:r>
            <a:r>
              <a:rPr lang="dz-BT" sz="2400" dirty="0"/>
              <a:t>གཞི་རིམ་སློབ་ཕྲུག་དང</a:t>
            </a:r>
            <a:r>
              <a:rPr lang="dz-BT" sz="2400" dirty="0" smtClean="0"/>
              <a:t>་ཐོ་བཀོད་འབད་ཡོད་པའི་ལཱ་འཚལ་མི་སློབ་ཕྲུག</a:t>
            </a:r>
            <a:r>
              <a:rPr lang="es-ES" sz="2400" dirty="0" smtClean="0"/>
              <a:t> </a:t>
            </a:r>
            <a:endParaRPr lang="dz-BT" sz="2400" dirty="0" smtClean="0"/>
          </a:p>
          <a:p>
            <a:r>
              <a:rPr lang="dz-BT" sz="2400" b="1" dirty="0" smtClean="0"/>
              <a:t>དམིགས་ཡུལ</a:t>
            </a:r>
            <a:r>
              <a:rPr lang="es-ES" sz="2400" b="1" dirty="0" smtClean="0"/>
              <a:t>:</a:t>
            </a:r>
            <a:r>
              <a:rPr lang="es-ES" sz="2400" dirty="0" smtClean="0"/>
              <a:t> </a:t>
            </a:r>
            <a:r>
              <a:rPr lang="dz-BT" sz="2400" dirty="0" smtClean="0"/>
              <a:t>ཁྲོམ་ནང་གྲ་སྒྲིག་མ་མེདཔ་ཚུན་ གཙུག་ལག་དང་མི་སྡེ་ནང་ལས་ཕར་ ཚོང་དང་འབྲེལ་བའི་ལཱ་དང་ ཚོང་ལས་གསར་སྐྲུན་འབད་ཐངས་ཚུ་ཡར་རྒྱས་གཏང་ནི།</a:t>
            </a:r>
          </a:p>
          <a:p>
            <a:r>
              <a:rPr lang="dz-BT" sz="2400" b="1" dirty="0" smtClean="0"/>
              <a:t>དུས་ཡུན</a:t>
            </a:r>
            <a:r>
              <a:rPr lang="es-ES" sz="2400" b="1" dirty="0" smtClean="0"/>
              <a:t>:</a:t>
            </a:r>
            <a:r>
              <a:rPr lang="es-ES" sz="2400" dirty="0" smtClean="0"/>
              <a:t> </a:t>
            </a:r>
            <a:r>
              <a:rPr lang="dz-BT" sz="2400" dirty="0" smtClean="0"/>
              <a:t>ཉིནམ་༤།</a:t>
            </a:r>
            <a:endParaRPr lang="es-ES" sz="2400" dirty="0"/>
          </a:p>
          <a:p>
            <a:r>
              <a:rPr lang="dz-BT" sz="2400" b="1" dirty="0" smtClean="0"/>
              <a:t>ཚོང་རོགས</a:t>
            </a:r>
            <a:r>
              <a:rPr lang="es-ES" sz="2400" b="1" dirty="0" smtClean="0"/>
              <a:t>:</a:t>
            </a:r>
            <a:endParaRPr lang="es-E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z-BT" sz="2400" dirty="0" smtClean="0"/>
              <a:t>ཨིམ་</a:t>
            </a:r>
            <a:r>
              <a:rPr lang="dz-BT" sz="2400" dirty="0"/>
              <a:t>པུལ་ཨེ་ལི་ཀེན</a:t>
            </a:r>
            <a:r>
              <a:rPr lang="dz-BT" sz="2400" dirty="0" smtClean="0"/>
              <a:t>་ཏི</a:t>
            </a:r>
            <a:r>
              <a:rPr lang="es-ES" sz="2400" dirty="0" smtClean="0"/>
              <a:t>, </a:t>
            </a:r>
            <a:r>
              <a:rPr lang="dz-BT" sz="2400" dirty="0" smtClean="0"/>
              <a:t>ཕཎ་དྲོན</a:t>
            </a:r>
            <a:r>
              <a:rPr lang="es-ES" sz="2400" dirty="0" smtClean="0"/>
              <a:t>, </a:t>
            </a:r>
            <a:r>
              <a:rPr lang="dz-BT" sz="2400" dirty="0" smtClean="0"/>
              <a:t>སི་བི་དི</a:t>
            </a:r>
            <a:r>
              <a:rPr lang="es-ES" sz="2400" dirty="0" smtClean="0"/>
              <a:t>, </a:t>
            </a:r>
            <a:r>
              <a:rPr lang="dz-BT" sz="2400" dirty="0" smtClean="0"/>
              <a:t>དྲི་པུ་ཏ་ཀོཎ་ ཨེ་ལི་ཀེན་ཏི།</a:t>
            </a:r>
            <a:endParaRPr lang="es-ES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583308" y="716975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400" b="1" dirty="0"/>
              <a:t>དུ་ཨེག</a:t>
            </a:r>
            <a:r>
              <a:rPr lang="es-ES" sz="2400" b="1" dirty="0"/>
              <a:t>_</a:t>
            </a:r>
            <a:r>
              <a:rPr lang="dz-BT" sz="2400" b="1" dirty="0"/>
              <a:t>ཡུ་ཨེ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27077" y="6550223"/>
            <a:ext cx="8272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https://centroempleo.ua.es/es/emprendimiento/programa-desarrollo-de-ideas/doeactua/doeactua-2022.html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359075"/>
            <a:ext cx="8753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400" b="1" dirty="0" smtClean="0"/>
              <a:t>ཁྱོད་ཀྱི་འབད་ཚུགས།</a:t>
            </a:r>
            <a:endParaRPr lang="es-ES" sz="2400" dirty="0"/>
          </a:p>
          <a:p>
            <a:pPr marL="342900" indent="-342900">
              <a:buAutoNum type="arabicParenBoth"/>
            </a:pPr>
            <a:r>
              <a:rPr lang="dz-BT" sz="2400" dirty="0" smtClean="0"/>
              <a:t>སྒོ་འབྱེད་དུས་ཚོད་གྲངས་སུ་འཛུལ་ཏེ་ ཚོང་ལཱ་གནས་སྐབས་སྐོར་ལས་ སྤྱན་འབུལ་ཕུལ་ནི།</a:t>
            </a:r>
            <a:r>
              <a:rPr lang="es-ES" sz="2400" dirty="0" smtClean="0"/>
              <a:t> (</a:t>
            </a:r>
            <a:r>
              <a:rPr lang="dz-BT" sz="2400" dirty="0" smtClean="0"/>
              <a:t>༢</a:t>
            </a:r>
            <a:r>
              <a:rPr lang="es-ES" sz="2400" dirty="0" smtClean="0"/>
              <a:t>’ </a:t>
            </a:r>
            <a:r>
              <a:rPr lang="dz-BT" sz="2400" dirty="0" smtClean="0"/>
              <a:t>སྐད་ཤུགས་སྦེ་ འཕྲུལ་རིག་མ་དགོ་པར</a:t>
            </a:r>
            <a:r>
              <a:rPr lang="es-ES" sz="2400" dirty="0" smtClean="0"/>
              <a:t>). </a:t>
            </a:r>
            <a:r>
              <a:rPr lang="dz-BT" sz="2400" dirty="0" smtClean="0"/>
              <a:t>སྡེ་ཚན་ཐོག་ གནས་སྐབས་དྲག་ཤོས་༡༠་དམ་འཐུ་འབད་ཞིནམ་ལས་ ཚོགས་རྒྱན་བསྐྱུར་ཏེ་ མཐར་ཐུག་གདམ་འཐུ་༥་རྐྱབ།</a:t>
            </a:r>
          </a:p>
          <a:p>
            <a:r>
              <a:rPr lang="en-US" sz="2400" dirty="0" smtClean="0"/>
              <a:t>(</a:t>
            </a:r>
            <a:r>
              <a:rPr lang="dz-BT" sz="2400" dirty="0" smtClean="0"/>
              <a:t>༢</a:t>
            </a:r>
            <a:r>
              <a:rPr lang="en-US" sz="2400" dirty="0" smtClean="0"/>
              <a:t>)</a:t>
            </a:r>
            <a:r>
              <a:rPr lang="dz-BT" sz="2400" dirty="0" smtClean="0"/>
              <a:t> རང་ལུ་གནས་སྐབས་མེད་རུང་ སྡེ་ཚན་གཅིག་ནང་འཛུལ་ཏེ་ ཆ་རོགས་གང་དྲགས་འབད་དེ་ གོ་བསྡུར་ཞལ་འཛོམས་ཀྱི་ཁོངས་སུ་བཙུགས་དགོ</a:t>
            </a:r>
            <a:endParaRPr lang="es-ES" sz="2400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EB0474B-A916-DC42-959E-6304F18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" y="1486157"/>
            <a:ext cx="3482795" cy="22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8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b="1" dirty="0" smtClean="0"/>
              <a:t>ལས་འགུལ་་ནང་ གོང་འཕེལ་ཅན་གྱི་ས་ཁོངས།</a:t>
            </a:r>
            <a:endParaRPr lang="es-ES" sz="2000" b="1" dirty="0"/>
          </a:p>
          <a:p>
            <a:r>
              <a:rPr lang="dz-BT" sz="2000" dirty="0" smtClean="0"/>
              <a:t>༡ ཐབས་ཤེས་དང་ གནས་སྐབས་ཡར་རྒྱས།</a:t>
            </a:r>
          </a:p>
          <a:p>
            <a:r>
              <a:rPr lang="dz-BT" sz="2000" dirty="0" smtClean="0"/>
              <a:t>༢ ཚོང་ལཱ་གི་བཟོ་བཀོད།</a:t>
            </a:r>
          </a:p>
          <a:p>
            <a:r>
              <a:rPr lang="dz-BT" sz="2000" dirty="0" smtClean="0"/>
              <a:t>༣ ལས་འཛིན་དང་འབྲེལ་བའི་ངོ་རྟགས</a:t>
            </a:r>
            <a:r>
              <a:rPr lang="es-ES" sz="2000" dirty="0" smtClean="0"/>
              <a:t>, </a:t>
            </a:r>
            <a:r>
              <a:rPr lang="dz-BT" sz="2000" dirty="0" smtClean="0"/>
              <a:t>བརྡ་དོན་སྤྲོད་ལེན་དང་ ཚོང་འབྲེལ།</a:t>
            </a:r>
          </a:p>
          <a:p>
            <a:r>
              <a:rPr lang="dz-BT" sz="2000" dirty="0" smtClean="0"/>
              <a:t>༤  དངུལ་རྩིས་དང་དཔལ་འབྱོར།</a:t>
            </a:r>
            <a:endParaRPr lang="es-ES" sz="2000" dirty="0"/>
          </a:p>
          <a:p>
            <a:r>
              <a:rPr lang="dz-BT" sz="2000" dirty="0" smtClean="0"/>
              <a:t>༥ བཟོ་དཔེ་བཟོ་ནི་དང་ ལས་འགུལ་སྤྱན་འབུལ་</a:t>
            </a:r>
            <a:r>
              <a:rPr lang="es-ES" sz="2000" dirty="0" smtClean="0"/>
              <a:t> (</a:t>
            </a:r>
            <a:r>
              <a:rPr lang="es-ES" sz="2000" dirty="0" err="1"/>
              <a:t>max</a:t>
            </a:r>
            <a:r>
              <a:rPr lang="es-ES" sz="2000" dirty="0"/>
              <a:t> </a:t>
            </a:r>
            <a:r>
              <a:rPr lang="dz-BT" sz="2000" dirty="0" smtClean="0"/>
              <a:t>༡༠</a:t>
            </a:r>
            <a:r>
              <a:rPr lang="es-ES" sz="2000" dirty="0" smtClean="0"/>
              <a:t>’ </a:t>
            </a:r>
            <a:r>
              <a:rPr lang="dz-BT" sz="2000" dirty="0" smtClean="0"/>
              <a:t>ཐོག་ལུ་ཧིང་སངས་ས་སྦེ་</a:t>
            </a:r>
            <a:r>
              <a:rPr lang="en-US" sz="2000" dirty="0" smtClean="0"/>
              <a:t>-</a:t>
            </a:r>
            <a:r>
              <a:rPr lang="dz-BT" sz="2000" dirty="0" smtClean="0"/>
              <a:t>གློག་བརྙན</a:t>
            </a:r>
            <a:r>
              <a:rPr lang="es-ES" sz="2000" dirty="0" smtClean="0"/>
              <a:t>, </a:t>
            </a:r>
            <a:r>
              <a:rPr lang="dz-BT" sz="2000" dirty="0" smtClean="0"/>
              <a:t>པར</a:t>
            </a:r>
            <a:r>
              <a:rPr lang="es-ES" sz="2000" dirty="0" smtClean="0"/>
              <a:t>, </a:t>
            </a:r>
            <a:r>
              <a:rPr lang="dz-BT" sz="2000" dirty="0" smtClean="0"/>
              <a:t>བཟོ་དཔེ</a:t>
            </a:r>
            <a:r>
              <a:rPr lang="es-ES" sz="2000" dirty="0" smtClean="0"/>
              <a:t>, </a:t>
            </a:r>
            <a:r>
              <a:rPr lang="dz-BT" sz="2000" dirty="0" smtClean="0"/>
              <a:t>རི་མོ་དང་གཞན།</a:t>
            </a:r>
            <a:endParaRPr lang="es-ES" sz="2000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27077" y="6550223"/>
            <a:ext cx="8272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https://centroempleo.ua.es/es/emprendimiento/programa-desarrollo-de-ideas/doeactua/doeactua-2022.html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3769912"/>
            <a:ext cx="87535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b="1" dirty="0" smtClean="0"/>
              <a:t>ལས་རིམ</a:t>
            </a: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“</a:t>
            </a:r>
            <a:r>
              <a:rPr lang="dz-BT" dirty="0" smtClean="0"/>
              <a:t>བརྒྱུད་སྐུལ་དུས་ཡུན</a:t>
            </a:r>
            <a:r>
              <a:rPr lang="es-ES" dirty="0" smtClean="0"/>
              <a:t>” “</a:t>
            </a:r>
            <a:r>
              <a:rPr lang="dz-BT" dirty="0" smtClean="0"/>
              <a:t>ངེའི་ཚོང་འབྲེལ་གྱི་སྲུང་།</a:t>
            </a:r>
            <a:r>
              <a:rPr lang="es-ES" dirty="0" smtClean="0"/>
              <a:t>”</a:t>
            </a: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z-BT" dirty="0" smtClean="0"/>
              <a:t>གོ་བསྡུར་ཞལ་འཛོམས</a:t>
            </a:r>
            <a:r>
              <a:rPr lang="es-ES" dirty="0" smtClean="0"/>
              <a:t> “</a:t>
            </a:r>
            <a:r>
              <a:rPr lang="dz-BT" dirty="0" smtClean="0"/>
              <a:t>ཚོང་ཉོ་མི་ཚུ་ལུ་རང་གི་ཅ་ལ་ག་དེ་སྦེ་གསལ་སྟོན་འབད་ནི་ཨིན་ན</a:t>
            </a:r>
            <a:r>
              <a:rPr lang="es-ES" dirty="0" smtClean="0"/>
              <a:t>” </a:t>
            </a:r>
            <a:r>
              <a:rPr lang="es-ES" dirty="0"/>
              <a:t>/ </a:t>
            </a:r>
            <a:r>
              <a:rPr lang="es-ES" dirty="0" smtClean="0"/>
              <a:t>“</a:t>
            </a:r>
            <a:r>
              <a:rPr lang="dz-BT" dirty="0" smtClean="0"/>
              <a:t>རིམ་བྲལ་གྱི་གནས་ཚདབཟོ་ནི</a:t>
            </a:r>
            <a:r>
              <a:rPr lang="es-ES" dirty="0" smtClean="0"/>
              <a:t>” </a:t>
            </a:r>
            <a:r>
              <a:rPr lang="es-ES" dirty="0"/>
              <a:t>/ </a:t>
            </a:r>
            <a:r>
              <a:rPr lang="es-ES" dirty="0" smtClean="0"/>
              <a:t>“</a:t>
            </a:r>
            <a:r>
              <a:rPr lang="dz-BT" dirty="0" smtClean="0"/>
              <a:t>མ་འོངས་པའི་ཚོང་པ</a:t>
            </a:r>
            <a:r>
              <a:rPr lang="es-ES" dirty="0" smtClean="0"/>
              <a:t>” (</a:t>
            </a:r>
            <a:r>
              <a:rPr lang="dz-BT" dirty="0" smtClean="0"/>
              <a:t>སྙན་གྲགས་ཅན་གྱི་ཚོང་པའི་དབྱེ་ཞིབ་འབད་ནི</a:t>
            </a:r>
            <a:r>
              <a:rPr lang="es-ES" dirty="0" smtClean="0"/>
              <a:t>/ </a:t>
            </a:r>
            <a:r>
              <a:rPr lang="dz-BT" dirty="0" smtClean="0"/>
              <a:t>དྲན་ཚོར་གྱི་གོ་བ་བརྡ་སྤྲོད་དང་ ལས་སྡེ་ནང་བརྗེ་སོར་འབད་བའི་གནད་དོན་གལ་ཅན</a:t>
            </a:r>
            <a:r>
              <a:rPr lang="es-ES" dirty="0" smtClean="0"/>
              <a:t> / </a:t>
            </a:r>
            <a:r>
              <a:rPr lang="dz-BT" dirty="0" smtClean="0"/>
              <a:t>བློ་རིགས་ཀྱི་རྒྱུ་ནོར་དང་ སྔོན་དགོག་གི་རིག་རྩལ་གསརཔ།</a:t>
            </a:r>
            <a:r>
              <a:rPr lang="es-ES" dirty="0" smtClean="0"/>
              <a:t>/ </a:t>
            </a:r>
            <a:r>
              <a:rPr lang="dz-BT" dirty="0" smtClean="0"/>
              <a:t>ཐུན་དངོས་གོང་འཕེལ</a:t>
            </a:r>
            <a:r>
              <a:rPr lang="es-ES" dirty="0" smtClean="0"/>
              <a:t>/ </a:t>
            </a:r>
            <a:r>
              <a:rPr lang="dz-BT" dirty="0" smtClean="0"/>
              <a:t>ལས་འཛིན་དང་འབྲེལ་བའི་མི་སྡེའི་འགན་འཁུར</a:t>
            </a:r>
            <a:r>
              <a:rPr lang="es-ES" dirty="0" smtClean="0"/>
              <a:t>/ </a:t>
            </a:r>
            <a:r>
              <a:rPr lang="dz-BT" dirty="0" smtClean="0"/>
              <a:t>ཚོང་ལཱ་རིག་རྩལ་བཟོ་བཀོད</a:t>
            </a:r>
            <a:r>
              <a:rPr lang="es-ES" dirty="0" smtClean="0"/>
              <a:t>, </a:t>
            </a:r>
            <a:r>
              <a:rPr lang="dz-BT" dirty="0" smtClean="0"/>
              <a:t>དཔེ་རིས་ག་དེ་སྦེ་བཀོད་ན</a:t>
            </a:r>
            <a:r>
              <a:rPr lang="es-ES" dirty="0" smtClean="0"/>
              <a:t> /</a:t>
            </a:r>
            <a:r>
              <a:rPr lang="dz-BT" dirty="0" smtClean="0"/>
              <a:t>ངེའི་ལས་འགུལ་གྱི་དཔལ་འབྱོར་མ་དངུལ་ཞིབ་དཔྱད་ག་དེ་སྦེ་འགོ་བཙུགས་ནི</a:t>
            </a:r>
            <a:r>
              <a:rPr lang="es-ES" dirty="0" smtClean="0"/>
              <a:t> </a:t>
            </a:r>
            <a:endParaRPr lang="dz-BT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z-BT" dirty="0" smtClean="0"/>
              <a:t>ཡོངས་འབྲེལ་ཐོག་ལས་ སྦྱིན་བདག་དང་མཉམ་རུབ་འབད་མི་ཚུ་དང་ཅིག་ཁར་ ཞལ་འཛོམས་འབད་ནི།</a:t>
            </a: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z-BT" dirty="0" smtClean="0"/>
              <a:t>འདྲི་བསྟུན་འབད་ནི་དང་ བསླབ་སྟོན་ཞུ་ནི།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z-BT" dirty="0" smtClean="0"/>
              <a:t>སྤྱན་འབུལ་གྱི་གནས་སྐབས་ཞུ་ནི།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z-BT" dirty="0" smtClean="0"/>
              <a:t>ལས་འགུལ་གྱི་སྡེ་ཚན་སྒྲིང་སྒྲིང་བཟོ་ནི།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BEB0474B-A916-DC42-959E-6304F18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" y="1486157"/>
            <a:ext cx="3979761" cy="22330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42675" y="810227"/>
            <a:ext cx="12570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z-BT" sz="2800" b="1" dirty="0"/>
              <a:t>དུ་ཨེག</a:t>
            </a:r>
            <a:r>
              <a:rPr lang="es-ES" sz="2800" b="1" dirty="0"/>
              <a:t>_</a:t>
            </a:r>
            <a:r>
              <a:rPr lang="dz-BT" sz="2800" b="1" dirty="0"/>
              <a:t>ཡུ་ཨེ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511851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643920" y="1442175"/>
            <a:ext cx="423295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b="1" dirty="0"/>
              <a:t>དམིགས་གཏད</a:t>
            </a:r>
            <a:r>
              <a:rPr lang="es-ES" sz="2000" b="1" dirty="0"/>
              <a:t>:</a:t>
            </a:r>
            <a:r>
              <a:rPr lang="dz-BT" sz="2000" dirty="0"/>
              <a:t> གཙུག་ལག་གི་སློབ་ཕྲུག</a:t>
            </a:r>
            <a:r>
              <a:rPr lang="es-ES" sz="2000" dirty="0"/>
              <a:t>, </a:t>
            </a:r>
            <a:r>
              <a:rPr lang="dz-BT" sz="2000" dirty="0"/>
              <a:t>གཞི་རིམ་སློབ་ཕྲུག་དང་སློབ་དཔོན།</a:t>
            </a:r>
          </a:p>
          <a:p>
            <a:r>
              <a:rPr lang="dz-BT" sz="2000" b="1" dirty="0" smtClean="0"/>
              <a:t>དམིགས་པ</a:t>
            </a:r>
            <a:r>
              <a:rPr lang="es-ES" sz="2000" b="1" dirty="0" smtClean="0"/>
              <a:t>:</a:t>
            </a:r>
            <a:r>
              <a:rPr lang="dz-BT" sz="2000" dirty="0"/>
              <a:t> ཚོང་ལཱའི་གནས་སྐབས་ལེགས་ཤོམ་ལུ་འགྱུར་ནི་དང་ ཚོང་བཏོན་རནམ་ད་ འཛིན་སྐྱོང་གི་ལག་ཆ་ཐོབ་ཐབས་ལུ་ དམིགས་བསལ་གྱི་སྦྱོང་བརྡར་གྱི་ལས་སྣ</a:t>
            </a:r>
            <a:r>
              <a:rPr lang="es-ES" sz="2000" dirty="0" smtClean="0"/>
              <a:t> (</a:t>
            </a:r>
            <a:r>
              <a:rPr lang="dz-BT" sz="2000" dirty="0" smtClean="0"/>
              <a:t>ཡུ་ཨེ་གི་ཆ་ཤས</a:t>
            </a:r>
            <a:r>
              <a:rPr lang="es-ES" sz="2000" dirty="0" smtClean="0"/>
              <a:t>:</a:t>
            </a:r>
            <a:r>
              <a:rPr lang="dz-BT" sz="2000" dirty="0" smtClean="0"/>
              <a:t>ཨེམ་པརན་དྲི་ ལས་སྣ་བརྟག་དཔྱད་ཁང་།</a:t>
            </a:r>
            <a:r>
              <a:rPr lang="es-ES" sz="2000" dirty="0" smtClean="0"/>
              <a:t>)</a:t>
            </a:r>
            <a:endParaRPr lang="es-ES" sz="2000" dirty="0"/>
          </a:p>
          <a:p>
            <a:r>
              <a:rPr lang="dz-BT" sz="2000" b="1" dirty="0" smtClean="0"/>
              <a:t>དུས་ཡུན</a:t>
            </a:r>
            <a:r>
              <a:rPr lang="es-ES" sz="2000" b="1" dirty="0" smtClean="0"/>
              <a:t>:</a:t>
            </a:r>
            <a:r>
              <a:rPr lang="es-ES" sz="2000" dirty="0" smtClean="0"/>
              <a:t> </a:t>
            </a:r>
            <a:r>
              <a:rPr lang="dz-BT" sz="2000" dirty="0" smtClean="0"/>
              <a:t>ཆུ་ཚོད་༢</a:t>
            </a:r>
            <a:r>
              <a:rPr lang="es-ES" sz="2000" dirty="0" smtClean="0"/>
              <a:t> </a:t>
            </a:r>
            <a:r>
              <a:rPr lang="es-ES" sz="2000" dirty="0"/>
              <a:t>- </a:t>
            </a:r>
            <a:r>
              <a:rPr lang="dz-BT" sz="2000" dirty="0" smtClean="0"/>
              <a:t>ཉིནམ་༢</a:t>
            </a:r>
            <a:r>
              <a:rPr lang="es-ES" sz="2000" dirty="0" smtClean="0"/>
              <a:t>/</a:t>
            </a:r>
            <a:r>
              <a:rPr lang="dz-BT" sz="2000" dirty="0" smtClean="0"/>
              <a:t>བདུན་ཕྲག་གཅིག་ཡངན་བཞི</a:t>
            </a:r>
            <a:r>
              <a:rPr lang="es-ES" sz="2000" dirty="0" smtClean="0"/>
              <a:t> </a:t>
            </a:r>
            <a:endParaRPr lang="dz-BT" sz="2000" dirty="0" smtClean="0"/>
          </a:p>
          <a:p>
            <a:r>
              <a:rPr lang="dz-BT" sz="2000" b="1" dirty="0" smtClean="0"/>
              <a:t>ས་གནས</a:t>
            </a:r>
            <a:r>
              <a:rPr lang="es-ES" sz="2000" b="1" dirty="0" smtClean="0"/>
              <a:t>:</a:t>
            </a:r>
            <a:r>
              <a:rPr lang="es-ES" sz="2000" dirty="0" smtClean="0"/>
              <a:t> </a:t>
            </a:r>
            <a:r>
              <a:rPr lang="dz-BT" sz="2000" dirty="0" smtClean="0"/>
              <a:t>ཡོངས་འབྲེལ།</a:t>
            </a:r>
            <a:endParaRPr lang="es-ES" sz="2000" dirty="0"/>
          </a:p>
          <a:p>
            <a:r>
              <a:rPr lang="dz-BT" sz="2000" b="1" dirty="0" smtClean="0"/>
              <a:t>ཚོང་རོགས</a:t>
            </a:r>
            <a:r>
              <a:rPr lang="es-ES" sz="2000" b="1" dirty="0" smtClean="0"/>
              <a:t>:</a:t>
            </a:r>
            <a:endParaRPr lang="es-E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z-BT" sz="2000" dirty="0" smtClean="0"/>
              <a:t>ཨིམ་པུལ་ཨེ་ལི་ཀེན་ཏི</a:t>
            </a:r>
            <a:r>
              <a:rPr lang="es-ES" sz="2000" dirty="0" smtClean="0"/>
              <a:t>, </a:t>
            </a:r>
            <a:r>
              <a:rPr lang="dz-BT" sz="2000" dirty="0" smtClean="0"/>
              <a:t>ཚོང་སྡེ་སྣ་ཚོགས</a:t>
            </a:r>
            <a:r>
              <a:rPr lang="es-ES" sz="2000" dirty="0" smtClean="0"/>
              <a:t>, </a:t>
            </a:r>
            <a:r>
              <a:rPr lang="dz-BT" sz="2000" dirty="0" smtClean="0"/>
              <a:t>དངུལ་ཁང་</a:t>
            </a:r>
            <a:r>
              <a:rPr lang="es-ES" sz="2000" dirty="0" smtClean="0"/>
              <a:t>, </a:t>
            </a:r>
            <a:r>
              <a:rPr lang="dz-BT" sz="2000" dirty="0" smtClean="0"/>
              <a:t>གྲོས་སྟོན་སྡེ་ཚན</a:t>
            </a:r>
            <a:r>
              <a:rPr lang="es-ES" sz="2000" dirty="0" smtClean="0"/>
              <a:t>…</a:t>
            </a:r>
            <a:endParaRPr lang="es-ES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658634" y="744599"/>
            <a:ext cx="3156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800" dirty="0"/>
              <a:t>ཚོང་པ་འབད་ནི་ཨིན་ཟེར་མཐའ་བཏོག</a:t>
            </a:r>
            <a:endParaRPr lang="es-ES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782817" y="6550223"/>
            <a:ext cx="5165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https://appempleo.ua.es/actividad/ver/decidete-a-emprender-2022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71920" y="4543741"/>
            <a:ext cx="875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b="1" dirty="0" smtClean="0"/>
              <a:t>ཚོགས་དུས</a:t>
            </a:r>
            <a:r>
              <a:rPr lang="es-ES" b="1" dirty="0" smtClean="0"/>
              <a:t>:</a:t>
            </a:r>
            <a:r>
              <a:rPr lang="es-ES" dirty="0" smtClean="0"/>
              <a:t> </a:t>
            </a:r>
            <a:endParaRPr lang="es-ES" dirty="0"/>
          </a:p>
          <a:p>
            <a:r>
              <a:rPr lang="es-ES" dirty="0" smtClean="0"/>
              <a:t>(</a:t>
            </a:r>
            <a:r>
              <a:rPr lang="dz-BT" dirty="0" smtClean="0"/>
              <a:t>༢</a:t>
            </a:r>
            <a:r>
              <a:rPr lang="en-US" dirty="0" smtClean="0"/>
              <a:t>) </a:t>
            </a:r>
            <a:r>
              <a:rPr lang="dz-BT" dirty="0" smtClean="0"/>
              <a:t>ཚོང་ལཱ་གི་འཆར་གཞི་ནང་ ཐབས་ཤེས</a:t>
            </a:r>
            <a:r>
              <a:rPr lang="es-ES" dirty="0" smtClean="0"/>
              <a:t>, (</a:t>
            </a:r>
            <a:r>
              <a:rPr lang="dz-BT" dirty="0" smtClean="0"/>
              <a:t>༣</a:t>
            </a:r>
            <a:r>
              <a:rPr lang="es-ES" dirty="0" smtClean="0"/>
              <a:t>) </a:t>
            </a:r>
            <a:r>
              <a:rPr lang="dz-BT" dirty="0" smtClean="0"/>
              <a:t>ཚོང་ལཱ་ནང་གསར་སྐྲིན</a:t>
            </a:r>
            <a:r>
              <a:rPr lang="es-ES" dirty="0" smtClean="0"/>
              <a:t>, (</a:t>
            </a:r>
            <a:r>
              <a:rPr lang="dz-BT" dirty="0" smtClean="0"/>
              <a:t>༤</a:t>
            </a:r>
            <a:r>
              <a:rPr lang="es-ES" dirty="0" smtClean="0"/>
              <a:t>) </a:t>
            </a:r>
            <a:r>
              <a:rPr lang="dz-BT" dirty="0" smtClean="0"/>
              <a:t>ཚོང་ལས་དང་ཚོང་ལཱའི་འཆར་གཞི</a:t>
            </a:r>
            <a:r>
              <a:rPr lang="es-ES" dirty="0" smtClean="0"/>
              <a:t>, (</a:t>
            </a:r>
            <a:r>
              <a:rPr lang="dz-BT" dirty="0" smtClean="0"/>
              <a:t>༥</a:t>
            </a:r>
            <a:r>
              <a:rPr lang="es-ES" dirty="0" smtClean="0"/>
              <a:t>) </a:t>
            </a:r>
            <a:r>
              <a:rPr lang="dz-BT" dirty="0" smtClean="0"/>
              <a:t>ཚོང་ལཱའི་མཉམ་མྱོང་</a:t>
            </a:r>
            <a:r>
              <a:rPr lang="es-ES" dirty="0" smtClean="0"/>
              <a:t>(</a:t>
            </a:r>
            <a:r>
              <a:rPr lang="dz-BT" dirty="0" smtClean="0"/>
              <a:t>ཞོར་བྱུང་དང་འགོ་བཙུགས་ལས་དཔེ་བླངས་དགོ</a:t>
            </a:r>
            <a:r>
              <a:rPr lang="es-ES" dirty="0" smtClean="0"/>
              <a:t>), (</a:t>
            </a:r>
            <a:r>
              <a:rPr lang="dz-BT" dirty="0" smtClean="0"/>
              <a:t>༦</a:t>
            </a:r>
            <a:r>
              <a:rPr lang="es-ES" dirty="0" smtClean="0"/>
              <a:t>) </a:t>
            </a:r>
            <a:r>
              <a:rPr lang="dz-BT" dirty="0" smtClean="0"/>
              <a:t>ཚོང་ལཱའི་དངུལ་རྩིས</a:t>
            </a:r>
            <a:r>
              <a:rPr lang="es-ES" dirty="0" smtClean="0"/>
              <a:t>, (</a:t>
            </a:r>
            <a:r>
              <a:rPr lang="dz-BT" dirty="0" smtClean="0"/>
              <a:t>༧</a:t>
            </a:r>
            <a:r>
              <a:rPr lang="es-ES" dirty="0" smtClean="0"/>
              <a:t>) </a:t>
            </a:r>
            <a:r>
              <a:rPr lang="dz-BT" dirty="0" smtClean="0"/>
              <a:t>མ་དངུལ་འཆར་གཞི</a:t>
            </a:r>
            <a:r>
              <a:rPr lang="es-ES" dirty="0" smtClean="0"/>
              <a:t>, </a:t>
            </a:r>
            <a:r>
              <a:rPr lang="dz-BT" dirty="0" smtClean="0"/>
              <a:t>ཚོང་སྡེ་དབུ་ཁྲིད་རང་བཞིན</a:t>
            </a:r>
            <a:r>
              <a:rPr lang="es-ES" dirty="0" smtClean="0"/>
              <a:t>, (</a:t>
            </a:r>
            <a:r>
              <a:rPr lang="dz-BT" dirty="0" smtClean="0"/>
              <a:t>༨</a:t>
            </a:r>
            <a:r>
              <a:rPr lang="es-ES" dirty="0" smtClean="0"/>
              <a:t>) </a:t>
            </a:r>
            <a:r>
              <a:rPr lang="dz-BT" dirty="0" smtClean="0"/>
              <a:t>ཚོང་སྡེ་གི་</a:t>
            </a:r>
            <a:r>
              <a:rPr lang="dz-BT" dirty="0" smtClean="0"/>
              <a:t>ཁྲིམས་དང་མཐུན་པ་ ཁྲལ་དང་འུར་ལཱ་སྣང་བ་ལྟར་དུ་འབད་དགོ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7506D5A1-3BB1-7445-AF80-675826585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" y="144217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50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013860" y="1566282"/>
            <a:ext cx="4863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400" b="1" dirty="0" smtClean="0"/>
              <a:t>དམིགས་གཏད</a:t>
            </a:r>
            <a:r>
              <a:rPr lang="es-ES" sz="2400" b="1" dirty="0" smtClean="0"/>
              <a:t>:</a:t>
            </a:r>
            <a:r>
              <a:rPr lang="dz-BT" sz="2400" b="1" dirty="0" smtClean="0"/>
              <a:t> </a:t>
            </a:r>
            <a:r>
              <a:rPr lang="dz-BT" sz="2400" dirty="0" smtClean="0"/>
              <a:t>གཙུག་ལག་སློབ་ཕུག་དང་ གཞི་རིམ་སློབ་ཕྲུག</a:t>
            </a:r>
            <a:r>
              <a:rPr lang="es-ES" sz="2400" dirty="0" smtClean="0"/>
              <a:t> (</a:t>
            </a:r>
            <a:r>
              <a:rPr lang="dz-BT" sz="2400" dirty="0" smtClean="0"/>
              <a:t> རང་རྐྱང་ཡང་ན་སྡེ་ཚན་ནང་</a:t>
            </a:r>
            <a:r>
              <a:rPr lang="es-ES" sz="2400" dirty="0" smtClean="0"/>
              <a:t>) (</a:t>
            </a:r>
            <a:r>
              <a:rPr lang="dz-BT" sz="2400" dirty="0" smtClean="0"/>
              <a:t>ཚད་མི་༦༠་ཙམ།</a:t>
            </a:r>
            <a:r>
              <a:rPr lang="es-ES" sz="2400" dirty="0" smtClean="0"/>
              <a:t>)</a:t>
            </a:r>
            <a:endParaRPr lang="es-ES" sz="2400" dirty="0"/>
          </a:p>
          <a:p>
            <a:r>
              <a:rPr lang="dz-BT" sz="2400" b="1" dirty="0" smtClean="0"/>
              <a:t>དམིགས་ཡུས་</a:t>
            </a:r>
            <a:r>
              <a:rPr lang="es-ES" sz="2400" b="1" dirty="0" smtClean="0"/>
              <a:t>:</a:t>
            </a:r>
            <a:r>
              <a:rPr lang="es-ES" sz="2400" dirty="0" smtClean="0"/>
              <a:t> </a:t>
            </a:r>
            <a:r>
              <a:rPr lang="dz-BT" sz="2400" dirty="0" smtClean="0"/>
              <a:t>མི་སྡེའི་གསར་བཙུགས་གོང་འཕེལ་དང་ མི་ལྡེའི་ཚོང་ལཱའི་ལས་འགུལ་དོན་ལུ་ སེམས་ཤུགས་བྱིན་ནི་དང་ རྒྱབ་སྐྱོར་ཕུལ་ནི།</a:t>
            </a:r>
          </a:p>
          <a:p>
            <a:r>
              <a:rPr lang="dz-BT" sz="2400" b="1" dirty="0" smtClean="0"/>
              <a:t>དུས་ཡུན</a:t>
            </a:r>
            <a:r>
              <a:rPr lang="es-ES" sz="2400" b="1" dirty="0" smtClean="0"/>
              <a:t>:</a:t>
            </a:r>
            <a:r>
              <a:rPr lang="es-ES" sz="2400" dirty="0" smtClean="0"/>
              <a:t> </a:t>
            </a:r>
            <a:r>
              <a:rPr lang="dz-BT" sz="2400" dirty="0" smtClean="0"/>
              <a:t>གོ་རིམ་༣་པ།</a:t>
            </a:r>
            <a:endParaRPr lang="es-ES" sz="2400" dirty="0"/>
          </a:p>
          <a:p>
            <a:r>
              <a:rPr lang="dz-BT" sz="2400" b="1" dirty="0" smtClean="0"/>
              <a:t>ས་གནས</a:t>
            </a:r>
            <a:r>
              <a:rPr lang="es-ES" sz="2400" b="1" dirty="0" smtClean="0"/>
              <a:t>:</a:t>
            </a:r>
            <a:r>
              <a:rPr lang="es-ES" sz="2400" dirty="0" smtClean="0"/>
              <a:t> </a:t>
            </a:r>
            <a:r>
              <a:rPr lang="dz-BT" sz="2400" dirty="0" smtClean="0"/>
              <a:t>གཞིས་ཁོངས་ནང་ན།</a:t>
            </a:r>
            <a:endParaRPr lang="es-ES" sz="24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658634" y="744599"/>
            <a:ext cx="4039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3600" b="1" dirty="0" smtClean="0"/>
              <a:t>ཚོང་ལཱ་དང་འབྲེལ་བའི་མི་སྡེའི་ཁྲལ་ལོན</a:t>
            </a:r>
            <a:endParaRPr lang="es-ES" sz="36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782817" y="6550223"/>
            <a:ext cx="5165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https://appempleo.ua.es/actividad/ver/decidete-a-emprender-2022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0" y="4244246"/>
            <a:ext cx="8753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b="1" dirty="0" smtClean="0"/>
              <a:t>གོ་རིམ</a:t>
            </a:r>
            <a:r>
              <a:rPr lang="es-ES" sz="2000" b="1" dirty="0" smtClean="0"/>
              <a:t>:</a:t>
            </a:r>
            <a:endParaRPr lang="es-ES" sz="2000" dirty="0"/>
          </a:p>
          <a:p>
            <a:r>
              <a:rPr lang="dz-BT" sz="2000" dirty="0" smtClean="0"/>
              <a:t>གོ་རིམ་༡</a:t>
            </a:r>
            <a:r>
              <a:rPr lang="es-ES" sz="2000" dirty="0" smtClean="0"/>
              <a:t>: </a:t>
            </a:r>
            <a:r>
              <a:rPr lang="dz-BT" sz="2000" dirty="0" smtClean="0"/>
              <a:t>གྲ་སྒྲིག</a:t>
            </a:r>
            <a:r>
              <a:rPr lang="es-ES" sz="2000" dirty="0" smtClean="0"/>
              <a:t>. </a:t>
            </a:r>
            <a:r>
              <a:rPr lang="dz-BT" sz="2000" dirty="0" smtClean="0"/>
              <a:t>མི་སྡེའི་གསར་བཙུགས་གོང་འཕེལ་དོན་ལུ་ ཉིནམ་༡་གི་རིང་ སྦྱོང་བརྡར</a:t>
            </a:r>
            <a:r>
              <a:rPr lang="es-ES" sz="2000" dirty="0" smtClean="0"/>
              <a:t>, </a:t>
            </a:r>
            <a:r>
              <a:rPr lang="dz-BT" sz="2000" dirty="0" smtClean="0"/>
              <a:t>མི་སྡེའི་ཚོང་ལཱའི་ལས་འགུལ</a:t>
            </a:r>
            <a:r>
              <a:rPr lang="es-ES" sz="2000" dirty="0" smtClean="0"/>
              <a:t>, </a:t>
            </a:r>
            <a:r>
              <a:rPr lang="dz-BT" sz="2000" dirty="0" smtClean="0"/>
              <a:t>མི་སྡེའི་ལས་འཛིན་དང་འབྲེལ་བའི་འགན་ཁུར་</a:t>
            </a:r>
            <a:r>
              <a:rPr lang="es-ES" sz="2000" dirty="0" smtClean="0"/>
              <a:t>, </a:t>
            </a:r>
            <a:r>
              <a:rPr lang="dz-BT" sz="2000" dirty="0" smtClean="0"/>
              <a:t>གསར་སྐྲུན་ལུ་སྤྲོ་བ་བསྐྱེད་བཅུག་ནི་དོན་ལས་ལས་རིམ་སྣ་ཚོགས</a:t>
            </a:r>
            <a:r>
              <a:rPr lang="dz-BT" sz="2000" dirty="0"/>
              <a:t>།</a:t>
            </a:r>
            <a:endParaRPr lang="es-ES" sz="2000" dirty="0"/>
          </a:p>
          <a:p>
            <a:r>
              <a:rPr lang="dz-BT" sz="2000" dirty="0" smtClean="0"/>
              <a:t>གོ་རིབ་༢</a:t>
            </a:r>
            <a:r>
              <a:rPr lang="es-ES" sz="2000" dirty="0" smtClean="0"/>
              <a:t>: </a:t>
            </a:r>
            <a:r>
              <a:rPr lang="dz-BT" sz="2000" dirty="0" smtClean="0"/>
              <a:t>ཀེཎ་བས་ནང་ བསླབ་སྟོན་ལས་རིམ་གྱི་སྡེ་ཚན</a:t>
            </a:r>
            <a:r>
              <a:rPr lang="es-ES" sz="2000" dirty="0" smtClean="0"/>
              <a:t>(</a:t>
            </a:r>
            <a:r>
              <a:rPr lang="dz-BT" sz="2000" dirty="0" smtClean="0"/>
              <a:t>ཀོཎ་བས་བཟོ་བཀོད་ཚོང་ལཱ་གི་གོང་འཕེལ་དང་ སྤྱན་འབུལ་གྱི་གྲ་སྒྲིག</a:t>
            </a:r>
            <a:r>
              <a:rPr lang="es-ES" sz="2000" dirty="0" smtClean="0"/>
              <a:t>) </a:t>
            </a:r>
            <a:r>
              <a:rPr lang="es-ES" sz="2000" dirty="0"/>
              <a:t>+ </a:t>
            </a:r>
            <a:r>
              <a:rPr lang="dz-BT" sz="2000" dirty="0" smtClean="0"/>
              <a:t>ཝིད་ཏྲོར་ཀྲེལ་མེཌ་དང་ཅིག་ཁར་སྒེར་སློབ།</a:t>
            </a:r>
            <a:endParaRPr lang="es-ES" sz="2000" dirty="0"/>
          </a:p>
          <a:p>
            <a:r>
              <a:rPr lang="dz-BT" sz="2000" dirty="0" smtClean="0"/>
              <a:t>གོ་རིམ་༣</a:t>
            </a:r>
            <a:r>
              <a:rPr lang="es-ES" sz="2000" dirty="0" smtClean="0"/>
              <a:t>: </a:t>
            </a:r>
            <a:r>
              <a:rPr lang="dz-BT" sz="2000" dirty="0" smtClean="0"/>
              <a:t>འགྲན་བསྡུར</a:t>
            </a:r>
            <a:r>
              <a:rPr lang="es-ES" sz="2000" dirty="0" smtClean="0"/>
              <a:t>. </a:t>
            </a:r>
            <a:r>
              <a:rPr lang="dz-BT" sz="2000" dirty="0" smtClean="0"/>
              <a:t>ཇུ་རེ་ལུ་ ལས་འགུལ་སྐོར་སྤྱན་འབུལ</a:t>
            </a:r>
            <a:r>
              <a:rPr lang="es-ES" sz="2000" dirty="0" smtClean="0"/>
              <a:t>, </a:t>
            </a:r>
            <a:r>
              <a:rPr lang="dz-BT" sz="2000" dirty="0" smtClean="0"/>
              <a:t>གསོལ་རེ་སྐྱེལ་སྤྲོད</a:t>
            </a:r>
            <a:r>
              <a:rPr lang="es-ES" sz="2000" dirty="0" smtClean="0"/>
              <a:t> (</a:t>
            </a:r>
            <a:r>
              <a:rPr lang="dz-BT" sz="2000" dirty="0"/>
              <a:t>མི་སྡེའི་གསར་བཙུགས་གོང་འཕེལ</a:t>
            </a:r>
            <a:r>
              <a:rPr lang="dz-BT" sz="2000" dirty="0" smtClean="0"/>
              <a:t>་ལས་འགུལ་དྲག་ཤོས་ལུ་ རེ་</a:t>
            </a:r>
            <a:r>
              <a:rPr lang="dz-BT" sz="2000" dirty="0"/>
              <a:t>རེ་བཞིན་ལུ་</a:t>
            </a:r>
            <a:r>
              <a:rPr lang="es-ES" sz="2000" dirty="0"/>
              <a:t> </a:t>
            </a:r>
            <a:r>
              <a:rPr lang="dz-BT" sz="2000" dirty="0" smtClean="0"/>
              <a:t>༥༠༠</a:t>
            </a:r>
            <a:r>
              <a:rPr lang="es-ES" sz="2000" dirty="0" smtClean="0"/>
              <a:t>€, </a:t>
            </a:r>
            <a:r>
              <a:rPr lang="dz-BT" sz="2000" dirty="0" smtClean="0"/>
              <a:t>མི་སྡོའི་ཚོང་ལཱ</a:t>
            </a:r>
            <a:r>
              <a:rPr lang="es-ES" sz="2000" dirty="0" smtClean="0"/>
              <a:t>,</a:t>
            </a:r>
            <a:r>
              <a:rPr lang="dz-BT" sz="2000" dirty="0"/>
              <a:t> མི་སྡེའི་ལས་འཛིན་དང་འབྲེལ་བའི་འགན་</a:t>
            </a:r>
            <a:r>
              <a:rPr lang="dz-BT" sz="2000" dirty="0" smtClean="0"/>
              <a:t>ཁུར</a:t>
            </a:r>
            <a:r>
              <a:rPr lang="es-ES" sz="2000" dirty="0" smtClean="0"/>
              <a:t>)</a:t>
            </a:r>
            <a:endParaRPr lang="es-ES" sz="2000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0249535-6177-7B40-A8B5-96A26CA6E9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17077" r="34287" b="33568"/>
          <a:stretch/>
        </p:blipFill>
        <p:spPr>
          <a:xfrm>
            <a:off x="267128" y="1488644"/>
            <a:ext cx="3616104" cy="2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="" xmlns:a16="http://schemas.microsoft.com/office/drawing/2014/main" id="{2ABFC9AD-6AF8-134D-B83B-6CC66F58AA82}"/>
              </a:ext>
            </a:extLst>
          </p:cNvPr>
          <p:cNvSpPr txBox="1">
            <a:spLocks/>
          </p:cNvSpPr>
          <p:nvPr/>
        </p:nvSpPr>
        <p:spPr>
          <a:xfrm>
            <a:off x="443216" y="1458224"/>
            <a:ext cx="7027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200"/>
              </a:spcAft>
            </a:pPr>
            <a:r>
              <a:rPr lang="dz-BT" sz="2400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འ་ནཱི་འདི་ཡུ་ཨེས་གཡོག་སྤྲོད་ལྟེ་བ་གི་ཉམས་མྱོང་ཙམ་བརྗེ་སོར་འབདཝ་མ་གཏོགས་མཐར་ཕྱིན་སྦེ་ འབད་འབདཝ་ཅིག་ཨིན་པའི་ཐོ་བཀོད་ཅིག་མེན།</a:t>
            </a:r>
            <a:endParaRPr lang="en-GB" sz="3600" dirty="0"/>
          </a:p>
        </p:txBody>
      </p:sp>
      <p:pic>
        <p:nvPicPr>
          <p:cNvPr id="3" name="Imagen 2" descr="5 Awesome Examples of Blogs Built with Weebly — FREE ...">
            <a:extLst>
              <a:ext uri="{FF2B5EF4-FFF2-40B4-BE49-F238E27FC236}">
                <a16:creationId xmlns="" xmlns:a16="http://schemas.microsoft.com/office/drawing/2014/main" id="{DE07B7A2-C11F-6442-AFD3-EA37064E4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59027" y="3940649"/>
            <a:ext cx="4826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633" y="3041623"/>
            <a:ext cx="6858000" cy="774753"/>
          </a:xfrm>
        </p:spPr>
        <p:txBody>
          <a:bodyPr anchor="ctr">
            <a:normAutofit/>
          </a:bodyPr>
          <a:lstStyle/>
          <a:p>
            <a:r>
              <a:rPr lang="dz-BT" sz="4000" dirty="0" smtClean="0">
                <a:solidFill>
                  <a:schemeClr val="accent1"/>
                </a:solidFill>
              </a:rPr>
              <a:t>བཀྲིན་</a:t>
            </a:r>
            <a:r>
              <a:rPr lang="dz-BT" sz="4000" smtClean="0">
                <a:solidFill>
                  <a:schemeClr val="accent1"/>
                </a:solidFill>
              </a:rPr>
              <a:t>ཆེ།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5" name="Marcador de texto 5">
            <a:extLst>
              <a:ext uri="{FF2B5EF4-FFF2-40B4-BE49-F238E27FC236}">
                <a16:creationId xmlns=""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/>
          <a:p>
            <a:r>
              <a:rPr lang="dz-BT" sz="2000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དཔེ་འདི་ནང་ལས་ སེམས་ཤུགས་གོམས།</a:t>
            </a:r>
            <a:endParaRPr lang="en-GB" sz="2000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222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2"/>
            <a:ext cx="8515350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dz-BT" sz="2500" b="1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ཁྱོད་ཚུ་གི་གཙུག་ལག་སློབ་གྲྭ་ནང་ དབང་དུ་ཐལ་བའི་འབྲིང་རིམ་སློབ་གྲྭའི་ས་ཁོངས་ནང་</a:t>
            </a:r>
          </a:p>
          <a:p>
            <a:pPr>
              <a:spcAft>
                <a:spcPts val="200"/>
              </a:spcAft>
            </a:pPr>
            <a:endParaRPr lang="dz-BT" sz="25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>
              <a:spcAft>
                <a:spcPts val="200"/>
              </a:spcAft>
            </a:pPr>
            <a:r>
              <a:rPr lang="dz-BT" sz="2500" b="1" dirty="0" smtClean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ལས་ཕར་ ལས་སྣ་ཚུ་འགོ་འདྲེན་འཐབ་ནི་ཡོད་ག</a:t>
            </a:r>
            <a:r>
              <a:rPr lang="en-US" sz="2500" b="1" dirty="0">
                <a:latin typeface="DDC Uchen" panose="01010100010101010101" pitchFamily="2" charset="0"/>
                <a:ea typeface="DDC Uchen" panose="01010100010101010101" pitchFamily="2" charset="0"/>
                <a:cs typeface="DDC Uchen" panose="01010100010101010101" pitchFamily="2" charset="0"/>
              </a:rPr>
              <a:t>?</a:t>
            </a:r>
            <a:endParaRPr lang="en-GB" sz="2500" b="1" dirty="0">
              <a:latin typeface="DDC Uchen" panose="01010100010101010101" pitchFamily="2" charset="0"/>
              <a:ea typeface="DDC Uchen" panose="01010100010101010101" pitchFamily="2" charset="0"/>
              <a:cs typeface="DDC Uchen" panose="01010100010101010101" pitchFamily="2" charset="0"/>
            </a:endParaRPr>
          </a:p>
          <a:p>
            <a:pPr algn="r">
              <a:spcAft>
                <a:spcPts val="200"/>
              </a:spcAft>
            </a:pPr>
            <a:endParaRPr lang="en-GB" sz="5000" b="1" dirty="0"/>
          </a:p>
          <a:p>
            <a:pPr algn="r">
              <a:spcAft>
                <a:spcPts val="200"/>
              </a:spcAft>
            </a:pPr>
            <a:r>
              <a:rPr lang="dz-BT" sz="5000" b="1" dirty="0" smtClean="0"/>
              <a:t>ཡུ་ཨེ་གིས་འབདཝ་ཨིན།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293829" y="1471603"/>
            <a:ext cx="4531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b="1" dirty="0" smtClean="0"/>
              <a:t>དམིགས་གཏད</a:t>
            </a:r>
            <a:r>
              <a:rPr lang="en-US" sz="2000" dirty="0" smtClean="0"/>
              <a:t>- </a:t>
            </a:r>
            <a:r>
              <a:rPr lang="dz-BT" sz="2000" dirty="0" smtClean="0"/>
              <a:t>ཨེ་ལི་ཀེན་ཀྲིའི་དམིགས་བསལ་ཤེས་ཡོན་སློབ་སྦྱོང་། སློབ་གྲྭ་གོང་མ་དང་འོག་མའི་སློབ་ཕྲུག། ལག་རྩལ་གྱི་སློབ་གྲྭའི་སློབ་ཕྲུག </a:t>
            </a:r>
            <a:r>
              <a:rPr lang="en-US" sz="2000" dirty="0" smtClean="0"/>
              <a:t>(+</a:t>
            </a:r>
            <a:r>
              <a:rPr lang="dz-BT" sz="2000" dirty="0" smtClean="0"/>
              <a:t>མཁས་དབང་།</a:t>
            </a:r>
            <a:r>
              <a:rPr lang="en-US" sz="2000" dirty="0" smtClean="0"/>
              <a:t>)</a:t>
            </a:r>
            <a:endParaRPr lang="es-ES" sz="2000" dirty="0"/>
          </a:p>
          <a:p>
            <a:r>
              <a:rPr lang="dz-BT" sz="2000" b="1" dirty="0" smtClean="0"/>
              <a:t>དམིགས་ཡུལ</a:t>
            </a:r>
            <a:r>
              <a:rPr lang="en-US" sz="2000" b="1" dirty="0" smtClean="0"/>
              <a:t>- </a:t>
            </a:r>
            <a:r>
              <a:rPr lang="dz-BT" sz="2000" dirty="0" smtClean="0"/>
              <a:t>སློབ་ཕྲུག་ལུ་ ཚོང་གི་ལཱ་དང་འབྲེལ་བའི་ལྕོགས་གྲུབ་ཡར་རྒྱས་དང་ཆ་རོགས་འབད་ནི་དོན་ལུ་ གཞན་མཁོ་ཆེ་བའི་ཅ་ཆས་ བློ་འཆར་དང་གསར་རྩལ་ཅན། དཀའ་ངས་སེལ་ཐབས་སོགས་ ཡོངས་</a:t>
            </a:r>
            <a:r>
              <a:rPr lang="dz-BT" sz="2000" dirty="0"/>
              <a:t>འབྲེལ་ཐོག་ལས་ཤེས་ཡོན་ཐོབ་པའི་སྦྱོང་</a:t>
            </a:r>
            <a:r>
              <a:rPr lang="dz-BT" sz="2000" dirty="0" smtClean="0"/>
              <a:t>ལཱ་ཚུ་བྱིན་ནི།</a:t>
            </a:r>
            <a:endParaRPr lang="es-ES" sz="2000" dirty="0"/>
          </a:p>
          <a:p>
            <a:r>
              <a:rPr lang="dz-BT" sz="2000" b="1" dirty="0" smtClean="0"/>
              <a:t>ཚོང་རོགས</a:t>
            </a:r>
            <a:r>
              <a:rPr lang="en-US" sz="2000" b="1" dirty="0" smtClean="0"/>
              <a:t>- </a:t>
            </a:r>
            <a:r>
              <a:rPr lang="dz-BT" sz="2000" dirty="0" smtClean="0"/>
              <a:t>འདི་རྒྱལ་ཡོངས་ལས་འགུལ་པ་དང་ ཉེ་འཁོར་གྱི་རྒྱལ་ཁབ་་སྡེ་ཚན་ཚུ་ཨིན།</a:t>
            </a:r>
            <a:endParaRPr lang="es-ES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062991" y="710535"/>
            <a:ext cx="549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z-BT" sz="2400" b="1" dirty="0" smtClean="0"/>
              <a:t>ན་གཞོན་ཚོང་འབྲེལ་པའི་སློབ་གྲྭ།</a:t>
            </a:r>
            <a:endParaRPr lang="es-ES" sz="24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36721BD-25FE-854A-8E2D-E3A590718E3F}"/>
              </a:ext>
            </a:extLst>
          </p:cNvPr>
          <p:cNvSpPr txBox="1"/>
          <p:nvPr/>
        </p:nvSpPr>
        <p:spPr>
          <a:xfrm>
            <a:off x="54580" y="4245070"/>
            <a:ext cx="8770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1600" dirty="0" smtClean="0"/>
              <a:t>འདི་ག་ཅི་སྨོ</a:t>
            </a:r>
            <a:r>
              <a:rPr lang="en-US" sz="1600" dirty="0" smtClean="0"/>
              <a:t>?</a:t>
            </a:r>
            <a:r>
              <a:rPr lang="dz-BT" sz="1600" dirty="0" smtClean="0"/>
              <a:t> སློབ་ཕྲུག་སྡེ་ཚན་</a:t>
            </a:r>
            <a:r>
              <a:rPr lang="en-US" sz="1600" dirty="0" smtClean="0"/>
              <a:t>(+ </a:t>
            </a:r>
            <a:r>
              <a:rPr lang="dz-BT" sz="1600" dirty="0" smtClean="0"/>
              <a:t>ཁོང་ཚུ་གི་སློབ་དཔོན</a:t>
            </a:r>
            <a:r>
              <a:rPr lang="en-US" sz="1600" dirty="0" smtClean="0"/>
              <a:t>)</a:t>
            </a:r>
            <a:r>
              <a:rPr lang="dz-BT" sz="1600" dirty="0" smtClean="0"/>
              <a:t> ཡུན་བརྟན་གོང་འཕེལ་དམིགས་དོན་དང་འབྲེལ་བ་ཡོད་པའི་ རིག་གསར་གྱི་ཚོང་ལཱའི་ལས་འགུལ་ཚུ་སྤྱན་འབུལ་འབད་ནི།</a:t>
            </a:r>
            <a:endParaRPr lang="es-ES" sz="1600" dirty="0"/>
          </a:p>
          <a:p>
            <a:r>
              <a:rPr lang="dz-BT" sz="1600" b="1" dirty="0" smtClean="0"/>
              <a:t>ཐབས་ཤེས། </a:t>
            </a:r>
            <a:r>
              <a:rPr lang="dz-BT" sz="1600" dirty="0" smtClean="0"/>
              <a:t>གོ་བསྡུར་ཞལ་འཛོམས་ཀྱི་སྦྱོང་བརྡར།</a:t>
            </a:r>
          </a:p>
          <a:p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“</a:t>
            </a:r>
            <a:r>
              <a:rPr lang="dz-BT" sz="1600" dirty="0" smtClean="0"/>
              <a:t>སློབ་ཕྲུག་ཚུ་ལུ་ ཞིབ་འཚལ་ག་དེ་སྦེ་འབད་ནི་ཨིན་ནའི་ལམ་སྟོན་དང་ ཁོང་གིས་ལས་འགུལ་ལུ་དགོས་པའི་གནས་ཚུལ་གསལ་སྟོན་འབད་ནི།</a:t>
            </a:r>
            <a:r>
              <a:rPr lang="en-US" sz="1600" dirty="0" smtClean="0"/>
              <a:t>”</a:t>
            </a:r>
            <a:r>
              <a:rPr lang="dz-BT" sz="1600" dirty="0" smtClean="0"/>
              <a:t> </a:t>
            </a:r>
            <a:r>
              <a:rPr lang="en-US" sz="1600" dirty="0" smtClean="0"/>
              <a:t>(</a:t>
            </a:r>
            <a:r>
              <a:rPr lang="dz-BT" sz="1600" dirty="0" smtClean="0"/>
              <a:t>ཚུ་ཚད་༢</a:t>
            </a:r>
            <a:r>
              <a:rPr lang="en-US" sz="1600" dirty="0" smtClean="0"/>
              <a:t>)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“</a:t>
            </a:r>
            <a:r>
              <a:rPr lang="dz-BT" sz="1600" dirty="0" smtClean="0"/>
              <a:t>ཕན་པ་གསུམ་ལྟབ་འབད་ཐོབ་ཐབ་དོན་ལུ་ རིག་གསར་གྱི་གྲོས་འཆར་འབྲི་ཐངས་ག་དེ་སྦེ་ཡོད་ག་སློབ་སྟོན་འབད་ནི།</a:t>
            </a:r>
            <a:r>
              <a:rPr lang="en-US" sz="1600" dirty="0" smtClean="0"/>
              <a:t>” (</a:t>
            </a:r>
            <a:r>
              <a:rPr lang="dz-BT" sz="1600" dirty="0" smtClean="0"/>
              <a:t> </a:t>
            </a:r>
            <a:r>
              <a:rPr lang="en-US" sz="1600" dirty="0" smtClean="0"/>
              <a:t>(</a:t>
            </a:r>
            <a:r>
              <a:rPr lang="dz-BT" sz="1600" dirty="0" smtClean="0"/>
              <a:t>ཚུ་ཚད་༢</a:t>
            </a:r>
            <a:r>
              <a:rPr lang="en-US" sz="1600" dirty="0" smtClean="0"/>
              <a:t>)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“Visual </a:t>
            </a:r>
            <a:r>
              <a:rPr lang="es-ES" sz="1600" dirty="0" err="1"/>
              <a:t>thinking</a:t>
            </a:r>
            <a:r>
              <a:rPr lang="es-ES" sz="1600" dirty="0"/>
              <a:t> &amp; </a:t>
            </a:r>
            <a:r>
              <a:rPr lang="es-ES" sz="1600" dirty="0" err="1"/>
              <a:t>mind</a:t>
            </a:r>
            <a:r>
              <a:rPr lang="es-ES" sz="1600" dirty="0"/>
              <a:t> </a:t>
            </a:r>
            <a:r>
              <a:rPr lang="es-ES" sz="1600" dirty="0" err="1"/>
              <a:t>maps</a:t>
            </a:r>
            <a:r>
              <a:rPr lang="es-ES" sz="1600" dirty="0"/>
              <a:t> to </a:t>
            </a:r>
            <a:r>
              <a:rPr lang="es-ES" sz="1600" dirty="0" err="1"/>
              <a:t>design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innovative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Project” (3h</a:t>
            </a:r>
            <a:r>
              <a:rPr lang="es-ES" sz="16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smtClean="0"/>
              <a:t>“</a:t>
            </a:r>
            <a:r>
              <a:rPr lang="dz-BT" sz="1600" dirty="0" smtClean="0"/>
              <a:t>ཁྱོད་ར་གི་ཚོང་འབྲེལ་ལས་འགུལ་འདི་གི་རིག་གསར་རྩོམ་གྱི་དོན་ལུ་ སྣང་བརྙན་དང་དྲན་རིག་སབ་ཁྲ་ཚུ་སྟོན་ནི།</a:t>
            </a:r>
            <a:r>
              <a:rPr lang="es-ES" sz="1600" dirty="0" smtClean="0"/>
              <a:t>”</a:t>
            </a:r>
            <a:r>
              <a:rPr lang="en-US" sz="1600" dirty="0" smtClean="0"/>
              <a:t> (</a:t>
            </a:r>
            <a:r>
              <a:rPr lang="dz-BT" sz="1600" dirty="0"/>
              <a:t>ཚུ་ཚད</a:t>
            </a:r>
            <a:r>
              <a:rPr lang="dz-BT" sz="1600" dirty="0" smtClean="0"/>
              <a:t>་</a:t>
            </a:r>
            <a:r>
              <a:rPr lang="dz-BT" sz="1600" dirty="0"/>
              <a:t>༣</a:t>
            </a:r>
            <a:r>
              <a:rPr lang="en-US" sz="1600" dirty="0" smtClean="0"/>
              <a:t>)</a:t>
            </a:r>
            <a:endParaRPr lang="es-ES" sz="1600" dirty="0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8BBAB9E-32B4-3940-809C-E189D477677C}"/>
              </a:ext>
            </a:extLst>
          </p:cNvPr>
          <p:cNvSpPr txBox="1"/>
          <p:nvPr/>
        </p:nvSpPr>
        <p:spPr>
          <a:xfrm>
            <a:off x="0" y="6411724"/>
            <a:ext cx="92496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hlinkClick r:id="rId2"/>
              </a:rPr>
              <a:t>https://escueladejovenesemprendedores.com/talleres-ua/</a:t>
            </a:r>
            <a:r>
              <a:rPr lang="es-ES" sz="1200" dirty="0"/>
              <a:t>  </a:t>
            </a:r>
          </a:p>
          <a:p>
            <a:r>
              <a:rPr lang="es-ES" sz="1100" dirty="0">
                <a:hlinkClick r:id="rId3"/>
              </a:rPr>
              <a:t>https://appempleo.ua.es/actividad/ver/escuela-para-jovenes-emprendedores?fbclid=IwAR3kgIsam-3zAaIFN3Qsqd8NFmviIlmgHjdq_LfikiOJAH9Wr1gUZ3Z3fks</a:t>
            </a:r>
            <a:r>
              <a:rPr lang="es-ES" sz="1100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CC56533E-DB00-3545-B4B4-9B12BFD19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82" y="1522972"/>
            <a:ext cx="3966593" cy="21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858907" y="1522973"/>
            <a:ext cx="3966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b="1" dirty="0" smtClean="0"/>
              <a:t>དམིགས་</a:t>
            </a:r>
            <a:r>
              <a:rPr lang="dz-BT" sz="2000" b="1" dirty="0"/>
              <a:t>གཏད</a:t>
            </a:r>
            <a:r>
              <a:rPr lang="en-US" sz="2000" dirty="0"/>
              <a:t>- </a:t>
            </a:r>
            <a:r>
              <a:rPr lang="dz-BT" sz="2000" dirty="0"/>
              <a:t>ཨེ་ལི་ཀེན་ཀྲིའི་དམིགས་བསལ་ཤེས་ཡོན་སློབ་སྦྱོང་། སློབ་གྲྭ་གོང་མ་དང་འོག་མའི་སློབ་ཕྲུག། ལག་རྩལ་གྱི་སློབ་གྲྭའི་སློབ་ཕྲུག </a:t>
            </a:r>
            <a:r>
              <a:rPr lang="en-US" sz="2000" dirty="0"/>
              <a:t>(+</a:t>
            </a:r>
            <a:r>
              <a:rPr lang="dz-BT" sz="2000" dirty="0"/>
              <a:t>མཁས་དབང་།</a:t>
            </a:r>
            <a:r>
              <a:rPr lang="en-US" sz="2000" dirty="0" smtClean="0"/>
              <a:t>)</a:t>
            </a:r>
            <a:r>
              <a:rPr lang="dz-BT" sz="2000" dirty="0"/>
              <a:t> </a:t>
            </a:r>
            <a:r>
              <a:rPr lang="en-US" sz="2000" dirty="0" smtClean="0"/>
              <a:t>(</a:t>
            </a:r>
            <a:r>
              <a:rPr lang="dz-BT" sz="2000" dirty="0" smtClean="0"/>
              <a:t>ལོ་ཚད་དང་བསྟུན་པའི་སྡེ་ཚན་ཁག་༢</a:t>
            </a:r>
            <a:r>
              <a:rPr lang="en-US" sz="2000" dirty="0" smtClean="0"/>
              <a:t>)</a:t>
            </a:r>
            <a:endParaRPr lang="es-ES" sz="2000" dirty="0"/>
          </a:p>
          <a:p>
            <a:r>
              <a:rPr lang="dz-BT" sz="2000" b="1" dirty="0" smtClean="0"/>
              <a:t>དམིགས་</a:t>
            </a:r>
            <a:r>
              <a:rPr lang="dz-BT" sz="2000" b="1" dirty="0"/>
              <a:t>ཡུལ</a:t>
            </a:r>
            <a:r>
              <a:rPr lang="en-US" sz="2000" b="1" dirty="0" smtClean="0"/>
              <a:t>-</a:t>
            </a:r>
            <a:r>
              <a:rPr lang="dz-BT" sz="2000" b="1" dirty="0" smtClean="0"/>
              <a:t> </a:t>
            </a:r>
            <a:r>
              <a:rPr lang="dz-BT" sz="2000" dirty="0" smtClean="0"/>
              <a:t>ཚོང་ལཱ་དང་ལས་སྣ་རིག་པ་གསརཔོ་སྔོན་གོང་གཙུག་ལག་སློབ་གྲྭའི་སློབ་ཕྲུག་ནང་འཁོད་ནང་ སྤྲོ་བ་བསྐྱེད་བཅུག་ཐབས་ལུ་ གསར་སྐྲུན་དང་རང་སྐྱོོང་། སྡེ་ལཱ། བློ་གཏད། ཉེན་ཁ་འཛིན་ནི་དོན་ལུ་ལྕོགས་གྲུབ། ལྷོད་མེད། འགན་ཁུར། དབུ་ཁྲིད་ཀྱི་གོ་འཕང་དང་གཅིག་མཐུན།</a:t>
            </a:r>
            <a:endParaRPr lang="es-ES" sz="2000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54968" y="657720"/>
            <a:ext cx="549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z-BT" sz="2400" b="1" dirty="0" smtClean="0"/>
              <a:t>ཚོང་ལཱ་དང་རིག་གསར་འགྲན་བསྡུར་སྔོན་གོང་གཙུག་ལག་སློབ་གྲྭ།</a:t>
            </a:r>
            <a:endParaRPr lang="es-ES" sz="2400" b="1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D846006-C2E5-B04D-99F0-258EF6A8D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4" y="1522973"/>
            <a:ext cx="4650984" cy="25967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36721BD-25FE-854A-8E2D-E3A590718E3F}"/>
              </a:ext>
            </a:extLst>
          </p:cNvPr>
          <p:cNvSpPr txBox="1"/>
          <p:nvPr/>
        </p:nvSpPr>
        <p:spPr>
          <a:xfrm>
            <a:off x="54580" y="4257949"/>
            <a:ext cx="8770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dirty="0" smtClean="0"/>
              <a:t>འདི་</a:t>
            </a:r>
            <a:r>
              <a:rPr lang="dz-BT" dirty="0"/>
              <a:t>ག་ཅི་སྨོ</a:t>
            </a:r>
            <a:r>
              <a:rPr lang="en-US" dirty="0"/>
              <a:t>?</a:t>
            </a:r>
            <a:r>
              <a:rPr lang="dz-BT" dirty="0"/>
              <a:t> སློབ་ཕྲུག་སྡེ་ཚན་</a:t>
            </a:r>
            <a:r>
              <a:rPr lang="en-US" dirty="0"/>
              <a:t>(+ </a:t>
            </a:r>
            <a:r>
              <a:rPr lang="dz-BT" dirty="0"/>
              <a:t>ཁོང་ཚུ་གི་སློབ་དཔོན</a:t>
            </a:r>
            <a:r>
              <a:rPr lang="en-US" dirty="0"/>
              <a:t>)</a:t>
            </a:r>
            <a:r>
              <a:rPr lang="dz-BT" dirty="0"/>
              <a:t> ཡུན་བརྟན་གོང་འཕེལ་དམིགས་དོན་དང་འབྲེལ་བ་ཡོད་པའི་ རིག་གསར་གྱི་ཚོང་ལཱའི་ལས་འགུལ་ཚུ་སྤྱན་འབུལ་འབད་ནི།</a:t>
            </a:r>
            <a:endParaRPr lang="es-ES" dirty="0"/>
          </a:p>
          <a:p>
            <a:r>
              <a:rPr lang="dz-BT" b="1" dirty="0"/>
              <a:t>ཐབས་ཤེས། </a:t>
            </a:r>
            <a:r>
              <a:rPr lang="dz-BT" dirty="0"/>
              <a:t>གོ་བསྡུར་ཞལ་འཛོམས་ཀྱི་སྦྱོང་</a:t>
            </a:r>
            <a:r>
              <a:rPr lang="dz-BT" dirty="0" smtClean="0"/>
              <a:t>བརྡར་ཚར་༣ </a:t>
            </a:r>
            <a:r>
              <a:rPr lang="en-US" dirty="0" smtClean="0"/>
              <a:t>(</a:t>
            </a:r>
            <a:r>
              <a:rPr lang="dz-BT" dirty="0" smtClean="0"/>
              <a:t>གདམ་ཁ་ཅན</a:t>
            </a:r>
            <a:r>
              <a:rPr lang="en-US" dirty="0" smtClean="0"/>
              <a:t>)</a:t>
            </a:r>
            <a:r>
              <a:rPr lang="dz-BT" dirty="0" smtClean="0"/>
              <a:t> </a:t>
            </a:r>
            <a:r>
              <a:rPr lang="en-US" dirty="0" smtClean="0"/>
              <a:t>“</a:t>
            </a:r>
            <a:r>
              <a:rPr lang="dz-BT" dirty="0"/>
              <a:t>ན་གཞོན་ཚོང་འབྲེལ་པའི་སློབ་གྲྭ</a:t>
            </a:r>
            <a:r>
              <a:rPr lang="dz-BT" dirty="0" smtClean="0"/>
              <a:t>།</a:t>
            </a:r>
            <a:r>
              <a:rPr lang="en-US" dirty="0" smtClean="0"/>
              <a:t>” </a:t>
            </a:r>
            <a:r>
              <a:rPr lang="dz-BT" dirty="0" smtClean="0"/>
              <a:t>+ འགྲན་བསྡུར།</a:t>
            </a:r>
            <a:endParaRPr lang="dz-BT" dirty="0"/>
          </a:p>
          <a:p>
            <a:r>
              <a:rPr lang="dz-BT" b="1" dirty="0" smtClean="0"/>
              <a:t>དུས་ཡུན</a:t>
            </a:r>
            <a:r>
              <a:rPr lang="en-US" dirty="0" smtClean="0"/>
              <a:t>-</a:t>
            </a:r>
            <a:r>
              <a:rPr lang="dz-BT" dirty="0" smtClean="0"/>
              <a:t>ཟླ་ངོ་༣</a:t>
            </a:r>
            <a:r>
              <a:rPr lang="en-US" dirty="0" smtClean="0"/>
              <a:t>-</a:t>
            </a:r>
            <a:r>
              <a:rPr lang="dz-BT" dirty="0" smtClean="0"/>
              <a:t>༥ དེ་ཅིག་ ཡུ་ཨེ་ནང་མཐའ་དཔྱད་པའི་ལས་འགུལ་གསལ་སྟོན།</a:t>
            </a:r>
            <a:endParaRPr lang="es-ES" dirty="0"/>
          </a:p>
          <a:p>
            <a:r>
              <a:rPr lang="dz-BT" b="1" dirty="0" smtClean="0"/>
              <a:t>རྟགས་</a:t>
            </a:r>
            <a:r>
              <a:rPr lang="dz-BT" b="1" dirty="0"/>
              <a:t>མ</a:t>
            </a:r>
            <a:r>
              <a:rPr lang="en-US" dirty="0"/>
              <a:t>- </a:t>
            </a:r>
            <a:r>
              <a:rPr lang="dz-BT" dirty="0"/>
              <a:t>ཨང་༡་པ་ ༦༠༠</a:t>
            </a:r>
            <a:r>
              <a:rPr lang="es-ES" dirty="0"/>
              <a:t>€ </a:t>
            </a:r>
            <a:r>
              <a:rPr lang="es-ES" dirty="0" smtClean="0"/>
              <a:t>/ </a:t>
            </a:r>
            <a:r>
              <a:rPr lang="dz-BT" dirty="0" smtClean="0"/>
              <a:t>ཨང་༢་པ་</a:t>
            </a:r>
            <a:r>
              <a:rPr lang="es-ES" dirty="0" smtClean="0"/>
              <a:t> </a:t>
            </a:r>
            <a:r>
              <a:rPr lang="dz-BT" dirty="0" smtClean="0"/>
              <a:t>༤༥༠</a:t>
            </a:r>
            <a:r>
              <a:rPr lang="es-ES" dirty="0" smtClean="0"/>
              <a:t>€ </a:t>
            </a:r>
            <a:r>
              <a:rPr lang="es-ES" dirty="0"/>
              <a:t>/ </a:t>
            </a:r>
            <a:r>
              <a:rPr lang="dz-BT" dirty="0" smtClean="0"/>
              <a:t>ཨང་༣་པ་ ༡༥༠</a:t>
            </a:r>
            <a:r>
              <a:rPr lang="es-ES" dirty="0" smtClean="0"/>
              <a:t>€ (</a:t>
            </a:r>
            <a:r>
              <a:rPr lang="dz-BT" dirty="0" smtClean="0"/>
              <a:t>སྡེ་ཚན་ནང་འཁོད་འདྲན་འདྲ་སྦེ་བགོ་བ་</a:t>
            </a:r>
            <a:r>
              <a:rPr lang="es-ES" dirty="0" smtClean="0"/>
              <a:t> </a:t>
            </a:r>
            <a:r>
              <a:rPr lang="es-ES" dirty="0"/>
              <a:t>+ </a:t>
            </a:r>
            <a:r>
              <a:rPr lang="dz-BT" dirty="0" smtClean="0"/>
              <a:t>༡༥༠</a:t>
            </a:r>
            <a:r>
              <a:rPr lang="es-ES" dirty="0" smtClean="0"/>
              <a:t>€ </a:t>
            </a:r>
            <a:r>
              <a:rPr lang="dz-BT" dirty="0" smtClean="0"/>
              <a:t>མཁས་དབང་དོན་ལུ</a:t>
            </a:r>
            <a:r>
              <a:rPr lang="es-ES" dirty="0" smtClean="0"/>
              <a:t>) </a:t>
            </a:r>
            <a:r>
              <a:rPr lang="es-ES" dirty="0"/>
              <a:t>+ </a:t>
            </a:r>
            <a:r>
              <a:rPr lang="dz-BT" dirty="0" smtClean="0"/>
              <a:t>ཚོང་ལཱ་དང་རིག་གསར་ཡར་དྲགས་གཏང་ནིའི་གསལ་བཤད་པ་དྲག་ཤོས་དོན་ལུ་གསོལ་ར།</a:t>
            </a:r>
            <a:r>
              <a:rPr lang="es-ES" dirty="0" smtClean="0"/>
              <a:t> (</a:t>
            </a:r>
            <a:r>
              <a:rPr lang="dz-BT" dirty="0" smtClean="0"/>
              <a:t>༢༠༠</a:t>
            </a:r>
            <a:r>
              <a:rPr lang="es-ES" dirty="0" smtClean="0"/>
              <a:t>€ </a:t>
            </a:r>
            <a:r>
              <a:rPr lang="es-ES" dirty="0"/>
              <a:t>+ </a:t>
            </a:r>
            <a:r>
              <a:rPr lang="dz-BT" dirty="0" smtClean="0"/>
              <a:t>ཌིབ་ལོ་མ</a:t>
            </a:r>
            <a:r>
              <a:rPr lang="es-ES" dirty="0" smtClean="0"/>
              <a:t>)</a:t>
            </a:r>
            <a:endParaRPr lang="dz-BT" dirty="0" smtClean="0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58BBAB9E-32B4-3940-809C-E189D477677C}"/>
              </a:ext>
            </a:extLst>
          </p:cNvPr>
          <p:cNvSpPr txBox="1"/>
          <p:nvPr/>
        </p:nvSpPr>
        <p:spPr>
          <a:xfrm>
            <a:off x="101061" y="6587650"/>
            <a:ext cx="8724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hlinkClick r:id="rId3"/>
              </a:rPr>
              <a:t>https://centroempleo.ua.es/es/emprendimiento/concursos/concurso-emprendimiento-e-innovacion-estudiantado-preuniversitario.html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325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C93E0FD9-B810-9D40-BA50-A2164631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577"/>
            <a:ext cx="4241942" cy="32009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404064" y="1520577"/>
            <a:ext cx="43562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400" b="1" dirty="0" smtClean="0"/>
              <a:t>མིག་གཏད</a:t>
            </a:r>
            <a:r>
              <a:rPr lang="en-US" sz="2400" b="1" dirty="0" smtClean="0"/>
              <a:t>- </a:t>
            </a:r>
            <a:r>
              <a:rPr lang="dz-BT" sz="2400" dirty="0" smtClean="0"/>
              <a:t>འབྲིང་རིམ་སློབ་གྲྭའི་སློབ་ཕྲུག</a:t>
            </a:r>
            <a:r>
              <a:rPr lang="en-US" sz="2400" dirty="0" smtClean="0"/>
              <a:t> (</a:t>
            </a:r>
            <a:r>
              <a:rPr lang="dz-BT" sz="2400" dirty="0" smtClean="0"/>
              <a:t>དགའ་གདམ་འདི་ འགྲན་བསྡུར་ནང་བཅའ་མར་གཏོག་མི</a:t>
            </a:r>
            <a:r>
              <a:rPr lang="en-US" sz="2400" dirty="0" smtClean="0"/>
              <a:t>)</a:t>
            </a:r>
            <a:endParaRPr lang="es-ES" sz="2400" dirty="0"/>
          </a:p>
          <a:p>
            <a:r>
              <a:rPr lang="dz-BT" sz="2400" b="1" dirty="0" smtClean="0"/>
              <a:t>མིག་ཡུལ</a:t>
            </a:r>
            <a:r>
              <a:rPr lang="en-US" sz="2400" dirty="0" smtClean="0"/>
              <a:t>-</a:t>
            </a:r>
            <a:r>
              <a:rPr lang="dz-BT" sz="2400" dirty="0" smtClean="0"/>
              <a:t>སྔོན་གོང་གཙུག་ལག་སློབ་གྲྭ་དང་ཚོང་འབྲེལ་གྱི་གཙུག་ལག་གཉིས་ཀྱི་བར་ན་ སྤྱད་ལམ་གྱི་ཟམ་བཟུམ་སྦེ་ཕྱག་ཞུ་ནི་དང་ སློབ་ཕྲུག་ཚུ་གིས་ རང་རྐྱང་གི་གཡོག་བཙུགས་ཀྱི་དོན་ལུ་ ལྕོགས་གྲུབ་ཡར་རྒྱས་གཏང་ནི་ལུ་ཆ་རོགས་འབད་ནི།</a:t>
            </a:r>
            <a:endParaRPr lang="es-ES" sz="2400" dirty="0"/>
          </a:p>
          <a:p>
            <a:r>
              <a:rPr lang="dz-BT" sz="2400" b="1" dirty="0" smtClean="0"/>
              <a:t>ཐབས་ཤེས</a:t>
            </a:r>
            <a:r>
              <a:rPr lang="en-US" sz="2400" b="1" dirty="0" smtClean="0"/>
              <a:t>- </a:t>
            </a:r>
            <a:r>
              <a:rPr lang="dz-BT" sz="2400" dirty="0" smtClean="0"/>
              <a:t>རྩེད་རིག་རྩོལ་ནུས་ཀྱི་ཐོག་ལས་ ཁོང་གིས་རྒྱུད་ལུ་ མཉམ་རུབ་ཀྱི་ལཱ། མཐུན་འབྲེལ། དབུ་ཁྲིད་ཀྱི་རང་བཞིན། བརྡ་སྤྲོད་དང་ཁུངས་ཅན་ཚུ་ ཡར་དྲགས་གཏང་ཚུགས།</a:t>
            </a:r>
            <a:endParaRPr lang="es-ES" sz="2400" dirty="0"/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120971" y="698643"/>
            <a:ext cx="27206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sz="2800" b="1" dirty="0" smtClean="0"/>
              <a:t>ཚོང་ལཱ་གི་འཚེར་སྣང་མེད་པའི་ལཱ།</a:t>
            </a:r>
            <a:endParaRPr lang="es-ES" sz="28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479478" y="6565188"/>
            <a:ext cx="561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u="sng" dirty="0">
                <a:hlinkClick r:id="rId3"/>
              </a:rPr>
              <a:t>https://appempleo.ua.es/actividad/ver/no-limits-edicion-alicante</a:t>
            </a:r>
            <a:endParaRPr lang="es-ES" sz="16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766206"/>
            <a:ext cx="37947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z-BT" b="1" dirty="0" smtClean="0"/>
              <a:t>དུས་ཡུན</a:t>
            </a:r>
            <a:r>
              <a:rPr lang="es-ES" b="1" dirty="0" smtClean="0"/>
              <a:t>:</a:t>
            </a:r>
            <a:r>
              <a:rPr lang="es-ES" dirty="0" smtClean="0"/>
              <a:t> </a:t>
            </a:r>
            <a:r>
              <a:rPr lang="dz-BT" dirty="0" smtClean="0"/>
              <a:t>ཉིནམ་༡།</a:t>
            </a:r>
            <a:endParaRPr lang="es-ES" dirty="0"/>
          </a:p>
          <a:p>
            <a:r>
              <a:rPr lang="dz-BT" b="1" dirty="0" smtClean="0"/>
              <a:t>ས་གནས</a:t>
            </a:r>
            <a:r>
              <a:rPr lang="es-ES" b="1" dirty="0" smtClean="0"/>
              <a:t>:</a:t>
            </a:r>
            <a:r>
              <a:rPr lang="es-ES" dirty="0" smtClean="0"/>
              <a:t> ”</a:t>
            </a:r>
            <a:r>
              <a:rPr lang="dz-BT" dirty="0" smtClean="0"/>
              <a:t>བོས་ཀུའུ་</a:t>
            </a:r>
            <a:r>
              <a:rPr lang="es-ES" dirty="0" smtClean="0"/>
              <a:t> </a:t>
            </a:r>
            <a:r>
              <a:rPr lang="dz-BT" dirty="0" smtClean="0"/>
              <a:t>ཨི་ལུས་ཀྲ་དྲོ</a:t>
            </a:r>
            <a:r>
              <a:rPr lang="es-ES" dirty="0" smtClean="0"/>
              <a:t>” (</a:t>
            </a:r>
            <a:r>
              <a:rPr lang="dz-BT" dirty="0" smtClean="0"/>
              <a:t>ཚལ་མ་ཁོག་ཁོ་གི་གཞིས་ཁོངས</a:t>
            </a:r>
            <a:r>
              <a:rPr lang="es-ES" dirty="0" smtClean="0"/>
              <a:t>)</a:t>
            </a:r>
            <a:endParaRPr lang="es-ES" dirty="0"/>
          </a:p>
          <a:p>
            <a:r>
              <a:rPr lang="dz-BT" b="1" dirty="0" smtClean="0"/>
              <a:t>ཚོང་རོགས</a:t>
            </a:r>
            <a:r>
              <a:rPr lang="es-ES" b="1" dirty="0" smtClean="0"/>
              <a:t>:</a:t>
            </a:r>
            <a:endParaRPr lang="es-E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z-BT" dirty="0" smtClean="0"/>
              <a:t>ཨིམ་པུལ་ཨ་ལ་ཀྲེན</a:t>
            </a:r>
            <a:r>
              <a:rPr lang="es-ES" dirty="0" smtClean="0"/>
              <a:t> (</a:t>
            </a:r>
            <a:r>
              <a:rPr lang="dz-BT" dirty="0" smtClean="0"/>
              <a:t>ས་གནས་གོང་འཕྲེལ་ངོ་ཚབ།</a:t>
            </a:r>
            <a:r>
              <a:rPr lang="es-ES" dirty="0" smtClean="0"/>
              <a:t>)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z-BT" dirty="0" smtClean="0"/>
              <a:t>ཇོ་ན་ཐཎ་</a:t>
            </a:r>
            <a:r>
              <a:rPr lang="es-ES" dirty="0" smtClean="0"/>
              <a:t> </a:t>
            </a:r>
            <a:r>
              <a:rPr lang="dz-BT" dirty="0" smtClean="0"/>
              <a:t>དུལ་ག་དྲོ</a:t>
            </a:r>
            <a:r>
              <a:rPr lang="es-ES" dirty="0" smtClean="0"/>
              <a:t> </a:t>
            </a:r>
            <a:r>
              <a:rPr lang="es-ES" dirty="0"/>
              <a:t>&amp; </a:t>
            </a:r>
            <a:r>
              <a:rPr lang="dz-BT" dirty="0" smtClean="0"/>
              <a:t>ཀོ</a:t>
            </a:r>
            <a:r>
              <a:rPr lang="es-ES" dirty="0" smtClean="0"/>
              <a:t> (</a:t>
            </a:r>
            <a:r>
              <a:rPr lang="dz-BT" dirty="0" smtClean="0"/>
              <a:t>ཁྱད་རིག་ལཱ་གི་རྩེད་སློབ</a:t>
            </a:r>
            <a:r>
              <a:rPr lang="es-ES" dirty="0" smtClean="0"/>
              <a:t>)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9316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2"/>
            <a:ext cx="8515350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dz-BT" sz="5000" b="1" dirty="0" smtClean="0"/>
              <a:t>སེམས་ཤུགས</a:t>
            </a:r>
            <a:r>
              <a:rPr lang="en-GB" sz="5000" b="1" dirty="0" smtClean="0"/>
              <a:t>…</a:t>
            </a:r>
            <a:endParaRPr lang="en-GB" sz="5000" b="1" dirty="0"/>
          </a:p>
        </p:txBody>
      </p:sp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BA7EDF4-3EB3-464C-AF0A-3214AD10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778" y="500127"/>
            <a:ext cx="4572000" cy="2565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17EC54A-1B50-4344-8875-E1C93647C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" y="3639315"/>
            <a:ext cx="4480032" cy="28886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B08ED91E-F344-F94C-9542-CB91716A8611}"/>
              </a:ext>
            </a:extLst>
          </p:cNvPr>
          <p:cNvSpPr txBox="1"/>
          <p:nvPr/>
        </p:nvSpPr>
        <p:spPr>
          <a:xfrm>
            <a:off x="91968" y="2105561"/>
            <a:ext cx="349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z-BT" sz="2000" dirty="0" smtClean="0"/>
              <a:t>ཟླ་༩་པའི་བྱོན་ཞུ་བདུན་ཕྲག་ནང་ གོོ་རྟོགས་ཡར་འཕར་འབྲེལ་དུས་དང་ ཟླ་༥་པའི་ནང་ གཡོག་སྤྲོད་བང་འགྲན།</a:t>
            </a:r>
            <a:endParaRPr lang="es-ES" sz="2000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8FFF9CA-BD1A-A046-AFD5-BF7B2103F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615" y="4849402"/>
            <a:ext cx="2312704" cy="19672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85A18132-173B-C343-852A-9610550464D2}"/>
              </a:ext>
            </a:extLst>
          </p:cNvPr>
          <p:cNvSpPr txBox="1"/>
          <p:nvPr/>
        </p:nvSpPr>
        <p:spPr>
          <a:xfrm>
            <a:off x="5917914" y="3541966"/>
            <a:ext cx="3092291" cy="132343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z-BT" sz="2000" dirty="0" smtClean="0"/>
              <a:t>༢༠</a:t>
            </a:r>
            <a:r>
              <a:rPr lang="es-ES" sz="2000" dirty="0" smtClean="0"/>
              <a:t>’ </a:t>
            </a:r>
            <a:r>
              <a:rPr lang="dz-BT" sz="2000" dirty="0" smtClean="0"/>
              <a:t>རང་གི་ཚོང་ལཱ་འབྲེལ་བའི་ལྕོགས་གྲུབ་བདེན་ཁུངས་བཀལ་ནི་དང་ མིས་ཏར་ཨེས་ལས་ ལས་འགུལ་དོན་ལས་ མ་དངུལ་ལེན་ནི།</a:t>
            </a:r>
            <a:endParaRPr lang="es-ES" sz="2000" dirty="0"/>
          </a:p>
          <a:p>
            <a:pPr algn="ctr"/>
            <a:r>
              <a:rPr lang="es-ES" sz="2000" dirty="0" smtClean="0"/>
              <a:t>(</a:t>
            </a:r>
            <a:r>
              <a:rPr lang="dz-BT" sz="2000" dirty="0" smtClean="0"/>
              <a:t>སྡེ་ཚན་ ༣</a:t>
            </a:r>
            <a:r>
              <a:rPr lang="en-US" sz="2000" dirty="0" smtClean="0"/>
              <a:t>-</a:t>
            </a:r>
            <a:r>
              <a:rPr lang="dz-BT" sz="2000" dirty="0" smtClean="0"/>
              <a:t>༦</a:t>
            </a:r>
            <a:r>
              <a:rPr lang="es-ES" sz="2000" dirty="0" smtClean="0"/>
              <a:t>)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60507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373487" y="1988101"/>
            <a:ext cx="7572778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dz-BT" sz="5000" b="1" dirty="0" smtClean="0"/>
              <a:t>སེམས་གཙོའི་རིང་ལུགས། སྦྱོང་བརྡར། མགྱོགས་ཚད་གཞི་རྩའི་ལས་སྣ།</a:t>
            </a:r>
            <a:endParaRPr lang="en-GB" sz="5000" b="1" dirty="0"/>
          </a:p>
        </p:txBody>
      </p:sp>
    </p:spTree>
    <p:extLst>
      <p:ext uri="{BB962C8B-B14F-4D97-AF65-F5344CB8AC3E}">
        <p14:creationId xmlns:p14="http://schemas.microsoft.com/office/powerpoint/2010/main" val="748966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0CC700C34E64283355474F2ABBAFB" ma:contentTypeVersion="16" ma:contentTypeDescription="Create a new document." ma:contentTypeScope="" ma:versionID="8ff2458da248c7423d338960d1906584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d3c5bb8178d63cc94ad54e2194493de9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3BEC6F-3F6E-4508-98FB-F3E0048B00B7}"/>
</file>

<file path=customXml/itemProps3.xml><?xml version="1.0" encoding="utf-8"?>
<ds:datastoreItem xmlns:ds="http://schemas.openxmlformats.org/officeDocument/2006/customXml" ds:itemID="{334E3BB0-8E0D-4834-A0A1-255EC6757BC7}">
  <ds:schemaRefs>
    <ds:schemaRef ds:uri="http://purl.org/dc/elements/1.1/"/>
    <ds:schemaRef ds:uri="http://schemas.openxmlformats.org/package/2006/metadata/core-properties"/>
    <ds:schemaRef ds:uri="4cca9a1c-ea03-4f56-8ded-6c285728d794"/>
    <ds:schemaRef ds:uri="http://purl.org/dc/terms/"/>
    <ds:schemaRef ds:uri="http://schemas.microsoft.com/office/2006/documentManagement/types"/>
    <ds:schemaRef ds:uri="9e7cb493-a9cd-49cd-846c-930d19753eb9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3178</TotalTime>
  <Words>2899</Words>
  <Application>Microsoft Office PowerPoint</Application>
  <PresentationFormat>On-screen Show (4:3)</PresentationFormat>
  <Paragraphs>146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DDC Uchen</vt:lpstr>
      <vt:lpstr>Expressway Rg</vt:lpstr>
      <vt:lpstr>Microsoft Himalaya</vt:lpstr>
      <vt:lpstr>Office Theme</vt:lpstr>
      <vt:lpstr>ན་གཞོན་ཚོང་འབྲེལ་པ་ཚུ་ སེམས་ཤུགས་བསྐྱེད་བཅུག་ནི་དང་ སྦྱོང་བརྡར་བྱིན་ནི་དོན་གྱི་ལས་རིམ་སྣ་ཚོགས། </vt:lpstr>
      <vt:lpstr>PowerPoint Presentation</vt:lpstr>
      <vt:lpstr>དཔེ་འདི་ནང་ལས་ སེམས་ཤུགས་གོམས།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USER</cp:lastModifiedBy>
  <cp:revision>185</cp:revision>
  <dcterms:created xsi:type="dcterms:W3CDTF">2021-06-04T16:06:26Z</dcterms:created>
  <dcterms:modified xsi:type="dcterms:W3CDTF">2022-10-15T11:24:12Z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