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332" r:id="rId5"/>
    <p:sldId id="339" r:id="rId6"/>
    <p:sldId id="333" r:id="rId7"/>
    <p:sldId id="357" r:id="rId8"/>
    <p:sldId id="358" r:id="rId9"/>
    <p:sldId id="359" r:id="rId10"/>
    <p:sldId id="360" r:id="rId11"/>
    <p:sldId id="361" r:id="rId12"/>
    <p:sldId id="334" r:id="rId13"/>
    <p:sldId id="258" r:id="rId14"/>
    <p:sldId id="336" r:id="rId15"/>
    <p:sldId id="337" r:id="rId16"/>
    <p:sldId id="354" r:id="rId17"/>
    <p:sldId id="355" r:id="rId18"/>
    <p:sldId id="356" r:id="rId19"/>
    <p:sldId id="338" r:id="rId20"/>
    <p:sldId id="340" r:id="rId21"/>
    <p:sldId id="341" r:id="rId22"/>
    <p:sldId id="342" r:id="rId23"/>
    <p:sldId id="343" r:id="rId24"/>
    <p:sldId id="344" r:id="rId25"/>
    <p:sldId id="257" r:id="rId26"/>
    <p:sldId id="346" r:id="rId27"/>
    <p:sldId id="347" r:id="rId28"/>
    <p:sldId id="348" r:id="rId29"/>
    <p:sldId id="34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9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928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Over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hour</a:t>
            </a:r>
            <a:r>
              <a:rPr lang="es-ES" dirty="0"/>
              <a:t> and a </a:t>
            </a:r>
            <a:r>
              <a:rPr lang="es-ES" dirty="0" err="1"/>
              <a:t>half</a:t>
            </a:r>
            <a:r>
              <a:rPr lang="es-ES" dirty="0"/>
              <a:t>, </a:t>
            </a:r>
            <a:r>
              <a:rPr lang="es-ES" dirty="0" err="1"/>
              <a:t>we're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to </a:t>
            </a:r>
            <a:r>
              <a:rPr lang="es-ES" dirty="0" err="1"/>
              <a:t>answer</a:t>
            </a:r>
            <a:r>
              <a:rPr lang="es-ES" dirty="0"/>
              <a:t> 2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questions</a:t>
            </a:r>
            <a:r>
              <a:rPr lang="es-ES" dirty="0"/>
              <a:t> </a:t>
            </a:r>
            <a:r>
              <a:rPr lang="es-ES" dirty="0" err="1"/>
              <a:t>together</a:t>
            </a:r>
            <a:r>
              <a:rPr lang="es-ES" dirty="0"/>
              <a:t>, </a:t>
            </a:r>
            <a:r>
              <a:rPr lang="es-ES" dirty="0" err="1"/>
              <a:t>ask</a:t>
            </a:r>
            <a:r>
              <a:rPr lang="es-ES" dirty="0"/>
              <a:t> MANY more, and </a:t>
            </a:r>
            <a:r>
              <a:rPr lang="es-ES" dirty="0" err="1"/>
              <a:t>see</a:t>
            </a:r>
            <a:r>
              <a:rPr lang="es-ES" dirty="0"/>
              <a:t> a </a:t>
            </a:r>
            <a:r>
              <a:rPr lang="es-ES" dirty="0" err="1"/>
              <a:t>couple</a:t>
            </a:r>
            <a:r>
              <a:rPr lang="es-ES" dirty="0"/>
              <a:t> of </a:t>
            </a:r>
            <a:r>
              <a:rPr lang="es-ES" dirty="0" err="1"/>
              <a:t>examples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6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8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And </a:t>
            </a:r>
            <a:r>
              <a:rPr lang="es-ES" dirty="0" err="1"/>
              <a:t>finally</a:t>
            </a:r>
            <a:r>
              <a:rPr lang="es-ES" dirty="0"/>
              <a:t>... </a:t>
            </a:r>
            <a:r>
              <a:rPr lang="es-ES" dirty="0" err="1"/>
              <a:t>tell</a:t>
            </a:r>
            <a:r>
              <a:rPr lang="es-ES" dirty="0"/>
              <a:t> me, </a:t>
            </a:r>
            <a:r>
              <a:rPr lang="es-ES" dirty="0" err="1"/>
              <a:t>what's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3811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nti.com/" TargetMode="External"/><Relationship Id="rId3" Type="http://schemas.openxmlformats.org/officeDocument/2006/relationships/hyperlink" Target="https://en.wikipedia.org/wiki/Flag_of_Laos" TargetMode="External"/><Relationship Id="rId7" Type="http://schemas.openxmlformats.org/officeDocument/2006/relationships/hyperlink" Target="https://commons.wikimedia.org/wiki/File:Flag_of_Nepal_(white_background,_aspect_ratio_3-2).sv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hyperlink" Target="https://www.publicdomainpictures.net/en/view-image.php?image=262633&amp;picture=flag-of-bhutan-bhutan-flag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icons/vector-illustration-green-target-icon-574679590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-youth-development-insight.extension.umn.edu/2020/11/communicating-with-stakeholders-when.html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e-calendars.com/list-template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bjournal.uncg.edu/jls/article/view/1046/819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game-icons.net/lorc/originals/cash.html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s://www.cubby-blue.com/my_weblog/2018/02/i-cant-wait-to-give-money-to-a-super-bowl-square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Flag_of_Nepal_(white_background,_aspect_ratio_3-2).svg" TargetMode="External"/><Relationship Id="rId3" Type="http://schemas.openxmlformats.org/officeDocument/2006/relationships/hyperlink" Target="https://en.wikipedia.org/wiki/Flag_of_Laos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ublicdomainpictures.net/en/view-image.php?image=262633&amp;picture=flag-of-bhutan-bhutan-flag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www.menti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76" y="2299953"/>
            <a:ext cx="8386948" cy="1035937"/>
          </a:xfrm>
        </p:spPr>
        <p:txBody>
          <a:bodyPr>
            <a:noAutofit/>
          </a:bodyPr>
          <a:lstStyle/>
          <a:p>
            <a:r>
              <a:rPr lang="bo-CN" sz="4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ཚོང་ལཱའི་ཡོན་ཏན་ལྟེ་བ་ཟེར་མི་འདི་ག་ཅི་སྨོ</a:t>
            </a:r>
            <a:r>
              <a:rPr lang="en-GB" sz="4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795" y="3429000"/>
            <a:ext cx="7868920" cy="537358"/>
          </a:xfrm>
        </p:spPr>
        <p:txBody>
          <a:bodyPr>
            <a:noAutofit/>
          </a:bodyPr>
          <a:lstStyle/>
          <a:p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ཀྲི་ཨོ་ཀྲི་༡ “ཁྱད་འཕགས་ཅན་གྱི་ལྟེ་བ་ཅིག་སྦེ་ བཟོ་ནི་དང་འཛིན་སྐྱོང་འབད་ནི”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6577472-6C93-E14A-A013-4C00E3725AD9}"/>
              </a:ext>
            </a:extLst>
          </p:cNvPr>
          <p:cNvSpPr txBox="1">
            <a:spLocks/>
          </p:cNvSpPr>
          <p:nvPr/>
        </p:nvSpPr>
        <p:spPr>
          <a:xfrm>
            <a:off x="2279048" y="4018222"/>
            <a:ext cx="4364230" cy="72003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ཡོངས་འབྲེལ་ཐོག་ལས་ ཨེན་ཀོར་གྱི་སྦྱོང་བརྡར- སྡེ་ཚན་ཚུ།</a:t>
            </a:r>
            <a:endParaRPr lang="en-GB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buNone/>
            </a:pPr>
            <a:r>
              <a:rPr lang="bo-CN" sz="15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ཟླཝ་༡༡ པའི་སྤྱི་ཚེས་༢༣- ༢༦། སྤྱི་ལོ་༢༠༢༡།</a:t>
            </a:r>
            <a:endParaRPr lang="en-GB" sz="15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9" y="88540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</a:t>
            </a:r>
            <a:endParaRPr lang="en-GB" sz="3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02" y="2052480"/>
            <a:ext cx="8304989" cy="1325564"/>
          </a:xfrm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“</a:t>
            </a:r>
            <a:r>
              <a:rPr lang="bo-CN" sz="18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དམིགས་གཏད་བསྐྱེད་ཡོད་པའི་རྒྱལ་ཁབ་ཚུ་ནང་ འཕྲུལ་རིག་གི་ཡོན་ཏན་དང་ ཨེཆ་ཨི་ཨའི་གི་རིག་རྩལ་ཚུ་ གོང་འཕེལ་བཏང་ཐབས་ལུ་ </a:t>
            </a:r>
            <a:r>
              <a:rPr lang="bo-CN" sz="1800" i="1" dirty="0">
                <a:solidFill>
                  <a:srgbClr val="FF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ཤེས་ཡོན། ཞིབ་འཚོལ་དང་ ཚོང་འབྲེལ་གོང་འཕེལ་གྱི་ནང་ལུ་ འགྱུར་བ་སྦེ་ཡོད་མི་ཚུ་ལུ་ </a:t>
            </a:r>
            <a:r>
              <a:rPr lang="bo-CN" sz="18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ཚོང་ལཱའི་དགོངས་དོན་</a:t>
            </a:r>
            <a:r>
              <a:rPr lang="bo-CN" sz="1800" i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བཙུགས་ནི</a:t>
            </a:r>
            <a:r>
              <a:rPr lang="en-US" sz="18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”</a:t>
            </a:r>
            <a:endParaRPr lang="en-US" sz="1800" b="1" i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D1CD41E-D87A-4443-BBC9-EBC9E7618E6C}"/>
              </a:ext>
            </a:extLst>
          </p:cNvPr>
          <p:cNvSpPr txBox="1">
            <a:spLocks/>
          </p:cNvSpPr>
          <p:nvPr/>
        </p:nvSpPr>
        <p:spPr>
          <a:xfrm>
            <a:off x="1140431" y="4602822"/>
            <a:ext cx="2405888" cy="927302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བསླབ་སྟོན་གྱི་གནས་ཚད་སྦོམ</a:t>
            </a:r>
            <a:endParaRPr lang="en-US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A551625B-6E9D-9541-A1E6-0D85AA74DE0C}"/>
              </a:ext>
            </a:extLst>
          </p:cNvPr>
          <p:cNvSpPr txBox="1">
            <a:spLocks/>
          </p:cNvSpPr>
          <p:nvPr/>
        </p:nvSpPr>
        <p:spPr>
          <a:xfrm>
            <a:off x="5720972" y="4605450"/>
            <a:ext cx="2827126" cy="927302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གཙུག་ལག་སློབ་སྡེ་ཚུ་ནང་ ཚོང་འབྲེལ་གྱི་མཉམ་འབྲེལ་ལེགས་ཤོམ</a:t>
            </a:r>
            <a:endParaRPr lang="en-US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C6803AB-085C-E842-8CD2-E3BEA4C04DA4}"/>
              </a:ext>
            </a:extLst>
          </p:cNvPr>
          <p:cNvCxnSpPr>
            <a:stCxn id="8" idx="2"/>
            <a:endCxn id="4" idx="0"/>
          </p:cNvCxnSpPr>
          <p:nvPr/>
        </p:nvCxnSpPr>
        <p:spPr>
          <a:xfrm flipH="1">
            <a:off x="2343375" y="3378044"/>
            <a:ext cx="2269722" cy="122477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47A5553-054A-2F45-982E-C61890D06F65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>
            <a:off x="4613097" y="3378044"/>
            <a:ext cx="2521438" cy="12274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71A7E28E-9743-6449-BE18-6846C7690F39}"/>
              </a:ext>
            </a:extLst>
          </p:cNvPr>
          <p:cNvSpPr txBox="1">
            <a:spLocks/>
          </p:cNvSpPr>
          <p:nvPr/>
        </p:nvSpPr>
        <p:spPr>
          <a:xfrm>
            <a:off x="3410152" y="5827600"/>
            <a:ext cx="2405888" cy="927302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ལག་གཡོག་སྦྱོང་བརྡར</a:t>
            </a:r>
            <a:endParaRPr lang="en-US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B74CFF6-B81D-C645-9237-8B7EEDCAAB67}"/>
              </a:ext>
            </a:extLst>
          </p:cNvPr>
          <p:cNvCxnSpPr>
            <a:cxnSpLocks/>
            <a:stCxn id="4" idx="2"/>
            <a:endCxn id="13" idx="1"/>
          </p:cNvCxnSpPr>
          <p:nvPr/>
        </p:nvCxnSpPr>
        <p:spPr>
          <a:xfrm>
            <a:off x="2343375" y="5530124"/>
            <a:ext cx="1066777" cy="7611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22420EBC-693B-8242-9435-9CD41F9594BD}"/>
              </a:ext>
            </a:extLst>
          </p:cNvPr>
          <p:cNvCxnSpPr>
            <a:cxnSpLocks/>
            <a:stCxn id="5" idx="2"/>
            <a:endCxn id="13" idx="3"/>
          </p:cNvCxnSpPr>
          <p:nvPr/>
        </p:nvCxnSpPr>
        <p:spPr>
          <a:xfrm flipH="1">
            <a:off x="5816040" y="5532752"/>
            <a:ext cx="1318495" cy="7584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5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304800" y="1066185"/>
            <a:ext cx="6820395" cy="3292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 བཙུགས་དགོ་མནོཝ་</a:t>
            </a:r>
          </a:p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ཅིག་ཡོད་ག?</a:t>
            </a:r>
            <a:endParaRPr lang="en-GB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10" name="Imagen 9" descr="Question mark PNG">
            <a:extLst>
              <a:ext uri="{FF2B5EF4-FFF2-40B4-BE49-F238E27FC236}">
                <a16:creationId xmlns:a16="http://schemas.microsoft.com/office/drawing/2014/main" id="{28D472B4-84E1-454C-96A0-108615ACAE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95440" y="1299733"/>
            <a:ext cx="1940560" cy="1940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B1B83-90CA-413B-90E2-A6B20728B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92" y="4086756"/>
            <a:ext cx="4615544" cy="2421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ADA8CA-503F-460F-89D0-EDA1F70ED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1" y="4469836"/>
            <a:ext cx="2617272" cy="187158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bo-CN" sz="3200" b="1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ཚོང་ལཱའི་ཡོན་ཏན་ལྟེ་བ་བཙུགས་ནིའི་དོན་ལུ་ ག་ཅི་འབད་དགོ་ག?</a:t>
            </a:r>
            <a:endParaRPr lang="en-US" sz="3200" b="1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17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787730" y="1458880"/>
            <a:ext cx="6535387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bo-CN" sz="3200" u="sng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</a:t>
            </a:r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ཚོང་ལཱའི་ཡོན་ཏན་ལྟེ་བ་བཙུགས་ནིའི་དོན་ལུ་ ག་ཅི་འབད་དགོཔ་སྨོ</a:t>
            </a:r>
            <a:r>
              <a:rPr lang="en-GB" sz="32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pic>
        <p:nvPicPr>
          <p:cNvPr id="7" name="Imagen 6" descr="Flag of Laos - Wikipedia">
            <a:extLst>
              <a:ext uri="{FF2B5EF4-FFF2-40B4-BE49-F238E27FC236}">
                <a16:creationId xmlns:a16="http://schemas.microsoft.com/office/drawing/2014/main" id="{B4BA73CF-5B30-4B46-8B32-4EA222752A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2804" y="3157956"/>
            <a:ext cx="1809742" cy="1206494"/>
          </a:xfrm>
          <a:prstGeom prst="rect">
            <a:avLst/>
          </a:prstGeom>
        </p:spPr>
      </p:pic>
      <p:pic>
        <p:nvPicPr>
          <p:cNvPr id="8" name="Imagen 7" descr="Flag Of Bhutan. Bhutan Flag Free Stock Photo - Public ...">
            <a:extLst>
              <a:ext uri="{FF2B5EF4-FFF2-40B4-BE49-F238E27FC236}">
                <a16:creationId xmlns:a16="http://schemas.microsoft.com/office/drawing/2014/main" id="{F512B4BF-CA9B-354F-A711-8839E96961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7686" y="3157956"/>
            <a:ext cx="1809742" cy="1200840"/>
          </a:xfrm>
          <a:prstGeom prst="rect">
            <a:avLst/>
          </a:prstGeom>
        </p:spPr>
      </p:pic>
      <p:pic>
        <p:nvPicPr>
          <p:cNvPr id="9" name="Imagen 8" descr="File:Flag of Nepal (white background, aspect ratio 3-2 ...">
            <a:extLst>
              <a:ext uri="{FF2B5EF4-FFF2-40B4-BE49-F238E27FC236}">
                <a16:creationId xmlns:a16="http://schemas.microsoft.com/office/drawing/2014/main" id="{99F99D7C-D489-BE4E-B4F2-F86943B87F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167922" y="3152302"/>
            <a:ext cx="1811510" cy="12064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C95FBE2-D71F-D347-BD6D-ED4AB5592E62}"/>
              </a:ext>
            </a:extLst>
          </p:cNvPr>
          <p:cNvSpPr txBox="1"/>
          <p:nvPr/>
        </p:nvSpPr>
        <p:spPr>
          <a:xfrm>
            <a:off x="2983922" y="4701728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8"/>
              </a:rPr>
              <a:t>www.menti.com</a:t>
            </a:r>
            <a:r>
              <a:rPr lang="es-E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20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3AD3F3-8C35-124F-9C4E-995DB3AC57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46" t="2292" b="11579"/>
          <a:stretch/>
        </p:blipFill>
        <p:spPr>
          <a:xfrm>
            <a:off x="6535386" y="1634836"/>
            <a:ext cx="2231541" cy="42474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A7A2F6-34F5-4FE9-A325-EFE33CD68EBB}"/>
              </a:ext>
            </a:extLst>
          </p:cNvPr>
          <p:cNvSpPr txBox="1">
            <a:spLocks/>
          </p:cNvSpPr>
          <p:nvPr/>
        </p:nvSpPr>
        <p:spPr>
          <a:xfrm>
            <a:off x="144829" y="1288329"/>
            <a:ext cx="5111982" cy="1315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ཚོང་ལཱའི་ཡོན་ཏན་ལྟེ་བ་འདི་ གཞི་བཙུགས་འབད་ནིའི་དོན་ལུ་ ག་ཅི་དགོཔ་སྨོ?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C7910F-1B76-4D2D-8FB6-7DB92ACAA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2123" y="3601571"/>
            <a:ext cx="3085097" cy="1207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o-CN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འབྲེལ་བ་དང་མཉམ་འབྲེལ། </a:t>
            </a:r>
            <a:r>
              <a:rPr lang="bo-CN" sz="1800" b="1" dirty="0">
                <a:solidFill>
                  <a:schemeClr val="tx2"/>
                </a:solidFill>
              </a:rPr>
              <a:t>ཁྱད་རིག་གི་འབྲེལ་བ།  </a:t>
            </a:r>
            <a:endParaRPr lang="en-US" sz="18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bo-CN" sz="1800" b="1" dirty="0">
                <a:solidFill>
                  <a:schemeClr val="accent1">
                    <a:lumMod val="75000"/>
                  </a:schemeClr>
                </a:solidFill>
              </a:rPr>
              <a:t>གཞི་རྟེན་མཁོ་ཆས། </a:t>
            </a:r>
            <a:r>
              <a:rPr lang="bo-CN" sz="1800" b="1" dirty="0">
                <a:solidFill>
                  <a:schemeClr val="accent2">
                    <a:lumMod val="75000"/>
                  </a:schemeClr>
                </a:solidFill>
              </a:rPr>
              <a:t>གནས་སྐབས་ལེགས་ཤོམ་བཟོ་སའི་ལྟེ་བ།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bo-CN" sz="1800" b="1" dirty="0"/>
              <a:t> </a:t>
            </a:r>
            <a:r>
              <a:rPr lang="bo-CN" sz="1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འཕྲུལ་རིག་གི་མཁོ་ཆས། </a:t>
            </a:r>
            <a:r>
              <a:rPr lang="bo-CN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སེམས་ཤུགས།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C2BAA2-D75D-44D2-9695-D17E8C64AE19}"/>
              </a:ext>
            </a:extLst>
          </p:cNvPr>
          <p:cNvSpPr txBox="1">
            <a:spLocks/>
          </p:cNvSpPr>
          <p:nvPr/>
        </p:nvSpPr>
        <p:spPr>
          <a:xfrm rot="5400000">
            <a:off x="-600791" y="3800073"/>
            <a:ext cx="4195087" cy="1180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1400" b="1" dirty="0">
                <a:solidFill>
                  <a:schemeClr val="accent2">
                    <a:lumMod val="50000"/>
                  </a:schemeClr>
                </a:solidFill>
              </a:rPr>
              <a:t>སྦྱོང་བརྡར་གྱི་རྒྱབ་སྐྱོར།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འཕྲུལ་རིག་རྒྱབ་སྐྱོར།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5">
                    <a:lumMod val="75000"/>
                  </a:schemeClr>
                </a:solidFill>
              </a:rPr>
              <a:t>ཐབས་ཤེས་མཁས་པའི་མི།</a:t>
            </a: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bo-CN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མ་དངུལ་དང་ཐོན་ཁུངས། 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bo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འཆར་དངུལ། </a:t>
            </a:r>
            <a:r>
              <a:rPr lang="bo-CN" sz="1400" dirty="0">
                <a:solidFill>
                  <a:schemeClr val="accent1">
                    <a:lumMod val="50000"/>
                  </a:schemeClr>
                </a:solidFill>
              </a:rPr>
              <a:t>ལམ་སྟོན། </a:t>
            </a:r>
            <a:r>
              <a:rPr lang="bo-CN" sz="1400" dirty="0">
                <a:solidFill>
                  <a:schemeClr val="accent6">
                    <a:lumMod val="75000"/>
                  </a:schemeClr>
                </a:solidFill>
              </a:rPr>
              <a:t>ཐབས་ཤེས་ཡོད་པའི་མི།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2A8C46-56FA-49E3-BE9B-90DC152822BD}"/>
              </a:ext>
            </a:extLst>
          </p:cNvPr>
          <p:cNvSpPr txBox="1">
            <a:spLocks/>
          </p:cNvSpPr>
          <p:nvPr/>
        </p:nvSpPr>
        <p:spPr>
          <a:xfrm>
            <a:off x="2238137" y="2978874"/>
            <a:ext cx="2513068" cy="709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མཉམ་འབྲེལ།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མ་དངུལ། 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ཐོན་ཁུངས།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རིག་རྩལ་ཅན་གྱི་སྦྱོང་བརྡར་པ། </a:t>
            </a:r>
            <a:r>
              <a:rPr lang="en-US" sz="1400" b="1" dirty="0"/>
              <a:t> </a:t>
            </a:r>
            <a:r>
              <a:rPr lang="bo-CN" sz="1400" b="1" dirty="0">
                <a:solidFill>
                  <a:schemeClr val="accent2">
                    <a:lumMod val="50000"/>
                  </a:schemeClr>
                </a:solidFill>
              </a:rPr>
              <a:t>རིག་རྩལ་ཡོད་པའི་སྦྱོང་བརྡར་པ། </a:t>
            </a:r>
            <a:r>
              <a:rPr lang="bo-CN" sz="1400" b="1" dirty="0">
                <a:solidFill>
                  <a:schemeClr val="accent4"/>
                </a:solidFill>
              </a:rPr>
              <a:t>སེམས་ཤུགས། </a:t>
            </a:r>
            <a:r>
              <a:rPr lang="bo-CN" sz="1400" b="1" dirty="0">
                <a:solidFill>
                  <a:schemeClr val="accent2">
                    <a:lumMod val="50000"/>
                  </a:schemeClr>
                </a:solidFill>
              </a:rPr>
              <a:t>མཁས་ཆོག། 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o-CN" sz="1400" b="1" dirty="0">
                <a:solidFill>
                  <a:srgbClr val="002060"/>
                </a:solidFill>
              </a:rPr>
              <a:t>འཛིན་སྐྱོང་གི་ལྕོགས་གྲུབ།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4BDF25-DAA4-4B68-9F24-FC8994394186}"/>
              </a:ext>
            </a:extLst>
          </p:cNvPr>
          <p:cNvSpPr txBox="1">
            <a:spLocks/>
          </p:cNvSpPr>
          <p:nvPr/>
        </p:nvSpPr>
        <p:spPr>
          <a:xfrm>
            <a:off x="1908251" y="4721537"/>
            <a:ext cx="3085098" cy="879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1400" b="1" dirty="0">
                <a:solidFill>
                  <a:schemeClr val="accent2">
                    <a:lumMod val="50000"/>
                  </a:schemeClr>
                </a:solidFill>
              </a:rPr>
              <a:t>མཁས་ཆོག་སྡེ་ཚན། </a:t>
            </a:r>
            <a:r>
              <a:rPr lang="bo-CN" sz="1400" b="1" dirty="0">
                <a:solidFill>
                  <a:schemeClr val="accent2">
                    <a:lumMod val="75000"/>
                  </a:schemeClr>
                </a:solidFill>
              </a:rPr>
              <a:t>བཟོ་གྲྭའི་འབྲེལ་མཐུད། ནང་ཆས། </a:t>
            </a:r>
            <a:r>
              <a:rPr lang="bo-CN" sz="1400" b="1" dirty="0">
                <a:solidFill>
                  <a:schemeClr val="bg2">
                    <a:lumMod val="10000"/>
                  </a:schemeClr>
                </a:solidFill>
              </a:rPr>
              <a:t>ས་སྒོ་སྦོམ། 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bo-CN" sz="1400" b="1" dirty="0">
                <a:solidFill>
                  <a:schemeClr val="accent6">
                    <a:lumMod val="75000"/>
                  </a:schemeClr>
                </a:solidFill>
              </a:rPr>
              <a:t>དཀའ་ངལ་སེལ་ཚུགས་པའི་རིག་རྩལ། </a:t>
            </a:r>
            <a:r>
              <a:rPr lang="bo-CN" sz="1400" b="1" dirty="0">
                <a:solidFill>
                  <a:schemeClr val="accent4">
                    <a:lumMod val="75000"/>
                  </a:schemeClr>
                </a:solidFill>
              </a:rPr>
              <a:t>ལས་རིམ། </a:t>
            </a:r>
            <a:r>
              <a:rPr lang="bo-CN" sz="1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གནས་སྐབས། </a:t>
            </a:r>
            <a:r>
              <a:rPr lang="bo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འབྲེལ་མཐུད།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bo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མཁོ་ཆས།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6BE9B43-A11D-4CA1-84E4-4B45E782EE21}"/>
              </a:ext>
            </a:extLst>
          </p:cNvPr>
          <p:cNvSpPr txBox="1">
            <a:spLocks/>
          </p:cNvSpPr>
          <p:nvPr/>
        </p:nvSpPr>
        <p:spPr>
          <a:xfrm rot="16200000">
            <a:off x="3991075" y="3890123"/>
            <a:ext cx="2438246" cy="615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1400" b="1" dirty="0">
                <a:solidFill>
                  <a:schemeClr val="accent1">
                    <a:lumMod val="75000"/>
                  </a:schemeClr>
                </a:solidFill>
              </a:rPr>
              <a:t>སྦྱོང་བརྡར་གྱི་ཅ་ཆས།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མ་དངུལ་རྒྱབ་སྐྱོར།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bg2">
                    <a:lumMod val="75000"/>
                  </a:schemeClr>
                </a:solidFill>
              </a:rPr>
              <a:t>གཞི་རྟེན་མཁོ་ཆས་མཐུན་རྐྱེན</a:t>
            </a:r>
            <a:r>
              <a:rPr lang="bo-CN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།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རིག་པ་ཅན་གྱི་བཀོད་ཚོགས།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49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B54733-5954-BB47-9C97-537697C56F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47" t="3092" b="10883"/>
          <a:stretch/>
        </p:blipFill>
        <p:spPr>
          <a:xfrm>
            <a:off x="6567055" y="1654628"/>
            <a:ext cx="2218726" cy="42513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50A509-0732-4398-BD28-3F781E939C5B}"/>
              </a:ext>
            </a:extLst>
          </p:cNvPr>
          <p:cNvSpPr txBox="1">
            <a:spLocks/>
          </p:cNvSpPr>
          <p:nvPr/>
        </p:nvSpPr>
        <p:spPr>
          <a:xfrm>
            <a:off x="156704" y="1321790"/>
            <a:ext cx="5111982" cy="1315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ཚོང་ལཱའི་ཡོན་ཏན་ལྟེ་བ་འདི་ གཞི་བཙུགས་འབད་ནིའི་དོན་ལུ་ ག་ཅི་དགོཔ་སྨོ?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471E28-4EDD-4562-9A74-EE71E7862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6265" y="3145763"/>
            <a:ext cx="4616285" cy="935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o-CN" sz="1000" b="1" dirty="0">
                <a:solidFill>
                  <a:schemeClr val="accent1">
                    <a:lumMod val="75000"/>
                  </a:schemeClr>
                </a:solidFill>
              </a:rPr>
              <a:t>བརྡ་དོན་བྱིན་ནི། 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o-CN" sz="1000" b="1" dirty="0">
                <a:solidFill>
                  <a:srgbClr val="FFC000"/>
                </a:solidFill>
              </a:rPr>
              <a:t>ལེགས་སྦྱར་བ་ཚུ་ལུ་ གྲོས་འཛོམས་བྱིན་ནི། </a:t>
            </a:r>
            <a:r>
              <a:rPr lang="en-US" sz="1000" b="1" dirty="0">
                <a:solidFill>
                  <a:srgbClr val="FFC000"/>
                </a:solidFill>
              </a:rPr>
              <a:t> </a:t>
            </a:r>
            <a:r>
              <a:rPr lang="bo-CN" sz="1000" b="1" dirty="0">
                <a:solidFill>
                  <a:schemeClr val="bg2">
                    <a:lumMod val="25000"/>
                  </a:schemeClr>
                </a:solidFill>
              </a:rPr>
              <a:t>ཁྱད་འཕགས་ཅན་གྱི་སྦྱོང་བརྡར་པ། </a:t>
            </a:r>
            <a:r>
              <a:rPr lang="en-US" sz="1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bo-CN" sz="1000" b="1" dirty="0">
                <a:solidFill>
                  <a:schemeClr val="accent4">
                    <a:lumMod val="50000"/>
                  </a:schemeClr>
                </a:solidFill>
              </a:rPr>
              <a:t>གསར་བཏོད་ཅན་དང་ སེམས་ཤུགས་བྱིན་ཡོདཔ།  </a:t>
            </a:r>
            <a:endParaRPr lang="en-US" sz="1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bo-CN" sz="1400" b="1" dirty="0">
                <a:solidFill>
                  <a:schemeClr val="accent1">
                    <a:lumMod val="50000"/>
                  </a:schemeClr>
                </a:solidFill>
              </a:rPr>
              <a:t>གནས་སྐབས་ལེགས་ཤོམ་བཟོ་སའི་ལྟེ་བ།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6">
                    <a:lumMod val="75000"/>
                  </a:schemeClr>
                </a:solidFill>
              </a:rPr>
              <a:t>ཡུན་བརྟན་གོང་འཕེལ། 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bo-CN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སློབ་ཕྲུག་གི་གྲལ་གཏོགས། </a:t>
            </a:r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1">
                    <a:lumMod val="75000"/>
                  </a:schemeClr>
                </a:solidFill>
              </a:rPr>
              <a:t>མཐའ་འཁོར་ལེགས་ཤོམ། ལག་གཡོག་གི་སྦྱོང་བརྡ།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0C37D-EC17-4F09-A48A-DD3BC812FD04}"/>
              </a:ext>
            </a:extLst>
          </p:cNvPr>
          <p:cNvSpPr txBox="1"/>
          <p:nvPr/>
        </p:nvSpPr>
        <p:spPr>
          <a:xfrm>
            <a:off x="1754825" y="4046719"/>
            <a:ext cx="3123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bo-CN" sz="1800" b="1" dirty="0">
                <a:solidFill>
                  <a:schemeClr val="tx2">
                    <a:lumMod val="75000"/>
                  </a:schemeClr>
                </a:solidFill>
              </a:rPr>
              <a:t>ཚོང་སྡེའི་མཉམ་འབྲེལ།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bo-CN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bo-CN" sz="18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སྡེ་ཚན་ནང་ལཱ་ལེགས་ཤོམ་འབད་ནི། </a:t>
            </a:r>
            <a:r>
              <a:rPr lang="bo-CN" sz="1800" b="1" dirty="0">
                <a:solidFill>
                  <a:schemeClr val="accent6">
                    <a:lumMod val="75000"/>
                  </a:schemeClr>
                </a:solidFill>
              </a:rPr>
              <a:t>སློབ་ཚོགས་ཀྱི་འཐུས་མི།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o-CN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ལྷབ་སྦྱང་འབད་སའི་ལྟེ་བ། 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bo-CN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འཛིན་སྐྱོང་དང་དབྱེ་དཔྱད། མ་དངུལ།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9123B-1A85-4B96-BFA2-B0E9AD2B6A1B}"/>
              </a:ext>
            </a:extLst>
          </p:cNvPr>
          <p:cNvSpPr txBox="1"/>
          <p:nvPr/>
        </p:nvSpPr>
        <p:spPr>
          <a:xfrm rot="5400000">
            <a:off x="-114696" y="4124502"/>
            <a:ext cx="28345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bo-CN" sz="1400" b="1" dirty="0">
                <a:solidFill>
                  <a:schemeClr val="accent1">
                    <a:lumMod val="75000"/>
                  </a:schemeClr>
                </a:solidFill>
              </a:rPr>
              <a:t>སློབ་ཕྲུག་ཚུ་གི་ལག་ལེན།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འབྲེལ་བ། གཙུག་ལག་སློབ་སྡེ། སྦྱོང་བརྡར། </a:t>
            </a:r>
            <a:r>
              <a:rPr lang="bo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སློབ་ཕྲུག། </a:t>
            </a:r>
            <a:r>
              <a:rPr lang="bo-CN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འོང་འབབ་བཟོ་ནི།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1">
                    <a:lumMod val="75000"/>
                  </a:schemeClr>
                </a:solidFill>
              </a:rPr>
              <a:t>ན་གཞོན། ཁས་བླངས་པ།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6">
                    <a:lumMod val="75000"/>
                  </a:schemeClr>
                </a:solidFill>
              </a:rPr>
              <a:t>སློབ་ཕྲུག་ཚུ་གིས་རང་མགོ་རང་འདྲོངས་སྦེ་སྡོད་ཚུགས།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ཆ་རོགས་ཀྱིས་ཆ་རོགས་ལུ་སྟོན་བྱིན་ནི། </a:t>
            </a:r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ལེགས་སྦྱར་བ།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4">
                    <a:lumMod val="75000"/>
                  </a:schemeClr>
                </a:solidFill>
              </a:rPr>
              <a:t>སྦྱོང་བརྡར་བྱིན་ནི།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dirty="0"/>
              <a:t> </a:t>
            </a:r>
            <a:r>
              <a:rPr lang="bo-CN" sz="1400" b="1" dirty="0"/>
              <a:t> </a:t>
            </a:r>
            <a:r>
              <a:rPr lang="bo-CN" sz="1400" b="1" dirty="0">
                <a:solidFill>
                  <a:schemeClr val="accent4">
                    <a:lumMod val="75000"/>
                  </a:schemeClr>
                </a:solidFill>
              </a:rPr>
              <a:t>ཟད་འགྲོ་ཉུངམ་འགྱོ་བའི་སྦྱོང་བརྡར།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84D2F-793B-40EE-B2AB-B703B2CC0A4A}"/>
              </a:ext>
            </a:extLst>
          </p:cNvPr>
          <p:cNvSpPr txBox="1"/>
          <p:nvPr/>
        </p:nvSpPr>
        <p:spPr>
          <a:xfrm rot="16200000">
            <a:off x="3843259" y="4311639"/>
            <a:ext cx="30500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bo-CN" sz="1400" b="1" dirty="0">
                <a:solidFill>
                  <a:schemeClr val="accent4">
                    <a:lumMod val="75000"/>
                  </a:schemeClr>
                </a:solidFill>
              </a:rPr>
              <a:t>ཚོང་འབྲེལ་གྱི་ཞིབ་འཚོལ།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1">
                    <a:lumMod val="75000"/>
                  </a:schemeClr>
                </a:solidFill>
              </a:rPr>
              <a:t>སློབ་ཕྲུག་ཚུ་ལུ་གྲོས་འཛོམས།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1">
                    <a:lumMod val="75000"/>
                  </a:schemeClr>
                </a:solidFill>
              </a:rPr>
              <a:t>ཨེས་ཨེམ་ཨི་ཨེས་ལུ་རྒྱབ་སྐྱོར།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མ་དངུལ་བསྡུ་ནི། </a:t>
            </a:r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ཡོན་ཏན་བྱིན་ནི། གྲོས་བསྟུན། 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2">
                    <a:lumMod val="75000"/>
                  </a:schemeClr>
                </a:solidFill>
              </a:rPr>
              <a:t>ཡོངས་འབྲེལ། </a:t>
            </a:r>
            <a:r>
              <a:rPr lang="bo-CN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གཞུང་།</a:t>
            </a:r>
            <a:r>
              <a:rPr lang="bo-CN" sz="1400" b="1" dirty="0"/>
              <a:t> </a:t>
            </a:r>
            <a:r>
              <a:rPr lang="bo-CN" sz="1400" b="1" dirty="0">
                <a:solidFill>
                  <a:schemeClr val="accent2">
                    <a:lumMod val="75000"/>
                  </a:schemeClr>
                </a:solidFill>
              </a:rPr>
              <a:t>ཚོང་འབྲེལ་འཐབ་མི་ཚུ་ལས་བློ་གཏད།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3">
                    <a:lumMod val="75000"/>
                  </a:schemeClr>
                </a:solidFill>
              </a:rPr>
              <a:t>ལཱ་གཡོག་འགྲེམས་སྟོན། </a:t>
            </a:r>
            <a:r>
              <a:rPr lang="bo-CN" sz="1400" b="1" dirty="0">
                <a:solidFill>
                  <a:schemeClr val="accent4">
                    <a:lumMod val="75000"/>
                  </a:schemeClr>
                </a:solidFill>
              </a:rPr>
              <a:t>མཁས་ཆོག། 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2">
                    <a:lumMod val="75000"/>
                  </a:schemeClr>
                </a:solidFill>
              </a:rPr>
              <a:t>མ་དངུལ་གྱི་འཆར་གཞི།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2439A0-B186-4FF9-AA2E-65B45BDEFC8B}"/>
              </a:ext>
            </a:extLst>
          </p:cNvPr>
          <p:cNvSpPr txBox="1">
            <a:spLocks/>
          </p:cNvSpPr>
          <p:nvPr/>
        </p:nvSpPr>
        <p:spPr>
          <a:xfrm>
            <a:off x="1811492" y="4932295"/>
            <a:ext cx="2962206" cy="692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1400" b="1" dirty="0">
                <a:solidFill>
                  <a:schemeClr val="accent2">
                    <a:lumMod val="50000"/>
                  </a:schemeClr>
                </a:solidFill>
              </a:rPr>
              <a:t>འབྲེལ་མཐུད་བཟོ་ནི།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2">
                    <a:lumMod val="75000"/>
                  </a:schemeClr>
                </a:solidFill>
              </a:rPr>
              <a:t>ལྷབ་སྦྱང་།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6">
                    <a:lumMod val="75000"/>
                  </a:schemeClr>
                </a:solidFill>
              </a:rPr>
              <a:t>སྐྱིན་འགྲུལ་གྱི་རྒྱབ་སྐྱོར་བྱིན་མི་གཙུག་སྡེ། </a:t>
            </a:r>
            <a:r>
              <a:rPr lang="bo-CN" sz="1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ཚོང་སྡེའི་མཐུན་ལམ། 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accent4">
                    <a:lumMod val="75000"/>
                  </a:schemeClr>
                </a:solidFill>
              </a:rPr>
              <a:t>འབྲེལ་མཐུད། 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bo-CN" sz="1400" b="1" dirty="0">
                <a:solidFill>
                  <a:schemeClr val="tx2">
                    <a:lumMod val="75000"/>
                  </a:schemeClr>
                </a:solidFill>
              </a:rPr>
              <a:t>ཚོད་སྡེ་ལུ་བྱིན་མི་སྦྱོང་བརྡར། </a:t>
            </a:r>
            <a:r>
              <a:rPr lang="en-US" sz="1400" b="1" dirty="0"/>
              <a:t>     </a:t>
            </a:r>
            <a:r>
              <a:rPr lang="bo-CN" sz="1400" b="1" dirty="0">
                <a:solidFill>
                  <a:schemeClr val="accent2">
                    <a:lumMod val="75000"/>
                  </a:schemeClr>
                </a:solidFill>
              </a:rPr>
              <a:t>ཚོང་དཔོན་ཕན་ནུས་ཅན། </a:t>
            </a:r>
            <a:r>
              <a:rPr lang="en-US" sz="1400" b="1" dirty="0"/>
              <a:t> </a:t>
            </a:r>
            <a:r>
              <a:rPr lang="bo-CN" sz="1400" b="1" dirty="0">
                <a:solidFill>
                  <a:schemeClr val="accent2">
                    <a:lumMod val="75000"/>
                  </a:schemeClr>
                </a:solidFill>
              </a:rPr>
              <a:t>ཚོང་ལཱ་འགོ་བཙུགས་མིའི་སྦྱོང་ཚན།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BAC833-6F18-4854-9984-4015175CE7A0}"/>
              </a:ext>
            </a:extLst>
          </p:cNvPr>
          <p:cNvSpPr txBox="1">
            <a:spLocks/>
          </p:cNvSpPr>
          <p:nvPr/>
        </p:nvSpPr>
        <p:spPr>
          <a:xfrm>
            <a:off x="2017901" y="5623530"/>
            <a:ext cx="2234876" cy="436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ཚོང་འབྲེལ་གྱི་དཔེ། </a:t>
            </a:r>
            <a:r>
              <a:rPr lang="en-US" sz="1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bo-CN" sz="1000" b="1" dirty="0">
                <a:solidFill>
                  <a:schemeClr val="accent5">
                    <a:lumMod val="75000"/>
                  </a:schemeClr>
                </a:solidFill>
              </a:rPr>
              <a:t>མཉམ་འབྲེལ་ལེགས་ཤོམ། </a:t>
            </a:r>
            <a:r>
              <a:rPr lang="en-US" sz="1000" b="1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bo-CN" sz="1000" b="1" dirty="0">
                <a:solidFill>
                  <a:schemeClr val="accent1">
                    <a:lumMod val="75000"/>
                  </a:schemeClr>
                </a:solidFill>
              </a:rPr>
              <a:t>ཨེས་ཨེམ་ཨི་ཨེས་ཀྱི་ལས་སྣ། </a:t>
            </a:r>
            <a:r>
              <a:rPr lang="bo-CN" sz="1000" b="1" dirty="0">
                <a:solidFill>
                  <a:schemeClr val="accent1">
                    <a:lumMod val="50000"/>
                  </a:schemeClr>
                </a:solidFill>
              </a:rPr>
              <a:t>ལྷབ་སྦྱང་འབད་སའི་ས་སྒོ། </a:t>
            </a:r>
            <a:r>
              <a:rPr lang="en-US" sz="1000" b="1" dirty="0"/>
              <a:t>  </a:t>
            </a:r>
            <a:r>
              <a:rPr lang="bo-CN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འཛིན་སྐྱོང་གི་སྒྲིག་བཀོད།</a:t>
            </a:r>
          </a:p>
        </p:txBody>
      </p:sp>
    </p:spTree>
    <p:extLst>
      <p:ext uri="{BB962C8B-B14F-4D97-AF65-F5344CB8AC3E}">
        <p14:creationId xmlns:p14="http://schemas.microsoft.com/office/powerpoint/2010/main" val="875064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3B0B48E-0248-5245-B030-C8E978191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91" b="10615"/>
          <a:stretch/>
        </p:blipFill>
        <p:spPr>
          <a:xfrm>
            <a:off x="6555179" y="1544817"/>
            <a:ext cx="2221176" cy="44126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F1CCFCB-0C3E-41DB-B232-CE41B4F58A7E}"/>
              </a:ext>
            </a:extLst>
          </p:cNvPr>
          <p:cNvSpPr txBox="1">
            <a:spLocks/>
          </p:cNvSpPr>
          <p:nvPr/>
        </p:nvSpPr>
        <p:spPr>
          <a:xfrm>
            <a:off x="136912" y="1226066"/>
            <a:ext cx="5111982" cy="1315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ཚོང་ལཱའི་ཡོན་ཏན་ལྟེ་བ་འདི་ གཞི་བཙུགས་འབད་ནིའི་དོན་ལུ་ ག་ཅི་དགོཔ་སྨོ?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B0490B-6E47-422D-9E69-23FEF1CB5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663" y="4095535"/>
            <a:ext cx="4331277" cy="587301"/>
          </a:xfrm>
        </p:spPr>
        <p:txBody>
          <a:bodyPr/>
          <a:lstStyle/>
          <a:p>
            <a:pPr marL="0" indent="0" algn="ctr">
              <a:buNone/>
            </a:pPr>
            <a:r>
              <a:rPr lang="bo-CN" b="1" dirty="0">
                <a:solidFill>
                  <a:schemeClr val="accent2">
                    <a:lumMod val="75000"/>
                  </a:schemeClr>
                </a:solidFill>
              </a:rPr>
              <a:t>གཞི་རྟེན་གྱི་སྲིད་བྱུས་དང་ཁྲིམས།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bo-CN" b="1" dirty="0">
                <a:solidFill>
                  <a:schemeClr val="accent1">
                    <a:lumMod val="75000"/>
                  </a:schemeClr>
                </a:solidFill>
              </a:rPr>
              <a:t>མཉམ་འབྲེལ།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82BE45-83A7-40B8-B3F6-DD476EA40536}"/>
              </a:ext>
            </a:extLst>
          </p:cNvPr>
          <p:cNvSpPr txBox="1">
            <a:spLocks/>
          </p:cNvSpPr>
          <p:nvPr/>
        </p:nvSpPr>
        <p:spPr>
          <a:xfrm>
            <a:off x="1291405" y="4943055"/>
            <a:ext cx="1524848" cy="605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bo-CN" sz="1600" b="1" dirty="0">
                <a:solidFill>
                  <a:schemeClr val="accent1">
                    <a:lumMod val="75000"/>
                  </a:schemeClr>
                </a:solidFill>
              </a:rPr>
              <a:t>མིའི་བདོག་གཏད། </a:t>
            </a:r>
            <a:r>
              <a:rPr lang="bo-CN" sz="1600" b="1" dirty="0">
                <a:solidFill>
                  <a:schemeClr val="accent2">
                    <a:lumMod val="75000"/>
                  </a:schemeClr>
                </a:solidFill>
              </a:rPr>
              <a:t>མ་དངུལ། </a:t>
            </a:r>
            <a:r>
              <a:rPr lang="bo-CN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ལཱ་གཅིག་ཁར་འབད་ནིའི་ས་སྒོ།</a:t>
            </a:r>
            <a:endParaRPr lang="en-US" sz="1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E9AE2D-ED82-4A67-977D-299EB72164DF}"/>
              </a:ext>
            </a:extLst>
          </p:cNvPr>
          <p:cNvSpPr txBox="1">
            <a:spLocks/>
          </p:cNvSpPr>
          <p:nvPr/>
        </p:nvSpPr>
        <p:spPr>
          <a:xfrm>
            <a:off x="1062100" y="3761760"/>
            <a:ext cx="4331277" cy="587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རྩོད་ཚབ་ངན་པ།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གློག་རིག་ཡོངས་འབྲེལ།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438B68-9026-46D5-AF0A-AB628633A144}"/>
              </a:ext>
            </a:extLst>
          </p:cNvPr>
          <p:cNvSpPr txBox="1">
            <a:spLocks/>
          </p:cNvSpPr>
          <p:nvPr/>
        </p:nvSpPr>
        <p:spPr>
          <a:xfrm>
            <a:off x="1609354" y="4609280"/>
            <a:ext cx="3319894" cy="814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bo-CN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ཡོངས་འབྲེལ་ཐོག་ལུ་ཡོད་མི་དང་ ཡོངས་མེད་ཀྱི་རྩོམ་རིག།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2000" b="1" dirty="0">
                <a:solidFill>
                  <a:schemeClr val="accent4">
                    <a:lumMod val="50000"/>
                  </a:schemeClr>
                </a:solidFill>
              </a:rPr>
              <a:t>ཕང་གློག།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17AC1D-75AF-4CC3-87BE-249E252B678E}"/>
              </a:ext>
            </a:extLst>
          </p:cNvPr>
          <p:cNvSpPr txBox="1">
            <a:spLocks/>
          </p:cNvSpPr>
          <p:nvPr/>
        </p:nvSpPr>
        <p:spPr>
          <a:xfrm rot="16200000">
            <a:off x="942581" y="2991732"/>
            <a:ext cx="1635194" cy="5873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པར་འཕྲུལ། 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གློག་རིག།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bo-CN" sz="2000" b="1" dirty="0">
                <a:solidFill>
                  <a:schemeClr val="accent4">
                    <a:lumMod val="75000"/>
                  </a:schemeClr>
                </a:solidFill>
              </a:rPr>
              <a:t>གཞི་རྟེན་མཁོ་ཆས།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569629-4999-4D5E-B54E-DF0544060AA6}"/>
              </a:ext>
            </a:extLst>
          </p:cNvPr>
          <p:cNvSpPr txBox="1">
            <a:spLocks/>
          </p:cNvSpPr>
          <p:nvPr/>
        </p:nvSpPr>
        <p:spPr>
          <a:xfrm rot="16200000">
            <a:off x="4217427" y="4850160"/>
            <a:ext cx="1761139" cy="5873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o-CN" sz="2000" b="1" dirty="0">
                <a:solidFill>
                  <a:schemeClr val="accent2">
                    <a:lumMod val="75000"/>
                  </a:schemeClr>
                </a:solidFill>
              </a:rPr>
              <a:t>བསླབ་སྟོན་པ།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bo-CN" sz="2000" b="1" dirty="0">
                <a:solidFill>
                  <a:schemeClr val="accent5">
                    <a:lumMod val="75000"/>
                  </a:schemeClr>
                </a:solidFill>
              </a:rPr>
              <a:t>ཕན་ཚུན་འབྲེལ་བའི་ས་གནས།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70" y="1213686"/>
            <a:ext cx="9061806" cy="757619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ཚོང་ལཱའི་ཡོན་ཏན་ལྟེ་བ་འདི་ གཞི་བཙུགས་འབད་ནིའི་དོན་ལུ་ ག་ཅི་དགོཔ་སྨོ?</a:t>
            </a:r>
            <a:endParaRPr lang="en-GB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07" y="2091669"/>
            <a:ext cx="7937076" cy="394340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50000"/>
              </a:lnSpc>
              <a:buClr>
                <a:schemeClr val="accent1"/>
              </a:buClr>
              <a:buSzPct val="120000"/>
              <a:buNone/>
            </a:pPr>
            <a:r>
              <a:rPr lang="bo-CN" sz="1600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༡)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 ཚོང་ལཱའི་ཡོན་ཏན་ལྟེ་བ་འདི་ </a:t>
            </a:r>
            <a:r>
              <a:rPr lang="bo-CN" sz="1600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ག་བཟུམ་ཅིག་འོང་དགོཔ་ཨིན་ན་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དང་ འདི་གིས་ </a:t>
            </a:r>
            <a:r>
              <a:rPr lang="bo-CN" sz="1600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ག་ཅི་གྲུབ་དགོཔ་ཡོདཔ་ཨིན་ན་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གྲོས་ཐག་བཅད</a:t>
            </a:r>
            <a:endParaRPr lang="en-US" sz="16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579225" y="2817553"/>
            <a:ext cx="6209503" cy="353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 ཚོང་ལཱའི་ཡོན་ཏན་ལྟེ་བ་འདི་ ག་ཅི་ལུ་ གཙོ་བོ་བསྟེན་ནི་སྨོ</a:t>
            </a:r>
            <a:r>
              <a:rPr lang="en-US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ཁྱོད་རའི་ཚོང་ལཱའི་ཡོན་ཏན་ལྟེ་བ་གི་ དམིགས་དོན་འདི་ག་ཅི་ཨིན་ན་ རྒྱུ་མཚན་དང་སྦྲགས་ རྗོད་ཚིག་ཐུང་ཀུ་ནང་བྲི།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ཁྱོད་རའི་ཚོང་ལཱའི་ཡོན་ཏན་ལྟེ་བ་གི་ ཡུན་རིང་གི་འཆར་སྣང་འདི་ག་ཅི་སྨོ? ཁྱོད་ར་ ལོ་ལྔའི་རྒྱབ་ལས་ག་ཏེ་མཐོངམ་མས? ཁྱོད་ཀྱིས་འབད་བ་ཅིན་ ཚོང་ལཱའི་ཡོན་ཏན་ལྟེ་བ་འདི་ ག་བཟུམ་ཅིག་འགྱུར་དགོཔ་སྨོ?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ཁྱོད་རའི་ཚོང་ལཱའི་ཡོན་ཏན་ལྟེ་བ་གི་དོན་ལུ་ དམིགས་དོན་ག་ཅི་རང་ཡོད? ད་ལྟོ་དང་ ཡུན་རིངམོ་གི་རྒྱབ་ལས་ དམིགས་དོན་གྲུབ་དགོཔ་ག་ཅི་རང་ཡོད?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10" name="Imagen 9" descr="Vector Illustration of Green Target Icon | Freestock icons">
            <a:extLst>
              <a:ext uri="{FF2B5EF4-FFF2-40B4-BE49-F238E27FC236}">
                <a16:creationId xmlns:a16="http://schemas.microsoft.com/office/drawing/2014/main" id="{18A3C32D-4AE5-6349-BD0C-EAA25FDF4A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8473" y="5026459"/>
            <a:ext cx="1235710" cy="12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ཚོང་ལཱའི་ཡོན་ཏན་ལྟེ་བ་འདི་ གཞི་བཙུགས་འབད་ནིའི་དོན་ལུ་ ག་ཅི་དགོཔ་སྨོ?</a:t>
            </a:r>
            <a:endParaRPr lang="en-GB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02" y="1892699"/>
            <a:ext cx="8828126" cy="769738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Clr>
                <a:schemeClr val="accent1"/>
              </a:buClr>
              <a:buSzPct val="120000"/>
              <a:buNone/>
            </a:pPr>
            <a:r>
              <a:rPr lang="bo-CN" sz="18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༢) </a:t>
            </a: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ཁྱོད་རའི་ཕྱི་དང་ནང་གི་</a:t>
            </a:r>
            <a:r>
              <a:rPr lang="bo-CN" sz="18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ཁེ་གྱོང་ཡོད་མི་</a:t>
            </a: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ཚུ་ ག་ར་ཨིན་ན་ངོས་འཛིན་འབད།</a:t>
            </a:r>
            <a:endParaRPr lang="en-US" sz="18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393179" y="2543501"/>
            <a:ext cx="6672639" cy="177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 འ་ནཱི་ཚོང་ལཱའི་ཡོན་ཏན་ལྟེ་བ་འདི་ ག་གིས་དོན་ལུ་ གཞི་བཙུགས་འབདཝ་སྨོ? འདི་གིས་ ག་ལུ་རང་ཕན་ཐོགས་བྱུང་འོང་? ཁོང་ཚུ་ལུ་ ག་ཅི་རང་དགོཔ་སྨོ?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འ་ནཱི་ཚོང་ལཱའི་ཡོན་ཏན་ལྟེ་བ་འདི་ གཞི་བཙུགས་འབད་ནི། བཟོ་ནི། ཉིན་བསྟར་བཞིན་ལག་ལེན་འཐབ་ནི་དང་ འདི་ལུ་རྒྱབ་སྐྱོར་ག་གིས་འབད་འོང?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E96BAEBA-5E8E-B148-8BA7-416C61E28026}"/>
              </a:ext>
            </a:extLst>
          </p:cNvPr>
          <p:cNvSpPr txBox="1">
            <a:spLocks/>
          </p:cNvSpPr>
          <p:nvPr/>
        </p:nvSpPr>
        <p:spPr>
          <a:xfrm>
            <a:off x="169812" y="4096491"/>
            <a:ext cx="5245336" cy="1325564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1"/>
              </a:buClr>
              <a:buSzPct val="120000"/>
              <a:buNone/>
            </a:pPr>
            <a:endParaRPr lang="bo-CN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ct val="120000"/>
              <a:buNone/>
            </a:pPr>
            <a:r>
              <a:rPr lang="bo-CN" sz="18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༣) </a:t>
            </a: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</a:t>
            </a:r>
            <a:r>
              <a:rPr lang="bo-CN" sz="18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ཁེ་གྱོང་ཡོད་མི་ཚུ་དང་</a:t>
            </a: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འབྲེལ་བ་ག་དེ་སྦེ་འཐབ་ནི་ཨིན་ན་ བརྟན་བརྟན་བཟོ</a:t>
            </a:r>
            <a:r>
              <a:rPr lang="dz-BT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།</a:t>
            </a:r>
            <a:endParaRPr lang="en-US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Imagen 3" descr="Communicating with stakeholders when the world is upside down">
            <a:extLst>
              <a:ext uri="{FF2B5EF4-FFF2-40B4-BE49-F238E27FC236}">
                <a16:creationId xmlns:a16="http://schemas.microsoft.com/office/drawing/2014/main" id="{78235441-3F68-3A4D-82A0-CA7E33D1CD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08855" y="4057930"/>
            <a:ext cx="2651928" cy="1763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23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60" y="897010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ཚོང་ལཱའི་ཡོན་ཏན་ལྟེ་བ་འདི་ གཞི་བཙུགས་འབད་ནིའི་དོན་ལུ་ ག་ཅི་དགོཔ་སྨོ?</a:t>
            </a:r>
            <a:endParaRPr lang="en-GB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3" y="1809000"/>
            <a:ext cx="8828126" cy="654241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Clr>
                <a:schemeClr val="accent1"/>
              </a:buClr>
              <a:buSzPct val="120000"/>
              <a:buNone/>
            </a:pPr>
            <a:r>
              <a:rPr lang="bo-CN" sz="2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༤)</a:t>
            </a:r>
            <a:r>
              <a:rPr lang="en-US" sz="2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ཁྱོད་ཀྱི་ཚོང་ལཱའི་ཡོན་ཏན་ལྟེ་བ་འདི་གིས་ ག་ཅི་འབད་ནི་ཨིན་ན་བརྟན་བརྟན</a:t>
            </a:r>
            <a:r>
              <a:rPr lang="bo-CN" sz="2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</a:t>
            </a:r>
            <a:r>
              <a:rPr lang="bo-CN" sz="2000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བཟོ</a:t>
            </a:r>
            <a:endParaRPr lang="bo-CN" sz="20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497707" y="2818826"/>
            <a:ext cx="5045984" cy="349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སྦྱོང་བརྡར་བྱིན་ནི་ཨིན་པ་ཅིན་ ག་ཅི་གི་ཐོག་ལུ་བྱིན་ནི་ཨིན་ན་དང་ ག་ལུ་བྱིན་ནི་སྨོ?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ཞིབ་འཚོལ་འབད་ནི་ཨིན་ན?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གྲོས་བསྟུན་བྱིན་ནིའི་དོན་ལུ་ཨིན་ན?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གཙུག་ལག་སློབ་སྡེ་དང་ ཚོང་འབྲེལ་ཚུ་གི་བར་ན་ འབྲེལ་འཛིན་གྱི་ལས་སྣ་ཚུ་འགོ་འདྲེན་འཐབ་ནི་ཨིན་ན?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གཞན་དང་གཞན་ཡང་ཡོད་པ་ཅིན་བཀོད།</a:t>
            </a:r>
            <a:endParaRPr lang="en-US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Imagen 3" descr="To Do List Template">
            <a:extLst>
              <a:ext uri="{FF2B5EF4-FFF2-40B4-BE49-F238E27FC236}">
                <a16:creationId xmlns:a16="http://schemas.microsoft.com/office/drawing/2014/main" id="{8EA6A6ED-23BE-6C4D-9CBD-EFBCBE0812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59205" y="2350754"/>
            <a:ext cx="2303794" cy="3071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370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37" y="872010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ཚོང་ལཱའི་ཡོན་ཏན་ལྟེ་བ་འདི་ གཞི་བཙུགས་འབད་ནིའི་དོན་ལུ་ ག་ཅི་དགོཔ་སྨོ?</a:t>
            </a:r>
            <a:endParaRPr lang="en-GB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70" y="1711658"/>
            <a:ext cx="8828126" cy="731360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Clr>
                <a:schemeClr val="accent1"/>
              </a:buClr>
              <a:buSzPct val="120000"/>
              <a:buNone/>
            </a:pPr>
            <a:r>
              <a:rPr lang="bo-CN" sz="2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༥) </a:t>
            </a: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ཁྱོད་རའི་ཚོང་ལཱའི་ཡོན་ཏན་ལྟེ་བ་འདི་ ག་དེ་སྦེ་ </a:t>
            </a:r>
            <a:r>
              <a:rPr lang="bo-CN" sz="2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བཟོ་བཀོད་འབད་</a:t>
            </a: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ནི་སྨོ?</a:t>
            </a:r>
            <a:endParaRPr lang="en-US" sz="20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602976" y="2747260"/>
            <a:ext cx="73416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གཙུག་ལག་སློབ་སྡེའི་ འདུས་ཚོགས་སྒྲིག་བཀོད་ནང་ལུ་ འ་ནཱི་ ཚོང་ལཱའི་ཡོན་ཏན་ལྟེ་བ་གི་གནས་རིམ་འདི་ག་དེ་སྦེ་འོང? འ་ནཱི་འདི་ ལས་ཁུངས་ཀྱི་ཆ་ཤས་ཅིག་སྦེ་འོང་ག? ཡང་ཅིན་ རང་དབང་གི་ལྟེ་བ་ཅིག་སྦེ་འོང་? ཡངནི་ སྔོན་ལས་ཡོད་པའི་ཞབས་ཏོག་ཚུ་དང་ འབྲེལ་བ་ཡོདཔ་སྦེ་འོང?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འ་ནཱི་ཚོང་ལཱའི་ཡོན་ཏན་ལྟེ་བ་བལྟ་ནིའི་འགན་ཁག་འདི་ ག་གིས་འབག་འོང་? ཁོང་གི་ལཱ་འགན་འདི་ག་ཅི་སྨོ?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ཁྱོད་ལུ་ལས་གཡོགཔ་ག་བཟུམ་དགོཔ་སྨོ? ལཱ་གཡོག་འདི་ནང་ལུ་ ག་ཅི་རང་འོང་? འ་ནཱི་གོ་གནས་ཚུ་ག་གིས་འབག་འོང?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ཁྱོད་རའི་སློབ་ཕྲུག་ཁས་བླངས་འབད་ཡོད་མི་ཚུའི་ འགན་ཁུར་འདི་ག་ཅི་སྨོ? ཁོང་གི་ལས་སྣ་ཚུ་ ག་གིས་ལྟ་རྟོགས་འབད་འོང་?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2ABFC9AD-6AF8-134D-B83B-6CC66F58AA82}"/>
              </a:ext>
            </a:extLst>
          </p:cNvPr>
          <p:cNvSpPr txBox="1">
            <a:spLocks/>
          </p:cNvSpPr>
          <p:nvPr/>
        </p:nvSpPr>
        <p:spPr>
          <a:xfrm>
            <a:off x="0" y="1403163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200"/>
              </a:spcAft>
            </a:pPr>
            <a:r>
              <a:rPr lang="en-GB" sz="4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4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ཚོང་ལཱའི་ཡོན་ཏན་ལྟེ་བ་ཟེར་མི་འདི་ག་ཅི་སྨོ</a:t>
            </a:r>
            <a:r>
              <a:rPr lang="en-GB" sz="4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9C001366-7664-2A48-9215-AF0C8D6B6B73}"/>
              </a:ext>
            </a:extLst>
          </p:cNvPr>
          <p:cNvSpPr txBox="1">
            <a:spLocks/>
          </p:cNvSpPr>
          <p:nvPr/>
        </p:nvSpPr>
        <p:spPr>
          <a:xfrm>
            <a:off x="0" y="2493818"/>
            <a:ext cx="9144000" cy="21292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bo-CN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གཞི་བཙུགས་འབད་དགོ་པ་ཅིན་ག་ཅི་དགོཔ་སྨོ</a:t>
            </a:r>
            <a:r>
              <a:rPr lang="en-GB" sz="4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87DFE9-72C9-C640-9EF1-7AC4BB153151}"/>
              </a:ext>
            </a:extLst>
          </p:cNvPr>
          <p:cNvSpPr txBox="1">
            <a:spLocks/>
          </p:cNvSpPr>
          <p:nvPr/>
        </p:nvSpPr>
        <p:spPr>
          <a:xfrm>
            <a:off x="-79169" y="5538124"/>
            <a:ext cx="9144000" cy="7112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r">
              <a:spcAft>
                <a:spcPts val="200"/>
              </a:spcAft>
            </a:pPr>
            <a:r>
              <a:rPr lang="bo-CN" sz="4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ཨཱས་ཀྲི་རི་ཡ་དང་ ཐའི་ལེནཌ་ལས་ཐོབ་མི་དཔེ།</a:t>
            </a:r>
            <a:endParaRPr lang="en-GB" sz="4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80" y="1228464"/>
            <a:ext cx="7169672" cy="520111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ཚོང་ལཱའི་ཡོན་ཏན་ལྟེ་བ་འདི་ གཞི་བཙུགས་འབད་ནིའི་དོན་ལུ་ ག་ཅི་དགོཔ་སྨོ?</a:t>
            </a:r>
            <a:endParaRPr lang="en-GB" sz="1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7" y="1690121"/>
            <a:ext cx="8828126" cy="637018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Clr>
                <a:schemeClr val="accent1"/>
              </a:buClr>
              <a:buSzPct val="120000"/>
              <a:buNone/>
            </a:pPr>
            <a:r>
              <a:rPr lang="bo-CN" sz="16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༦) སྦུང་སྒུལ་གྱི་ཐོག་ལས་ </a:t>
            </a: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 </a:t>
            </a: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ཚོང་ལཱའི་ཡོན་ཏན་ལྟེ་བ་ལུ་དགོཔ་ག་ཅི་འདུག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endParaRPr lang="en-US" sz="16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2D102C-F105-B84F-BB02-E9FB1B9DF5C3}"/>
              </a:ext>
            </a:extLst>
          </p:cNvPr>
          <p:cNvSpPr txBox="1"/>
          <p:nvPr/>
        </p:nvSpPr>
        <p:spPr>
          <a:xfrm>
            <a:off x="157937" y="2588148"/>
            <a:ext cx="5209710" cy="4113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ཁྱོད་ཀྱི་ནང་ལུ་ ས་ཁོངས་ག་ཅི་རང་ལངམ་སྦེ་ཡོད?</a:t>
            </a:r>
          </a:p>
          <a:p>
            <a:pPr marL="800100" lvl="1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འ་ནཱི་ས་ཁོངས་འདི་ ཁྱོད་རའི་དགོས་མཁོ་གི་དོན་ལས་ ལངམ་སྦེ་འདུག་ག?</a:t>
            </a:r>
          </a:p>
          <a:p>
            <a:pPr marL="800100" lvl="1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འ་ནཱི་འདི་ཕན་ཐོགས་ཅན་གྱི་ས་ཁོངས་ཅིག་ཨིན་པས་ག?</a:t>
            </a:r>
          </a:p>
          <a:p>
            <a:pPr marL="800100" lvl="1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ཁྱོད་ལུ་ ས་ཁོངས་ཐེབས་རེ་དགོ་པ་ཅིན་ འདི་ཚུ་ ཐོབ་ཚུགསཔ་སྦེ་ཡོད་ག?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འ་ནཱི་ས་ཁོངས་འདི་ ནང་ཆས་ཚུ་བཙུགས་ཏེ་འདུག་ག?</a:t>
            </a:r>
          </a:p>
          <a:p>
            <a:pPr marL="800100" lvl="1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ཁྱོད་ལུ་ ནང་ཆས་གཞན་ ག་བཟུམ་དགོཔ་འདུག?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འ་ནཱི་ས་ཁོངས་འདི་ མཁོ་ཆས་ཚུ་ ཆ་ཚང་སྦེ་བཙུགས་ཏེ་འདུག་ག?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742950" lvl="1" indent="-28575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ཁྱོད་ལུ་མཁོ་ཆས་གཞན་ག་བཟུམ་ཅིག་དགོཔ་འདུག?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Imagen 4" descr="Learning Theory Expertise in the Design of Learning Spaces ...">
            <a:extLst>
              <a:ext uri="{FF2B5EF4-FFF2-40B4-BE49-F238E27FC236}">
                <a16:creationId xmlns:a16="http://schemas.microsoft.com/office/drawing/2014/main" id="{6E366F24-1C2F-6E4B-819D-669EC849FE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23044" y="2327139"/>
            <a:ext cx="3563019" cy="175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15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37" y="1237436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ཁྱོད་ར་ ཚོང་ལཱའི་ཡོན་ཏན་ལྟེ་བ་འདི་ གཞི་བཙུགས་འབད་ནིའི་དོན་ལུ་ ག་ཅི་དགོཔ་སྨོ?</a:t>
            </a:r>
            <a:endParaRPr lang="en-GB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6" y="2324318"/>
            <a:ext cx="8828126" cy="477361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Clr>
                <a:schemeClr val="accent1"/>
              </a:buClr>
              <a:buSzPct val="120000"/>
              <a:buNone/>
            </a:pPr>
            <a:r>
              <a:rPr lang="bo-CN" sz="2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༧) </a:t>
            </a: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 ཚོང་ལཱའི་ཡོན་ཏན་ལྟེ་བ་འདི་ གཞི་བཙུགས་འབད་བའི་སྐབས་ལུ་ </a:t>
            </a:r>
            <a:r>
              <a:rPr lang="bo-CN" sz="2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ཏི་རུ་ག་གིས་སྤྲོད་</a:t>
            </a: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ནི་སྨོ</a:t>
            </a:r>
            <a:r>
              <a:rPr lang="en-US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???</a:t>
            </a:r>
            <a:endParaRPr lang="en-US" sz="20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4" name="Imagen 3" descr="I CAN'T WAIT TO GIVE MONEY TO A SUPER BOWL SQUARE! - Cubby ...">
            <a:extLst>
              <a:ext uri="{FF2B5EF4-FFF2-40B4-BE49-F238E27FC236}">
                <a16:creationId xmlns:a16="http://schemas.microsoft.com/office/drawing/2014/main" id="{93B44A5A-0160-7440-AEAF-135FF870B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20800" y="4973846"/>
            <a:ext cx="1483204" cy="1483204"/>
          </a:xfrm>
          <a:prstGeom prst="rect">
            <a:avLst/>
          </a:prstGeom>
        </p:spPr>
      </p:pic>
      <p:pic>
        <p:nvPicPr>
          <p:cNvPr id="10" name="Imagen 9" descr="Cash icon | Game-icons.net">
            <a:extLst>
              <a:ext uri="{FF2B5EF4-FFF2-40B4-BE49-F238E27FC236}">
                <a16:creationId xmlns:a16="http://schemas.microsoft.com/office/drawing/2014/main" id="{0EFDFDCC-6EE9-3448-A04F-F2ADE2B2A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45295" y="3091806"/>
            <a:ext cx="3046944" cy="304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62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  <p:bldP spid="8" grpId="2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462223" y="1442099"/>
            <a:ext cx="5044882" cy="669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bo-CN" sz="2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</a:t>
            </a: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གི་ཁྱིམ་ལཱ- སྡེ་ཚན་གྱི་ལཱ་དང་པ།</a:t>
            </a:r>
            <a:endParaRPr lang="en-GB" sz="2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A64EAB-0E11-394A-B617-7BEBBFA5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6" y="2226264"/>
            <a:ext cx="5803076" cy="1476498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50000"/>
              </a:lnSpc>
              <a:buClr>
                <a:schemeClr val="accent1"/>
              </a:buClr>
              <a:buSzPct val="120000"/>
              <a:buNone/>
            </a:pPr>
            <a:r>
              <a:rPr lang="dz-BT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༡༽</a:t>
            </a:r>
            <a:r>
              <a:rPr lang="en-US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ཁྱོད་རའི་ཚོང་ལཱི་ཡོན་ཏན་ལྟེ་བ་དང་ </a:t>
            </a:r>
            <a:r>
              <a:rPr lang="bo-CN" sz="18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ག་བཟུམ་ཅིག་འོང་དོགཔ་ཨིན་ན་</a:t>
            </a: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དང་ </a:t>
            </a:r>
            <a:r>
              <a:rPr lang="en-US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ct val="120000"/>
              <a:buNone/>
            </a:pPr>
            <a:r>
              <a:rPr lang="en-US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  </a:t>
            </a: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འདི་གིས་</a:t>
            </a:r>
            <a:r>
              <a:rPr lang="bo-CN" sz="18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ག་བཟུམ་ཅིག་གྲུབ་དགོཔ་ཨིན་ན</a:t>
            </a:r>
            <a:endParaRPr lang="en-US" sz="18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>
              <a:lnSpc>
                <a:spcPct val="150000"/>
              </a:lnSpc>
              <a:buClr>
                <a:schemeClr val="accent1"/>
              </a:buClr>
              <a:buSzPct val="120000"/>
              <a:buNone/>
            </a:pPr>
            <a:r>
              <a:rPr lang="en-US" sz="18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  </a:t>
            </a:r>
            <a:r>
              <a:rPr lang="bo-CN" sz="1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གྲོས་ཐག་བཅད།</a:t>
            </a:r>
            <a:endParaRPr lang="en-US" sz="18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1998E3-0913-4849-AF4F-857F57DC647D}"/>
              </a:ext>
            </a:extLst>
          </p:cNvPr>
          <p:cNvSpPr txBox="1"/>
          <p:nvPr/>
        </p:nvSpPr>
        <p:spPr>
          <a:xfrm>
            <a:off x="204028" y="3866065"/>
            <a:ext cx="6810332" cy="140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ཚོང་ལཱའི་ཡོན་ཏན་ལྟེ་བ་གི་ དམིགས་དོན།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ཚོང་ལཱའི་ཡོན་ཏན་ལྟེ་བ་གི་ འཆར་སྣང་།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ཚོང་ལཱའི་ཡོན་ཏན་ལྟེ་བ་གི་ སྐབས་ཐོབ་དང་ཡུན་རིང་གི་དམིགས་ཡུལ་ག་ཅི་ཨིན་ན།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65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4" y="1057958"/>
            <a:ext cx="9061806" cy="799476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b="1" dirty="0">
                <a:solidFill>
                  <a:schemeClr val="accent1"/>
                </a:solidFill>
              </a:rPr>
              <a:t>འཆར་སྣང་དང་དམིགས་དོན།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2D1495D-878D-4642-A6E2-90679D773AC2}"/>
              </a:ext>
            </a:extLst>
          </p:cNvPr>
          <p:cNvSpPr txBox="1">
            <a:spLocks/>
          </p:cNvSpPr>
          <p:nvPr/>
        </p:nvSpPr>
        <p:spPr>
          <a:xfrm>
            <a:off x="192719" y="1948985"/>
            <a:ext cx="8848362" cy="443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ཚོང་ལཱའི་ཡོན་ཏན་ལྟེ་བ་གི་ དམིགས་དོན་དང་ འཆར་སྣང་གཉིས་ གཅིག་གིས་གཅིག་ལུ་ ངོ་འཚོལ་ནི་མི་འོང་།</a:t>
            </a:r>
            <a:endParaRPr lang="en-GB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1400" b="1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“</a:t>
            </a:r>
            <a:r>
              <a:rPr lang="bo-CN" sz="1400" b="1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འཆར་སྣང་འདི་རེ་འདོད་ཨིན། དམིགས་དོན་འདི་ བྱ ་ལེན་འབད་རུང་བ་ཅིག་ཨིན།</a:t>
            </a:r>
            <a:r>
              <a:rPr lang="en-GB" sz="1400" b="1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” 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(ཇེ་ ཕཱལཀ་ ཀོས་ཀི། དྲེ་ཝན་ལས་སྡེའི་འཛིན་སྐྱོང་མདོ་ཆེན)</a:t>
            </a:r>
            <a:endParaRPr lang="en-GB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ཚོང་ལཱའི་ལྟེ་བ་གི་</a:t>
            </a: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དམིགས་དོན།</a:t>
            </a:r>
            <a:endParaRPr lang="en-GB" sz="1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ལྟེ་བ་གིས་ ག་ཅི་འབདཝ་ཨིན་ན་དང་ ལྟེ་བའི་ལས་གཡོགཔ་དང་ ཁེ་གྱོང་ཡོད་མི་ཚུ་ལུ་ ལྟེ་བ་འདི་ ག་ཅི་སྦེ་གཞི་བཙུགས་འབད་ཡོདཔ་ཨིན་ནའི་དོན་ལུ་ སྟོནམ་ཨིན། </a:t>
            </a:r>
            <a:endParaRPr lang="en-GB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དམིགས་དོན་འདི་ </a:t>
            </a: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སྐབས་སུ་བབས་པའི་གནས་སྟངས་ལུ་ གཞི་བཞག་སྟེ་ཨིནམ་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དང་ ལྟེ་བ་འདི་ </a:t>
            </a: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ད་ལྟོ་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ག་ཏེ་ཡོདཔ་ཨིན་ན་དང་ ག་ཅི་སྦེ་གཞི་བཙུགས་འབད་ཡོདཔ་ཨིན་ན་ལུ་ གཞི་བཞག་སྟེ་ཨིན།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དམིགས་དོན་འདི་ ལྟེ་བ་འདི་གིས་ ག་ཅི་འབདཝ་ཨིན་ན་དང་ འབྲེལ་བ་ཡོདཔ་ལས་ ལྟེ་བ་གི་ཉིན་བསྟར་གྱི་ འཕྲུལ་སྤྱོད་ཀྱི་སྐོར་ལས་ཨིན།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དམིགས་དོན་འདི་གིས་ ལྟེ་བེ་གི་འཆར་སྣང་འགྲུབ་ནི་ལུ་ ལག་ལེན་དངོས་བསྟར་ནང་ ག་ཅི་འབད་དགོཔ་ཡོདཔ་ཨིན་ན་སྟོནམ་ཨིན།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དམིགས་དོན་འདི་ ཐག་ཆོད་སྦེ་མེན་པ་ ལྟེ་བ་འདི་འགྱུར་ཏེ་འགྱོ་བའི་སྐབས་ལུ་ དམིགས་དོན་འདི་ཡང་ འགྱུར་བཅོས་འབད་བཏུབ།</a:t>
            </a:r>
            <a:endParaRPr lang="en-GB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93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4" y="1335049"/>
            <a:ext cx="9061806" cy="829956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2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ལྟེ་བའི་</a:t>
            </a:r>
            <a:r>
              <a:rPr lang="bo-CN" sz="28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དམིགས་དོན་</a:t>
            </a:r>
            <a:r>
              <a:rPr lang="bo-CN" sz="2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དང་</a:t>
            </a:r>
            <a:r>
              <a:rPr lang="bo-CN" sz="28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འཆར་སྣང་</a:t>
            </a:r>
            <a:r>
              <a:rPr lang="bo-CN" sz="2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། </a:t>
            </a:r>
            <a:endParaRPr lang="en-GB" sz="28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2D1495D-878D-4642-A6E2-90679D773AC2}"/>
              </a:ext>
            </a:extLst>
          </p:cNvPr>
          <p:cNvSpPr txBox="1">
            <a:spLocks/>
          </p:cNvSpPr>
          <p:nvPr/>
        </p:nvSpPr>
        <p:spPr>
          <a:xfrm>
            <a:off x="121467" y="2232105"/>
            <a:ext cx="8277101" cy="443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o-CN" sz="2400" dirty="0"/>
              <a:t>ལྟེ་བའི་འཆར་སྣང་འདི་ཡང་</a:t>
            </a:r>
            <a:endParaRPr lang="bo-CN" dirty="0"/>
          </a:p>
          <a:p>
            <a:pPr lvl="1">
              <a:buFont typeface="Wingdings" pitchFamily="2" charset="2"/>
              <a:buChar char="Ø"/>
            </a:pPr>
            <a:r>
              <a:rPr lang="bo-CN" dirty="0"/>
              <a:t>ཁྱོད་རའི་ལྟེ་བ་གི་ཡུན་རིང་གི་དམིགས་དོན་ཚུ་བརྩམས་ནི།</a:t>
            </a:r>
            <a:endParaRPr lang="en-GB" dirty="0"/>
          </a:p>
          <a:p>
            <a:pPr lvl="1">
              <a:buFont typeface="Wingdings" pitchFamily="2" charset="2"/>
              <a:buChar char="Ø"/>
            </a:pPr>
            <a:r>
              <a:rPr lang="bo-CN" dirty="0"/>
              <a:t>རེ་འདོད་སྦོམ་སྦེ་བསྐྱེད་དགོ: ལྟེ་བ་འདི་གིས་ ལོ་༥- ༡༠ གྱི་རྒྱབ་ལས་ ག་ཅི་གྲུབ་དགོཔ་ཡོདཔ་ཨིན་ན་ འདི་ལུ་གཙོ་བོ་བཏོན་དགོ།</a:t>
            </a:r>
          </a:p>
          <a:p>
            <a:pPr lvl="1">
              <a:buFont typeface="Wingdings" pitchFamily="2" charset="2"/>
              <a:buChar char="Ø"/>
            </a:pPr>
            <a:r>
              <a:rPr lang="bo-CN" dirty="0"/>
              <a:t>འཆར་སྣང་ལེགས་ཤོམ་འདི་རང་ གནས་སྐབས་ལེ་ཤ་ལུ་མ་བལྟ་བར་ དམིགས་དོན་གཙོ་བོ་གཅིག་ལུ་ དམིགས་པ་བསྐྱེད་དེ་ ཧིང་སངས་ས་སྦེ་འོང་དགོཔ་དང་ ཐུང་ཀུ་ཅིག་འོང་དགོ་པའི་ཁར་ ཁྱོད་རའི་འཐུས་མི་ཚུ་ལུ་ སེམས་ཤུགས་བྱིན་ཚུགས་མི་ཅིག་འོང་དགོཔ་ཨིན། </a:t>
            </a:r>
          </a:p>
          <a:p>
            <a:pPr lvl="1">
              <a:buFont typeface="Wingdings" pitchFamily="2" charset="2"/>
              <a:buChar char="Ø"/>
            </a:pPr>
            <a:r>
              <a:rPr lang="bo-CN" dirty="0"/>
              <a:t>ཁྱོད་ར་ཚོར་དྲག་ཅན་ཅིག་འོང་དགོཔ་ཨིན། དེ་ཡང་ འདུ་ཤེས་ཅན་གྱི་སྐད་ཡིག་འདི་གིས་ རང་ལུ་བརྒྱུད་སྐུལ་འབད་མི་རྒྱུ་མཚན་འདི་ ཡར་སེང་རྐྱབ་ཚུགསཔ།</a:t>
            </a:r>
            <a:endParaRPr lang="en-GB" dirty="0"/>
          </a:p>
          <a:p>
            <a:pPr lvl="1">
              <a:buFont typeface="Wingdings" pitchFamily="2" charset="2"/>
              <a:buChar char="Ø"/>
            </a:pPr>
            <a:r>
              <a:rPr lang="bo-CN" dirty="0"/>
              <a:t>འ་ནཱི་འཆར་སྣང་འདི་ སྡེ་ཚན་ཅིག་ཨིནམ་སྦེ་ བཟོ་དགོཔ་དང་ དེ་ཡང་ སྡེ་ཚན་གྱི་འཐུས་མི་གེ་ར་གིས་ འ་ནཱི་འཆར་སྣང་གི་ཐོག་ཁར་ མནོ་བསམ་བཏང་ཚུགས་ནིའི་དོན་ལུ་ཨིན།</a:t>
            </a:r>
            <a:endParaRPr lang="en-GB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C76960-3888-7D44-9D72-8021C967574A}"/>
              </a:ext>
            </a:extLst>
          </p:cNvPr>
          <p:cNvSpPr txBox="1"/>
          <p:nvPr/>
        </p:nvSpPr>
        <p:spPr>
          <a:xfrm>
            <a:off x="1555422" y="188536"/>
            <a:ext cx="202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err="1"/>
              <a:t>Some</a:t>
            </a:r>
            <a:r>
              <a:rPr lang="es-ES" sz="2800" i="1" dirty="0"/>
              <a:t> </a:t>
            </a:r>
            <a:r>
              <a:rPr lang="es-ES" sz="2800" i="1" dirty="0" err="1"/>
              <a:t>tools</a:t>
            </a:r>
            <a:r>
              <a:rPr lang="es-ES" sz="28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0127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47" y="1053998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bo-CN" sz="32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འཆར་སྣང་དང་དམིགས་དོན།</a:t>
            </a:r>
            <a:endParaRPr lang="en-GB" sz="3200" b="1" dirty="0">
              <a:solidFill>
                <a:schemeClr val="accent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2D1495D-878D-4642-A6E2-90679D773AC2}"/>
              </a:ext>
            </a:extLst>
          </p:cNvPr>
          <p:cNvSpPr txBox="1">
            <a:spLocks/>
          </p:cNvSpPr>
          <p:nvPr/>
        </p:nvSpPr>
        <p:spPr>
          <a:xfrm>
            <a:off x="248447" y="2173722"/>
            <a:ext cx="8618462" cy="443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ལྟེ་བའི་དམིགས་དོན་འདི་ཡང: </a:t>
            </a:r>
            <a:endParaRPr lang="en-GB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ལྟེ་བ་འདི་ ད་ལྟ་བ་ལུ་གནས་ཏེ་ཡོདཔ་དང་ འ་ནཱི་འདི་འབྲེལ་མཐུད་ག་ཏེ་་ཡོད་མི་ལུ་ གཞི་བཞག་སྟེ་ཨིནམ་དང་ ག་ཅི་སྦེ་གཞི་བཙུགས་འབད་དེ་ཡོདཔ་ཨིན་ན་ལུ་ གཞི་བཞག་སྟེ་ཨིན་ཟེར་མི་འདི་མནོ་བསམ་བཏང་དགོཔ་ཨིན།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དམིགས་དོན་འདི་ ལྟེ་བ་གིས་ འཆར་སྣང་གྲུབ་ནིའི་དོན་ལུ་ ག་ཅི་འབདཝ་ཨིན་ན་ རྗོད་ཚིག་དག་པ་ཅིག་ནང་བཀོད་དེ་ཡོད་མི་འདི་ཨིན། ཁྱོད་ཀྱིས་འ་ནཱི་འདི་ འཆར་གཞི་ཅིག་སྦེ་མནོ་བསམ་བཏང་ཞིནམ་ལས་ ཁྱོད་རའི་འཆར་སྣང་ལུ་ བསམ་ཞིབ་འབད་དེ་ “འཆར་སྣང་ཚུ་གྲུབ་དགོ་པ་ཅིན་ ག་ཅི་འབདཝ་དྲག་ག་ཟེར་” དྲི་བ་འདི་དྲི།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འཆར་སྣང་འདི་ཐུང་ཀུ་ཅིག་སྦེ་འོང་དགོ་པའི་ཁར་ གནད་དོན་གུར་ཕོགཔ་སྦེ་འོང་དགོཔ་དང་ སེམས་ཁར་དྲན་ཚུགསཔ་སྦེ་འོང་དགོཔ་ཨིན། </a:t>
            </a:r>
            <a:endParaRPr lang="en-GB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GB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A5490E-8419-444B-A904-AA9C740F24AD}"/>
              </a:ext>
            </a:extLst>
          </p:cNvPr>
          <p:cNvSpPr txBox="1"/>
          <p:nvPr/>
        </p:nvSpPr>
        <p:spPr>
          <a:xfrm>
            <a:off x="1555422" y="188536"/>
            <a:ext cx="202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err="1"/>
              <a:t>Some</a:t>
            </a:r>
            <a:r>
              <a:rPr lang="es-ES" sz="2800" i="1" dirty="0"/>
              <a:t> </a:t>
            </a:r>
            <a:r>
              <a:rPr lang="es-ES" sz="2800" i="1" dirty="0" err="1"/>
              <a:t>tools</a:t>
            </a:r>
            <a:r>
              <a:rPr lang="es-ES" sz="28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5154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5599" y="1678378"/>
            <a:ext cx="8423115" cy="1561739"/>
          </a:xfrm>
        </p:spPr>
        <p:txBody>
          <a:bodyPr>
            <a:normAutofit/>
          </a:bodyPr>
          <a:lstStyle/>
          <a:p>
            <a:r>
              <a:rPr lang="bo-CN" sz="44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འ་ནཱི་་གོང་ལུ་བཀོད་ཡོད་པའི་གནད་དོན་ཚུ་ལུ་ ཨ་རྟག་རང་ལཱ་འབད་གེ།</a:t>
            </a:r>
            <a:r>
              <a:rPr lang="en-US" sz="44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en-GB" sz="4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  <a:sym typeface="Wingdings" pitchFamily="2" charset="2"/>
              </a:rPr>
              <a:t></a:t>
            </a:r>
            <a:endParaRPr lang="en-GB" sz="4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141" y="3502410"/>
            <a:ext cx="6858000" cy="774753"/>
          </a:xfrm>
        </p:spPr>
        <p:txBody>
          <a:bodyPr anchor="ctr">
            <a:normAutofit/>
          </a:bodyPr>
          <a:lstStyle/>
          <a:p>
            <a:r>
              <a:rPr lang="bo-CN" sz="4000" dirty="0">
                <a:solidFill>
                  <a:schemeClr val="accent1"/>
                </a:solidFill>
              </a:rPr>
              <a:t>བཀྲིན་ཆེ</a:t>
            </a:r>
            <a:r>
              <a:rPr lang="en-US" sz="4000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102" y="6088962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386" y="6088962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27709" y="1644117"/>
            <a:ext cx="8515350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bo-CN" sz="2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ཁྱོད་ཀྱིས་འབད་བ་ཅིན་ </a:t>
            </a:r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ཚོང་ལཱའི་ཡོན་ཏན་ལྟེ་བ་ཟེར་མི་འདི་ག་ཅི་འོང་ནི་མས</a:t>
            </a:r>
            <a:r>
              <a:rPr lang="en-GB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r>
              <a:rPr lang="en-GB" sz="2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</p:txBody>
      </p:sp>
      <p:pic>
        <p:nvPicPr>
          <p:cNvPr id="7" name="Imagen 6" descr="Flag of Laos - Wikipedia">
            <a:extLst>
              <a:ext uri="{FF2B5EF4-FFF2-40B4-BE49-F238E27FC236}">
                <a16:creationId xmlns:a16="http://schemas.microsoft.com/office/drawing/2014/main" id="{B4BA73CF-5B30-4B46-8B32-4EA222752A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2804" y="2754195"/>
            <a:ext cx="1809742" cy="12064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0EC480-F9D0-8140-869D-14182ABF9F9B}"/>
              </a:ext>
            </a:extLst>
          </p:cNvPr>
          <p:cNvSpPr txBox="1"/>
          <p:nvPr/>
        </p:nvSpPr>
        <p:spPr>
          <a:xfrm>
            <a:off x="2955642" y="4891931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4"/>
              </a:rPr>
              <a:t>www.menti.com</a:t>
            </a:r>
            <a:r>
              <a:rPr lang="es-ES" sz="2800" b="1" dirty="0"/>
              <a:t> </a:t>
            </a:r>
          </a:p>
        </p:txBody>
      </p:sp>
      <p:pic>
        <p:nvPicPr>
          <p:cNvPr id="8" name="Imagen 7" descr="Flag Of Bhutan. Bhutan Flag Free Stock Photo - Public ...">
            <a:extLst>
              <a:ext uri="{FF2B5EF4-FFF2-40B4-BE49-F238E27FC236}">
                <a16:creationId xmlns:a16="http://schemas.microsoft.com/office/drawing/2014/main" id="{F512B4BF-CA9B-354F-A711-8839E96961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7686" y="2754195"/>
            <a:ext cx="1809742" cy="1200840"/>
          </a:xfrm>
          <a:prstGeom prst="rect">
            <a:avLst/>
          </a:prstGeom>
        </p:spPr>
      </p:pic>
      <p:pic>
        <p:nvPicPr>
          <p:cNvPr id="9" name="Imagen 8" descr="File:Flag of Nepal (white background, aspect ratio 3-2 ...">
            <a:extLst>
              <a:ext uri="{FF2B5EF4-FFF2-40B4-BE49-F238E27FC236}">
                <a16:creationId xmlns:a16="http://schemas.microsoft.com/office/drawing/2014/main" id="{99F99D7C-D489-BE4E-B4F2-F86943B87F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67922" y="2748541"/>
            <a:ext cx="1811510" cy="12064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50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4">
            <a:extLst>
              <a:ext uri="{FF2B5EF4-FFF2-40B4-BE49-F238E27FC236}">
                <a16:creationId xmlns:a16="http://schemas.microsoft.com/office/drawing/2014/main" id="{FD453B66-5B48-464F-9B90-EB8B84E14B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07" t="3622" r="2" b="11135"/>
          <a:stretch/>
        </p:blipFill>
        <p:spPr>
          <a:xfrm>
            <a:off x="7021317" y="2361211"/>
            <a:ext cx="1716502" cy="322910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0035EB-68D8-4099-ADF9-37E653DA42C2}"/>
              </a:ext>
            </a:extLst>
          </p:cNvPr>
          <p:cNvSpPr/>
          <p:nvPr/>
        </p:nvSpPr>
        <p:spPr>
          <a:xfrm>
            <a:off x="5328061" y="5369615"/>
            <a:ext cx="1622994" cy="111778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20CFBC-C1A3-4659-B365-30DAE99D86C0}"/>
              </a:ext>
            </a:extLst>
          </p:cNvPr>
          <p:cNvSpPr/>
          <p:nvPr/>
        </p:nvSpPr>
        <p:spPr>
          <a:xfrm>
            <a:off x="125404" y="5369615"/>
            <a:ext cx="2353294" cy="11177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539AD84-9E67-4B34-A98D-40EE9EE6B1F6}"/>
              </a:ext>
            </a:extLst>
          </p:cNvPr>
          <p:cNvSpPr/>
          <p:nvPr/>
        </p:nvSpPr>
        <p:spPr>
          <a:xfrm>
            <a:off x="2556628" y="5369615"/>
            <a:ext cx="2696224" cy="11177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0D66BC-35BE-4914-87E5-90A47C643C46}"/>
              </a:ext>
            </a:extLst>
          </p:cNvPr>
          <p:cNvSpPr/>
          <p:nvPr/>
        </p:nvSpPr>
        <p:spPr>
          <a:xfrm>
            <a:off x="5028982" y="4174655"/>
            <a:ext cx="1876858" cy="11242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876AD3-6DC6-4B47-8906-4C2425698839}"/>
              </a:ext>
            </a:extLst>
          </p:cNvPr>
          <p:cNvSpPr/>
          <p:nvPr/>
        </p:nvSpPr>
        <p:spPr>
          <a:xfrm>
            <a:off x="4718461" y="2762999"/>
            <a:ext cx="2302856" cy="131419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E1E43-791D-F298-7936-1B3B3DB21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49" y="1452567"/>
            <a:ext cx="4675661" cy="120633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ཁྱོད་ཀྱིས་འབད་བ་ཅིན་ ཚོང་ལཱའི་ཡོན་ཏན་ལྟེ་བ་</a:t>
            </a:r>
            <a:br>
              <a:rPr lang="en-US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ཟེར་མི་འདི་ག་ཅི་འོང་དགོ་ནི་མས</a:t>
            </a:r>
            <a:r>
              <a:rPr lang="en-GB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5E6CC6-35D4-4170-96E0-C1162D0FC36C}"/>
              </a:ext>
            </a:extLst>
          </p:cNvPr>
          <p:cNvSpPr/>
          <p:nvPr/>
        </p:nvSpPr>
        <p:spPr>
          <a:xfrm>
            <a:off x="82386" y="2762999"/>
            <a:ext cx="2245178" cy="8233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55F2DF-48AC-41FF-B3E9-68ECD42F1C3A}"/>
              </a:ext>
            </a:extLst>
          </p:cNvPr>
          <p:cNvSpPr/>
          <p:nvPr/>
        </p:nvSpPr>
        <p:spPr>
          <a:xfrm>
            <a:off x="2435680" y="2762999"/>
            <a:ext cx="2190874" cy="8233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36716E-13A5-49C5-B212-BC993CFB34B8}"/>
              </a:ext>
            </a:extLst>
          </p:cNvPr>
          <p:cNvSpPr txBox="1">
            <a:spLocks/>
          </p:cNvSpPr>
          <p:nvPr/>
        </p:nvSpPr>
        <p:spPr>
          <a:xfrm>
            <a:off x="103895" y="2774881"/>
            <a:ext cx="2129206" cy="720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ཚོང་ལཱའི་ཡོན་ཏན་ལྟེ་བ་འདི་ ཚོང་རིག་གི་སྐོར་ལས་ ཡོན་ཏན་དང་གནས་སྡུད་ཐོབ་ས་དང་ ལག་ལེན་ཚིུ་འཐོབ་ས་ཨིན།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E015D9-447A-4B32-ACB4-71A841174D0C}"/>
              </a:ext>
            </a:extLst>
          </p:cNvPr>
          <p:cNvSpPr txBox="1">
            <a:spLocks/>
          </p:cNvSpPr>
          <p:nvPr/>
        </p:nvSpPr>
        <p:spPr>
          <a:xfrm>
            <a:off x="2419471" y="2766965"/>
            <a:ext cx="2222175" cy="664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ཚོང་ལཱའི་ཡོན་ཏན་ལྟེ་བ་འདི་ ཚོང་རིག་གི་སྐོར་ལས་ གསར་བཏོད་ཐོན་ས་དང་ ཚོང་རིག་གོང་འཕེལ་བཏང་སའི་ལྟེ་བ་ཅིག་ཨིན།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4AFC4F-DA5F-44CB-AF7B-ABB0C74EC346}"/>
              </a:ext>
            </a:extLst>
          </p:cNvPr>
          <p:cNvSpPr txBox="1">
            <a:spLocks/>
          </p:cNvSpPr>
          <p:nvPr/>
        </p:nvSpPr>
        <p:spPr>
          <a:xfrm>
            <a:off x="4707778" y="2774881"/>
            <a:ext cx="2361999" cy="1206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ཚོང་ལཱའི་ཡོན་ཏན་ལྟེ་བ་འདི་ མི་གཞོནམ་ཚུ་འཛོམས་ཏེ་ ཁོང་རའི་ཚོང་འབྲེལ་གྱི་འཆར་གཞི་བརྩམས།  མཁས་ཆོག་ཚུ་ལས་རྒྱབ་སྐྱོར་འཚོལ་ཏེ་ ཁོང་རའི་ བཟོ་དཔེ་བཟོ་ས་ཨིན།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9E72241-EC0C-45CE-A655-C49E7B1CB830}"/>
              </a:ext>
            </a:extLst>
          </p:cNvPr>
          <p:cNvSpPr/>
          <p:nvPr/>
        </p:nvSpPr>
        <p:spPr>
          <a:xfrm>
            <a:off x="80189" y="4183571"/>
            <a:ext cx="1793915" cy="8233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D2C2B6-1542-45E6-9FC9-120B35CF48F0}"/>
              </a:ext>
            </a:extLst>
          </p:cNvPr>
          <p:cNvSpPr txBox="1">
            <a:spLocks/>
          </p:cNvSpPr>
          <p:nvPr/>
        </p:nvSpPr>
        <p:spPr>
          <a:xfrm>
            <a:off x="56393" y="4174655"/>
            <a:ext cx="1871908" cy="764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ཚོང་ལཱའི་ཡོན་ཏན་ལྟེ་བ་འདི་ གནས་སྐབས་དང་ཤེས་ཡོན་ཚུ་ གྲོས་བསྡུར་འབད་ས་ཅིག་ཨིན།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55A930-105F-482D-B625-1CB57CB3C4C1}"/>
              </a:ext>
            </a:extLst>
          </p:cNvPr>
          <p:cNvSpPr/>
          <p:nvPr/>
        </p:nvSpPr>
        <p:spPr>
          <a:xfrm>
            <a:off x="1984941" y="4183570"/>
            <a:ext cx="2956956" cy="1108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2CDDDF5-01B0-44F2-BBE8-600068229DC4}"/>
              </a:ext>
            </a:extLst>
          </p:cNvPr>
          <p:cNvSpPr txBox="1">
            <a:spLocks/>
          </p:cNvSpPr>
          <p:nvPr/>
        </p:nvSpPr>
        <p:spPr>
          <a:xfrm>
            <a:off x="1933775" y="4181127"/>
            <a:ext cx="3077179" cy="111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ཚོང་ལཱའི་ཡོན་ཏན་ལྟེ་བ་འདི་ ཚོང་འབྲེལ་འགོ་བཙུགས་ནིའི་དོན་ལུ་ ཞིབ་འཚོལ་འབད། ཚོང་འབྲེལ་འགོ་བཙུགས། ལྷབ་སྦྱང་འབད། གནས་སྐབས་སྤྱི་བསྡོམ་འབད་ས་དང་ བཟོ་དཔེ་བཟོ་ས་ཨིན།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EDC8E7-3954-4D18-AAE3-A039E61B2F92}"/>
              </a:ext>
            </a:extLst>
          </p:cNvPr>
          <p:cNvSpPr txBox="1">
            <a:spLocks/>
          </p:cNvSpPr>
          <p:nvPr/>
        </p:nvSpPr>
        <p:spPr>
          <a:xfrm>
            <a:off x="5330782" y="5412370"/>
            <a:ext cx="1748949" cy="686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ཚོང་ལཱའི་ཡོན་ཏན་ལྟེ་བ་འདི་ ཨི་དང་ཨའེ་ ཡར་རྒྱས་བཏང་སའི་ལྟེ་བ་ཅིག་ཨིན།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060EF2B-B734-4D1C-A3F5-E1A67603F7A4}"/>
              </a:ext>
            </a:extLst>
          </p:cNvPr>
          <p:cNvSpPr txBox="1">
            <a:spLocks/>
          </p:cNvSpPr>
          <p:nvPr/>
        </p:nvSpPr>
        <p:spPr>
          <a:xfrm>
            <a:off x="5046286" y="4164883"/>
            <a:ext cx="1867426" cy="1039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ཚོང་ལཱའི་ཡོན་ཏན་ལྟེ་བ་འདི་ ལྷོད་ལྷོད་སྦེ་སྡོད་ཞིནམ་ལས་ ཕུལ་བྱུང་ཅན་གྱི་གསར་བཏོད་ཚུ་འཐོན་ས་ཨིན།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950CAF-E788-4C7F-A5D2-FA107280155E}"/>
              </a:ext>
            </a:extLst>
          </p:cNvPr>
          <p:cNvSpPr txBox="1">
            <a:spLocks/>
          </p:cNvSpPr>
          <p:nvPr/>
        </p:nvSpPr>
        <p:spPr>
          <a:xfrm>
            <a:off x="99937" y="5394941"/>
            <a:ext cx="2335743" cy="612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ཚོང་ལཱའི་ཡོན་ཏན་ལྟེ་བ་འདི་ མི་ངོམ་རང་རང་སོ་སོ་ ཚོང་འབྲེལ་འཐབ་ནིའི་དོན་ལུ་ རྒྱབ་སྐྱོར་དང་ གོང་འཕེལ་བཏང་སའི་ས་སྒོ་ཅིག་འོང་དགོཔ་ཨིན།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1616C80-3A4E-420A-8116-7F5936152C09}"/>
              </a:ext>
            </a:extLst>
          </p:cNvPr>
          <p:cNvSpPr txBox="1">
            <a:spLocks/>
          </p:cNvSpPr>
          <p:nvPr/>
        </p:nvSpPr>
        <p:spPr>
          <a:xfrm>
            <a:off x="2543284" y="5363142"/>
            <a:ext cx="2784777" cy="1016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ཚོང་ལཱའི་ཡོན་ཏན་ལྟེ་བ་འདི་ ཚོང་རྐྱབ་དགོ་མནོ་མི་ཚུ་ གཅིག་ཁར་འཛོམས་ཞིནམ་ལས་ ཁྱད་རིག་ཅན་གྱི་རྒྱབ་སྐྱོར་དང་ལམ་སྟོན་གྱི་དོན་ལུ་ ཁོང་རའི་གནས་སྐབས་ཚུ་ གྲོས་བསྡུར་འབད་སའི་གྲོས་འཛོམས་ཅིག་ཨིན།</a:t>
            </a:r>
          </a:p>
        </p:txBody>
      </p:sp>
    </p:spTree>
    <p:extLst>
      <p:ext uri="{BB962C8B-B14F-4D97-AF65-F5344CB8AC3E}">
        <p14:creationId xmlns:p14="http://schemas.microsoft.com/office/powerpoint/2010/main" val="171944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05DFF5-D7F8-4A8E-8FBB-B77FA83FF7C9}"/>
              </a:ext>
            </a:extLst>
          </p:cNvPr>
          <p:cNvSpPr/>
          <p:nvPr/>
        </p:nvSpPr>
        <p:spPr>
          <a:xfrm>
            <a:off x="4305546" y="4391891"/>
            <a:ext cx="2393569" cy="138446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8DC173-45E3-41FA-BF1E-0C11BCAA0029}"/>
              </a:ext>
            </a:extLst>
          </p:cNvPr>
          <p:cNvSpPr/>
          <p:nvPr/>
        </p:nvSpPr>
        <p:spPr>
          <a:xfrm>
            <a:off x="118011" y="4391891"/>
            <a:ext cx="2071007" cy="9480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EEDF22-00FA-41AC-8959-A80BE25E9A04}"/>
              </a:ext>
            </a:extLst>
          </p:cNvPr>
          <p:cNvSpPr/>
          <p:nvPr/>
        </p:nvSpPr>
        <p:spPr>
          <a:xfrm>
            <a:off x="2280061" y="4391891"/>
            <a:ext cx="1947555" cy="13823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21D3A6-C997-4E1D-A04E-ECB00392D23B}"/>
              </a:ext>
            </a:extLst>
          </p:cNvPr>
          <p:cNvSpPr/>
          <p:nvPr/>
        </p:nvSpPr>
        <p:spPr>
          <a:xfrm>
            <a:off x="4305546" y="2604652"/>
            <a:ext cx="2393569" cy="13379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FEF11C-5AA8-82C1-9A3A-480D3CEC5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5" y="1370611"/>
            <a:ext cx="4411961" cy="1234043"/>
          </a:xfrm>
        </p:spPr>
        <p:txBody>
          <a:bodyPr>
            <a:noAutofit/>
          </a:bodyPr>
          <a:lstStyle/>
          <a:p>
            <a:r>
              <a:rPr lang="bo-CN" sz="3200" b="1" dirty="0"/>
              <a:t>ཁྱོད་ཀྱིས་འབད་བ་ཅིན་ ཚོང་ལཱའི་ཡོན་ཏན་ལྟེ་བ་ཟེར་མི་འདི་ག་ཅི་འོང་དགོ་ནི་མས</a:t>
            </a:r>
            <a:r>
              <a:rPr lang="en-GB" sz="3200" b="1" dirty="0"/>
              <a:t>?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A5304-016E-93EA-663A-D91D01F94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8849" y="4367999"/>
            <a:ext cx="2414103" cy="145383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མི་སྡེའི་གནས་ཚད་ལུ་ ཚོང་ལཱ་འབད་མི་གཞོནམ་ཚུ་ལུ་ ལམ་སྟོན་བྱིན་མི་ཅིག་དང་ ཁོང་རའི་རིག་རྩལ་གོང་འཕེལ་བཏང་མི་ཅིག་འོང་དགོ། འ་ནཱི་འདི་ ཚོང་འབྲེལ་གྱི་ལཱ་མ་འདྲཝ་ནང་ལུ་ ལག་ལེན་དངོས་བསྟར་གྱི་ཐབས་ལམ་དང་ཐབས་ཤེས་ཚུ་ཨིན།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F899A0-0C3C-4278-BFFA-B1C0EB474DCD}"/>
              </a:ext>
            </a:extLst>
          </p:cNvPr>
          <p:cNvSpPr/>
          <p:nvPr/>
        </p:nvSpPr>
        <p:spPr>
          <a:xfrm>
            <a:off x="118011" y="2604653"/>
            <a:ext cx="2353294" cy="1648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6787EB-E45D-405B-B7F5-B62545B50855}"/>
              </a:ext>
            </a:extLst>
          </p:cNvPr>
          <p:cNvSpPr/>
          <p:nvPr/>
        </p:nvSpPr>
        <p:spPr>
          <a:xfrm>
            <a:off x="2549235" y="2604654"/>
            <a:ext cx="1678381" cy="13379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BD03A4-C19C-43F8-80F7-E9EB704A10A1}"/>
              </a:ext>
            </a:extLst>
          </p:cNvPr>
          <p:cNvSpPr txBox="1">
            <a:spLocks/>
          </p:cNvSpPr>
          <p:nvPr/>
        </p:nvSpPr>
        <p:spPr>
          <a:xfrm>
            <a:off x="129887" y="2638302"/>
            <a:ext cx="2350574" cy="1268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རིག་བསྡུར་འབད་དེ། གནས་སྐབས་བཟོ་ས། སྦྱོང་བརྡར་བྱིན་ས། གསར་བཏོན་འབད་ས། ལམ་སྟོན་བྱིན་ས་དང་ མ་དངུལ་གྱི་རྒྱབ་སྐྱོར་འཚོལ་ནི་ལས་འགོ་བཙུགས་ཏེ་ གནས་སྐབས་གསརཔ་ཚུ་ ལེགས་ཤོམ་བཟོ་ས་ཨིན།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CF3726-3B6A-4922-AD20-7ED515CB874F}"/>
              </a:ext>
            </a:extLst>
          </p:cNvPr>
          <p:cNvSpPr txBox="1">
            <a:spLocks/>
          </p:cNvSpPr>
          <p:nvPr/>
        </p:nvSpPr>
        <p:spPr>
          <a:xfrm>
            <a:off x="2558391" y="2667986"/>
            <a:ext cx="1582605" cy="1170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བརྡ་དོན་ཚུ་བསགས་བཞག་སའི་མཛོད་ཁང་བཟུམ་ཅིག་ཨིན།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2783C2-8114-45FF-89F8-D91CCC954BBA}"/>
              </a:ext>
            </a:extLst>
          </p:cNvPr>
          <p:cNvSpPr txBox="1">
            <a:spLocks/>
          </p:cNvSpPr>
          <p:nvPr/>
        </p:nvSpPr>
        <p:spPr>
          <a:xfrm>
            <a:off x="4271900" y="2693719"/>
            <a:ext cx="2307030" cy="999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ཉམས་མྱོང་བརྗེ་སོར་འབད། གྲུབ་མཐའ་ཚུ་སེམས་ཁར་འཆར་ནི་དང་ ག་ཅི་རང་འབད་རུང་ ངོ་མ་སྦེ་འབད་ཐོག་ལས་ ཡོན་ཏན་ཚུ་བཟོ་མི་འདི་ཨིན།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C881B5-AE1C-4F23-9AEA-EF2416FA7083}"/>
              </a:ext>
            </a:extLst>
          </p:cNvPr>
          <p:cNvSpPr txBox="1">
            <a:spLocks/>
          </p:cNvSpPr>
          <p:nvPr/>
        </p:nvSpPr>
        <p:spPr>
          <a:xfrm>
            <a:off x="2251116" y="4402682"/>
            <a:ext cx="2020783" cy="1384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ཚོང་ལཱ་འབད་མི་ཚུ་ལུ་ ཁོང་ར་ ཚོང་ལཱ་མ་འབད་བའི་ཧེ་མ། འབད་བའི་སྐབས་དང་ ཚོང་ལཱ་འགོ་བཙུགས་ཚར་བའི་ཤུལ་ལུ་ གནས་སྐབས་ལེགས་ཤོམ་བཟོ་ནིའི་དོན་ལུ་ མཐུན་རྐྱེན་བྱིན་མི་ཅིག་ཨིན།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F1E225B-6805-4314-990E-B4DA495AB848}"/>
              </a:ext>
            </a:extLst>
          </p:cNvPr>
          <p:cNvSpPr txBox="1">
            <a:spLocks/>
          </p:cNvSpPr>
          <p:nvPr/>
        </p:nvSpPr>
        <p:spPr>
          <a:xfrm>
            <a:off x="89065" y="4471956"/>
            <a:ext cx="2162051" cy="743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ཡོན་ཏན། རིག་རྩལ་དང་བྱ་སྤྱོད་ཚུ་ གྲོས་བསྡུར་འབད་སའི་གྲོས་གནས་ཅིག་ཨིནམ་འོང་།</a:t>
            </a:r>
          </a:p>
        </p:txBody>
      </p:sp>
      <p:pic>
        <p:nvPicPr>
          <p:cNvPr id="17" name="Imagen 4">
            <a:extLst>
              <a:ext uri="{FF2B5EF4-FFF2-40B4-BE49-F238E27FC236}">
                <a16:creationId xmlns:a16="http://schemas.microsoft.com/office/drawing/2014/main" id="{C7E2645E-9231-4E3C-9AEF-2E0D2EA87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07" t="3622" r="2" b="11135"/>
          <a:stretch/>
        </p:blipFill>
        <p:spPr>
          <a:xfrm>
            <a:off x="6863939" y="2224144"/>
            <a:ext cx="1716502" cy="32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75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11EEC-6B15-30C1-2F9A-993DF860A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808" y="1150269"/>
            <a:ext cx="2744203" cy="4094163"/>
          </a:xfrm>
        </p:spPr>
        <p:txBody>
          <a:bodyPr>
            <a:normAutofit/>
          </a:bodyPr>
          <a:lstStyle/>
          <a:p>
            <a:endParaRPr lang="bo-CN" sz="900" dirty="0"/>
          </a:p>
          <a:p>
            <a:endParaRPr lang="bo-CN" sz="900" dirty="0"/>
          </a:p>
          <a:p>
            <a:endParaRPr lang="bo-CN" sz="900" dirty="0"/>
          </a:p>
          <a:p>
            <a:endParaRPr lang="bo-CN" sz="900" dirty="0"/>
          </a:p>
          <a:p>
            <a:endParaRPr lang="bo-CN" sz="900" dirty="0"/>
          </a:p>
          <a:p>
            <a:endParaRPr lang="en-US" sz="9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F90D7B-4316-460C-89CE-CC4FFD6823CB}"/>
              </a:ext>
            </a:extLst>
          </p:cNvPr>
          <p:cNvSpPr/>
          <p:nvPr/>
        </p:nvSpPr>
        <p:spPr>
          <a:xfrm>
            <a:off x="4445954" y="5338825"/>
            <a:ext cx="2458072" cy="12251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26CC4C-7283-4A9B-B3CE-F4C2EBA3A4D8}"/>
              </a:ext>
            </a:extLst>
          </p:cNvPr>
          <p:cNvSpPr/>
          <p:nvPr/>
        </p:nvSpPr>
        <p:spPr>
          <a:xfrm>
            <a:off x="78375" y="5324105"/>
            <a:ext cx="1898814" cy="8985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BAA557-BA08-411F-8A5A-86201D0C27EA}"/>
              </a:ext>
            </a:extLst>
          </p:cNvPr>
          <p:cNvSpPr/>
          <p:nvPr/>
        </p:nvSpPr>
        <p:spPr>
          <a:xfrm>
            <a:off x="2051909" y="5356655"/>
            <a:ext cx="2332967" cy="11074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486C22-F4B4-40CD-A644-5BD2EE73CD2D}"/>
              </a:ext>
            </a:extLst>
          </p:cNvPr>
          <p:cNvSpPr/>
          <p:nvPr/>
        </p:nvSpPr>
        <p:spPr>
          <a:xfrm>
            <a:off x="5517083" y="3608508"/>
            <a:ext cx="1386942" cy="16270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0E2851-97AC-4849-A98F-F01C53E7D0EA}"/>
              </a:ext>
            </a:extLst>
          </p:cNvPr>
          <p:cNvSpPr/>
          <p:nvPr/>
        </p:nvSpPr>
        <p:spPr>
          <a:xfrm>
            <a:off x="4912894" y="2474241"/>
            <a:ext cx="1991131" cy="103095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AB5448-8487-430F-9C0F-F12A7BFC8407}"/>
              </a:ext>
            </a:extLst>
          </p:cNvPr>
          <p:cNvSpPr/>
          <p:nvPr/>
        </p:nvSpPr>
        <p:spPr>
          <a:xfrm>
            <a:off x="78375" y="2474241"/>
            <a:ext cx="2476330" cy="10309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84D9DB-9D96-4684-A39F-7B2DD52823B7}"/>
              </a:ext>
            </a:extLst>
          </p:cNvPr>
          <p:cNvSpPr/>
          <p:nvPr/>
        </p:nvSpPr>
        <p:spPr>
          <a:xfrm>
            <a:off x="2630905" y="2474241"/>
            <a:ext cx="2205790" cy="10309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D90D7D-4910-4375-8C59-73D36D0CB386}"/>
              </a:ext>
            </a:extLst>
          </p:cNvPr>
          <p:cNvSpPr txBox="1">
            <a:spLocks/>
          </p:cNvSpPr>
          <p:nvPr/>
        </p:nvSpPr>
        <p:spPr>
          <a:xfrm>
            <a:off x="43829" y="2444856"/>
            <a:ext cx="2545422" cy="879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ཚོང་འབྲེལ་གྱི་སྐོར་ལས་ ལྷབ་སྦྱང་འབད་ས། ཡོན་ཏན་འཛིན་སྐྱོང་འབད་སའི་ལྟེ་བ། ཞིབ་འཚོལ་འབད་ས་དང་ ཁྱད་རིག་གི་སྦྱོང་བརྡར་བྱིན་སའི་ལྟེ་བ་ཅིག་ཨིན།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3C8411-2409-463B-B39C-683A00A208A2}"/>
              </a:ext>
            </a:extLst>
          </p:cNvPr>
          <p:cNvSpPr/>
          <p:nvPr/>
        </p:nvSpPr>
        <p:spPr>
          <a:xfrm>
            <a:off x="78375" y="3617424"/>
            <a:ext cx="1979156" cy="11993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F8FEFE9-B561-4950-B8DD-83F1BED48452}"/>
              </a:ext>
            </a:extLst>
          </p:cNvPr>
          <p:cNvSpPr/>
          <p:nvPr/>
        </p:nvSpPr>
        <p:spPr>
          <a:xfrm>
            <a:off x="2153653" y="3617423"/>
            <a:ext cx="3289204" cy="16270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EC4D754-9ED8-4874-89FB-9CF8E0AFA24A}"/>
              </a:ext>
            </a:extLst>
          </p:cNvPr>
          <p:cNvSpPr txBox="1">
            <a:spLocks/>
          </p:cNvSpPr>
          <p:nvPr/>
        </p:nvSpPr>
        <p:spPr>
          <a:xfrm>
            <a:off x="33993" y="1190439"/>
            <a:ext cx="4411961" cy="1315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ཁྱོད་ཀྱིས་འབད་བ་ཅིན་ ཚོང་ལཱའི་ཡོན་ཏན་ལྟེ་བ་ཟེར་མི་འདི་ག་ཅི་འོང་དགོ་ནི་མས</a:t>
            </a:r>
            <a:r>
              <a:rPr lang="en-GB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D4F87E4-F033-4B6F-A2C4-7D3655903075}"/>
              </a:ext>
            </a:extLst>
          </p:cNvPr>
          <p:cNvSpPr txBox="1">
            <a:spLocks/>
          </p:cNvSpPr>
          <p:nvPr/>
        </p:nvSpPr>
        <p:spPr>
          <a:xfrm>
            <a:off x="2614996" y="2440930"/>
            <a:ext cx="2237608" cy="879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རྒྱལ་ཁབ་ཕྱི་དང་ནང་གཉིས་ཆ་ར་ལུ་ ཚོང་འབྲེལ་འགོ་བཙུགས་དང་ ཚོང་འབྲེལ་འབད་མི་ཚུ་ལུ་ བརྡ་དོན་བྱིན་སའི་ས་སྒོ་ཅིག་ཨིན།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B4FFD1E-CEEF-4515-88CC-B6BB38B5404A}"/>
              </a:ext>
            </a:extLst>
          </p:cNvPr>
          <p:cNvSpPr txBox="1">
            <a:spLocks/>
          </p:cNvSpPr>
          <p:nvPr/>
        </p:nvSpPr>
        <p:spPr>
          <a:xfrm>
            <a:off x="4908149" y="2559203"/>
            <a:ext cx="1840565" cy="605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ལྷབ་སྦྱང་འབད་སའི་ལྟེ་བ་ཅིག་ཨིན།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7EBA911-44F4-4C9C-8EF9-E09F7C565857}"/>
              </a:ext>
            </a:extLst>
          </p:cNvPr>
          <p:cNvSpPr txBox="1">
            <a:spLocks/>
          </p:cNvSpPr>
          <p:nvPr/>
        </p:nvSpPr>
        <p:spPr>
          <a:xfrm>
            <a:off x="98298" y="3665552"/>
            <a:ext cx="1878891" cy="1199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ཚོང་འབྲེལ་གྱི་ལཱ་འབད་མི་ཚུ་གི་དོན་ལུ་ ཞིབ་འཚོལ་དང་སྦྱོང་བརྡར་འབད་སའི་ལྟེ་བ་ཅིག་ཨིན།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61DDBAA-13E7-4586-BC33-DC04F4078855}"/>
              </a:ext>
            </a:extLst>
          </p:cNvPr>
          <p:cNvSpPr txBox="1">
            <a:spLocks/>
          </p:cNvSpPr>
          <p:nvPr/>
        </p:nvSpPr>
        <p:spPr>
          <a:xfrm>
            <a:off x="2164538" y="3632575"/>
            <a:ext cx="3250609" cy="1464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༡) ཚོང་འབྲེལ་གྱི་ཇོ་བདག་ཚུ་ ཁོང་རའི་ཚོང་འབྲེལ་འདི་ གོང་འཕེལ་བཏང་ནིའི་དོན་ལུ་ ཁོང་ར་ནང་དོག་ གཅིག་ཁར་འཛོམས་ཞིནམ་ལས་ ཚོང་འབྲེལ་གྱི་གནད་དོན་ཚུ་ བསྡུ་ལེན་དང་བརྗེ་སོར་འབད་ས་ཅིག་ཨིནམ་དང་ ༢) འ་ནཱི་འདི་ འོས་ལྡན་གྱི་ཚོང་ལཱ་འབད་མི་ཚུ་ ཚོང་ལཱ་འགོ་བཙུགས་ནིའི་དོན་ལུ་ བརྟག་ཞིབ་འབད་སའི་ས་སྒོ་ཅིག་ཨིན།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DB638D-C006-45D7-9ABB-732183B31384}"/>
              </a:ext>
            </a:extLst>
          </p:cNvPr>
          <p:cNvSpPr txBox="1">
            <a:spLocks/>
          </p:cNvSpPr>
          <p:nvPr/>
        </p:nvSpPr>
        <p:spPr>
          <a:xfrm>
            <a:off x="5489373" y="3633058"/>
            <a:ext cx="1365046" cy="1663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ལཱ་འོས་ལུ་ ཚོང་ལཱ་འབད་མི་ཚུ་ ལྷབ་སྦྱང་འབད་སའི་ས་སྒོ་ལེགས་ཤོམ་ཅིག་ཨིན།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1414852-53FE-485F-95BF-AFAD43471BC5}"/>
              </a:ext>
            </a:extLst>
          </p:cNvPr>
          <p:cNvSpPr txBox="1">
            <a:spLocks/>
          </p:cNvSpPr>
          <p:nvPr/>
        </p:nvSpPr>
        <p:spPr>
          <a:xfrm>
            <a:off x="10201" y="5359772"/>
            <a:ext cx="1979156" cy="754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ཚོང་ལཱ་ ཁྱད་འཕགས་ཅན་སྦེ་འབད་ཚུགས་པའི་ ལྟེ་བ་ཅིག་ཨིན།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D362813-8F7C-4B21-90E9-58377D2659C4}"/>
              </a:ext>
            </a:extLst>
          </p:cNvPr>
          <p:cNvSpPr txBox="1">
            <a:spLocks/>
          </p:cNvSpPr>
          <p:nvPr/>
        </p:nvSpPr>
        <p:spPr>
          <a:xfrm>
            <a:off x="2021252" y="5331205"/>
            <a:ext cx="2418859" cy="754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ཚོང་ལཱའི་ཡོན་ཏན་ལྟེ་བ་ཟེར་བའི་སྐབས་ ཨི་གིས་འབད་བ་ཅིན་ ཚོང་ལཱ་ལུ་གོཝ་ཨིནམ་དང་ ཀེ་འདི་ ག་ཅི་ལུ་འཇུགཔ་ཨིན་ན་མ་ཤེས་ དེ་འབདཝ་ད་ སི་འདི་ ལྟེ་བ་ལུ་གོཝ་ཨིན།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37FB4E0-30F7-4C47-A813-29D6CE863429}"/>
              </a:ext>
            </a:extLst>
          </p:cNvPr>
          <p:cNvSpPr txBox="1">
            <a:spLocks/>
          </p:cNvSpPr>
          <p:nvPr/>
        </p:nvSpPr>
        <p:spPr>
          <a:xfrm>
            <a:off x="4415533" y="5367603"/>
            <a:ext cx="2458072" cy="1127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ཚོང་རིགས་ཀྱི་སྦྱོང་བརྡར་བྱིན་སའི་ལྟེ་བ་ ཁྱད་འཕགས་ཅན་དང་ ལེགས་ཤོམ། དེ་བཟུམ་སྦེ་རང་ སྦྱོང་བརྡར་ལེགས་ཤོམ་བྱིན་ས་ཅིག་ཨིན།</a:t>
            </a:r>
          </a:p>
        </p:txBody>
      </p:sp>
      <p:pic>
        <p:nvPicPr>
          <p:cNvPr id="26" name="Imagen 1">
            <a:extLst>
              <a:ext uri="{FF2B5EF4-FFF2-40B4-BE49-F238E27FC236}">
                <a16:creationId xmlns:a16="http://schemas.microsoft.com/office/drawing/2014/main" id="{49E2B9B5-1A44-4DBC-ABA2-478A5B60A1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27" t="2844" b="10860"/>
          <a:stretch/>
        </p:blipFill>
        <p:spPr>
          <a:xfrm>
            <a:off x="7005962" y="2422566"/>
            <a:ext cx="1862434" cy="36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09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">
            <a:extLst>
              <a:ext uri="{FF2B5EF4-FFF2-40B4-BE49-F238E27FC236}">
                <a16:creationId xmlns:a16="http://schemas.microsoft.com/office/drawing/2014/main" id="{7118D916-51C1-4E63-9A50-2B7F806497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27" t="2844" b="10860"/>
          <a:stretch/>
        </p:blipFill>
        <p:spPr>
          <a:xfrm>
            <a:off x="7005962" y="2422566"/>
            <a:ext cx="1862434" cy="36745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E7DE7-6B6D-C688-FD1F-9F2490F87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80" y="2534771"/>
            <a:ext cx="998269" cy="3642192"/>
          </a:xfrm>
        </p:spPr>
        <p:txBody>
          <a:bodyPr>
            <a:normAutofit/>
          </a:bodyPr>
          <a:lstStyle/>
          <a:p>
            <a:endParaRPr lang="bo-CN" sz="800" dirty="0"/>
          </a:p>
          <a:p>
            <a:endParaRPr lang="en-US" sz="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C29C8F-1A10-4A86-9A29-D7B211C31339}"/>
              </a:ext>
            </a:extLst>
          </p:cNvPr>
          <p:cNvSpPr/>
          <p:nvPr/>
        </p:nvSpPr>
        <p:spPr>
          <a:xfrm>
            <a:off x="4813713" y="2767166"/>
            <a:ext cx="2295648" cy="83058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45CF18-AD6A-4D8D-8F84-6FF8237E9028}"/>
              </a:ext>
            </a:extLst>
          </p:cNvPr>
          <p:cNvSpPr/>
          <p:nvPr/>
        </p:nvSpPr>
        <p:spPr>
          <a:xfrm>
            <a:off x="129834" y="2767167"/>
            <a:ext cx="2129934" cy="8305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2F8EFB-7B31-4AF7-A86A-85D28F651A9A}"/>
              </a:ext>
            </a:extLst>
          </p:cNvPr>
          <p:cNvSpPr/>
          <p:nvPr/>
        </p:nvSpPr>
        <p:spPr>
          <a:xfrm>
            <a:off x="2331222" y="2767167"/>
            <a:ext cx="2395776" cy="8305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4E60C6-5407-4FE2-A5A0-4D370F650504}"/>
              </a:ext>
            </a:extLst>
          </p:cNvPr>
          <p:cNvSpPr txBox="1">
            <a:spLocks/>
          </p:cNvSpPr>
          <p:nvPr/>
        </p:nvSpPr>
        <p:spPr>
          <a:xfrm>
            <a:off x="90250" y="2784939"/>
            <a:ext cx="2097090" cy="651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1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ཚོང་ལཱ་འབད་མི་ཚུ་ ཡོན་ཏན་ཐོབ་སའི་ལྟེ་བ་ཅིག་ཨིན།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EE46CF-2A98-4ED9-9D5E-EA63B6A3AA77}"/>
              </a:ext>
            </a:extLst>
          </p:cNvPr>
          <p:cNvSpPr/>
          <p:nvPr/>
        </p:nvSpPr>
        <p:spPr>
          <a:xfrm>
            <a:off x="129833" y="3910349"/>
            <a:ext cx="5091351" cy="13153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2A2046-E901-4AE9-A7A3-0867A3663371}"/>
              </a:ext>
            </a:extLst>
          </p:cNvPr>
          <p:cNvSpPr txBox="1">
            <a:spLocks/>
          </p:cNvSpPr>
          <p:nvPr/>
        </p:nvSpPr>
        <p:spPr>
          <a:xfrm>
            <a:off x="53787" y="1295547"/>
            <a:ext cx="4411961" cy="1315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ཁྱོད་ཀྱིས་འབད་བ་ཅིན་ ཚོང་ལཱའི་ཡོན་ཏན་ལྟེ་བ་ཟེར་མི་འདི་ག་ཅི་འོང་དགོ་ནི་མས</a:t>
            </a:r>
            <a:r>
              <a:rPr lang="en-GB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E8C62B-163C-42BE-A876-9DAE5F71B632}"/>
              </a:ext>
            </a:extLst>
          </p:cNvPr>
          <p:cNvSpPr txBox="1">
            <a:spLocks/>
          </p:cNvSpPr>
          <p:nvPr/>
        </p:nvSpPr>
        <p:spPr>
          <a:xfrm>
            <a:off x="2306287" y="2740090"/>
            <a:ext cx="2621160" cy="772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རྒྱལ་སྤྱི་དང་ རྒྱལ་ཁབ་ནང་འཁོད་ཀྱི་ ཚོང་འབྲེལ་བསྡོམ་རོགས་ཕྱད་སའི་ས་སྒོ་ཅིག་ཨིན།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DE0993-1D9D-4D4E-A4A0-B057AF96C0AE}"/>
              </a:ext>
            </a:extLst>
          </p:cNvPr>
          <p:cNvSpPr txBox="1">
            <a:spLocks/>
          </p:cNvSpPr>
          <p:nvPr/>
        </p:nvSpPr>
        <p:spPr>
          <a:xfrm>
            <a:off x="4813713" y="2740090"/>
            <a:ext cx="2295649" cy="83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ཚོང་འབྲེལ་གྱི་ལཱ་འབད་མི་ཚུའི་ནང་འཁོད་ ཉམས་མྱོང་བརྗེ་སོར་འབད་ས་ཨིན།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0D9D981-84BE-4DCB-95C3-638F2FA60B01}"/>
              </a:ext>
            </a:extLst>
          </p:cNvPr>
          <p:cNvSpPr txBox="1">
            <a:spLocks/>
          </p:cNvSpPr>
          <p:nvPr/>
        </p:nvSpPr>
        <p:spPr>
          <a:xfrm>
            <a:off x="126009" y="3958477"/>
            <a:ext cx="5150596" cy="879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ཚོང་འབྲེལ་ཆུང་བ་ཚུ་ སྦྱོང་བརྡར་འབད་སའི་ལྟེ་བ་ཅིག་ཨིནམ་དང་ ཚོང་འབྲེལ་གསརཔ་བཙུགས་མི་དང་ སློབ་ཕྲུག་ཚུ་ ཚོང་འབྲེལ་གྱི་སྦྱང་བ་འབད་སའི་ལྟེ་བ་ཅིག་ཨིན། ལྟེ་བ་འདི་ཁར་ ཚོང་རིགས་ཀྱི་སློབ་ཕྲུག་ཚུ་ ཚོང་འབྲེལ་ངོ་མ་སྦེ་འབད་མི་ཚུ་དང་ གཅིག་ཁར་བཞག་ཞིནམ་ལས་ ལྷབ་སྦྱང་འབད་ཚུགས།</a:t>
            </a:r>
          </a:p>
        </p:txBody>
      </p:sp>
    </p:spTree>
    <p:extLst>
      <p:ext uri="{BB962C8B-B14F-4D97-AF65-F5344CB8AC3E}">
        <p14:creationId xmlns:p14="http://schemas.microsoft.com/office/powerpoint/2010/main" val="413019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765516-F6D6-465F-A082-E912CF34E623}"/>
              </a:ext>
            </a:extLst>
          </p:cNvPr>
          <p:cNvSpPr/>
          <p:nvPr/>
        </p:nvSpPr>
        <p:spPr>
          <a:xfrm>
            <a:off x="94207" y="2486117"/>
            <a:ext cx="3357553" cy="260443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F27C65-70A4-4092-A857-CC5785754991}"/>
              </a:ext>
            </a:extLst>
          </p:cNvPr>
          <p:cNvSpPr/>
          <p:nvPr/>
        </p:nvSpPr>
        <p:spPr>
          <a:xfrm>
            <a:off x="3546638" y="2486118"/>
            <a:ext cx="2442484" cy="19019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93065E-0FC1-4044-A31F-23D4F45325C7}"/>
              </a:ext>
            </a:extLst>
          </p:cNvPr>
          <p:cNvSpPr txBox="1">
            <a:spLocks/>
          </p:cNvSpPr>
          <p:nvPr/>
        </p:nvSpPr>
        <p:spPr>
          <a:xfrm>
            <a:off x="127052" y="2561325"/>
            <a:ext cx="3277208" cy="1779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ཚོང་འབྲེལ་འགོ་བཙུགས་ཡངན་ ཚོང་འབྲེལ་ཞིབ་འཚོལ་ལྟེ་བའི་དོན་ལུ་ གྲོས་འཛོམས་ཡངན་ སློབ་ཕྲུག་ཚུ་དང་ ཚོང་འབྲེལ་གྱི་མཁས་ཆོག་ཚུ་ མཐུད་འབྲེལ་འབད་ཞིནམ་ལས་ གསར་བཏོད་ཅན་གྱི་ཚོང་འབྲེལ་གྱི་གནས་སྐབས་བཟོ་ས་དང་ གྲུབ་མཐའ་ཚུ་ ལག་ལེན་འཐབ་ས་དང་ཡངན་ ལྷབ་སྦྱང་འབད་སའི་ལྟེ་བ་དང་ མཐུད་འབྲེལ་འབད་དེ་ གནས་སྐབས་ཚུ་གཅིག་སྡོམ་འབད་ཐོག་ལས་ ཚོང་གི་ལཱ་དང་འབྲེལ་བའི་མནོ་ལུགས་བཟོ་མི་ཅིག་ཨིན།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43EA24-CD78-46B7-939D-C47288DEE4D8}"/>
              </a:ext>
            </a:extLst>
          </p:cNvPr>
          <p:cNvSpPr txBox="1">
            <a:spLocks/>
          </p:cNvSpPr>
          <p:nvPr/>
        </p:nvSpPr>
        <p:spPr>
          <a:xfrm>
            <a:off x="49826" y="1202315"/>
            <a:ext cx="4411961" cy="1315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ཁྱོད་ཀྱིས་འབད་བ་ཅིན་ ཚོང་ལཱའི་ཡོན་ཏན་ལྟེ་བ་ཟེར་མི་འདི་ག་ཅི་འོང་དགོ་ནི་མས</a:t>
            </a:r>
            <a:r>
              <a:rPr lang="en-GB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endParaRPr lang="en-US" sz="24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DE4B20-4870-449F-8E57-48B455FC1AAD}"/>
              </a:ext>
            </a:extLst>
          </p:cNvPr>
          <p:cNvSpPr txBox="1">
            <a:spLocks/>
          </p:cNvSpPr>
          <p:nvPr/>
        </p:nvSpPr>
        <p:spPr>
          <a:xfrm>
            <a:off x="3661558" y="2571079"/>
            <a:ext cx="2129642" cy="1901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ཚོང་ལཱའི་ཡོན་ཏན་ལྟེ་བ་ཟེར་མི་འདི་ ཚོང་འབྲེལ་གྱི་ལཱ་འབད་མི་ལེགས་ཤོམ་བཟོ་ནིའི་དོན་ལུ་ ཉམས་མྱོང་། ཀི་དེབ་དང་ ཡིག་ཆ་དང་ ཁྱད་ཆོས་བཅོད་ར་འཐདཔ་ཡོད་མི་ཚུའི་དོན་ལུ་ ལྟེ་བ་ཅིག་སྦེ་བཟོ་བཟོཝ་ཨིན།</a:t>
            </a:r>
          </a:p>
        </p:txBody>
      </p:sp>
      <p:pic>
        <p:nvPicPr>
          <p:cNvPr id="10" name="Imagen 1">
            <a:extLst>
              <a:ext uri="{FF2B5EF4-FFF2-40B4-BE49-F238E27FC236}">
                <a16:creationId xmlns:a16="http://schemas.microsoft.com/office/drawing/2014/main" id="{74C835AE-FC60-41BD-A57A-CDEA9EDFE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32" t="2464" r="8" b="11051"/>
          <a:stretch/>
        </p:blipFill>
        <p:spPr>
          <a:xfrm>
            <a:off x="6349341" y="2040575"/>
            <a:ext cx="2202118" cy="42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5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A597A3-9C44-455B-B4B5-E4EBB023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722" y="4014388"/>
            <a:ext cx="7651668" cy="166970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2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ཨེན་ཀོར་དྲབ་ལུ་པི་༤</a:t>
            </a:r>
            <a:r>
              <a:rPr lang="en-US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br>
              <a:rPr lang="en-US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bo-CN" sz="24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ལག་གཡོག་ཤེས་ཡོན་དང་ ཤེས་ཡོན་ཞིབ་འཚོལ་གྱི་དོན་ལུ་ ཚོང་ལཱའི་ཡོན་ཏན་ལྟེ་བ་ཚུ་ ལག་ལེན་འཐབ་ནི་ནང་ འབྲེལ་མཐུན་བཟོ་བ།</a:t>
            </a:r>
            <a:endParaRPr lang="en-US" sz="2400" i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502722" y="1434320"/>
            <a:ext cx="7350826" cy="2450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bo-CN" sz="4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</a:t>
            </a:r>
            <a:r>
              <a:rPr lang="en-GB" sz="4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  <a:p>
            <a:pPr>
              <a:spcAft>
                <a:spcPts val="200"/>
              </a:spcAft>
            </a:pPr>
            <a:r>
              <a:rPr lang="en-GB" sz="4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			</a:t>
            </a:r>
            <a:r>
              <a:rPr lang="bo-CN" sz="4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ཡོན་ཏན</a:t>
            </a:r>
            <a:r>
              <a:rPr lang="en-GB" sz="4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  <a:p>
            <a:pPr>
              <a:spcAft>
                <a:spcPts val="200"/>
              </a:spcAft>
            </a:pPr>
            <a:r>
              <a:rPr lang="en-GB" sz="4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							</a:t>
            </a:r>
            <a:r>
              <a:rPr lang="bo-CN" sz="4000" b="1" dirty="0">
                <a:solidFill>
                  <a:schemeClr val="accent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</a:t>
            </a:r>
            <a:endParaRPr lang="en-GB" sz="40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66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A2707E-8F63-4A0B-86C4-4EEA0BD10579}"/>
</file>

<file path=customXml/itemProps3.xml><?xml version="1.0" encoding="utf-8"?>
<ds:datastoreItem xmlns:ds="http://schemas.openxmlformats.org/officeDocument/2006/customXml" ds:itemID="{334E3BB0-8E0D-4834-A0A1-255EC6757BC7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4cca9a1c-ea03-4f56-8ded-6c285728d794"/>
    <ds:schemaRef ds:uri="http://schemas.microsoft.com/office/infopath/2007/PartnerControls"/>
    <ds:schemaRef ds:uri="9e7cb493-a9cd-49cd-846c-930d19753eb9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3124</TotalTime>
  <Words>3852</Words>
  <Application>Microsoft Office PowerPoint</Application>
  <PresentationFormat>On-screen Show (4:3)</PresentationFormat>
  <Paragraphs>178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DDC Uchen</vt:lpstr>
      <vt:lpstr>Expressway Rg</vt:lpstr>
      <vt:lpstr>Wingdings</vt:lpstr>
      <vt:lpstr>Office Theme</vt:lpstr>
      <vt:lpstr>ཚོང་ལཱའི་ཡོན་ཏན་ལྟེ་བ་ཟེར་མི་འདི་ག་ཅི་སྨོ?</vt:lpstr>
      <vt:lpstr>PowerPoint Presentation</vt:lpstr>
      <vt:lpstr>PowerPoint Presentation</vt:lpstr>
      <vt:lpstr>ཁྱོད་ཀྱིས་འབད་བ་ཅིན་ ཚོང་ལཱའི་ཡོན་ཏན་ལྟེ་བ་ ཟེར་མི་འདི་ག་ཅི་འོང་དགོ་ནི་མས?</vt:lpstr>
      <vt:lpstr>ཁྱོད་ཀྱིས་འབད་བ་ཅིན་ ཚོང་ལཱའི་ཡོན་ཏན་ལྟེ་བ་ཟེར་མི་འདི་ག་ཅི་འོང་དགོ་ནི་མས?</vt:lpstr>
      <vt:lpstr>PowerPoint Presentation</vt:lpstr>
      <vt:lpstr>PowerPoint Presentation</vt:lpstr>
      <vt:lpstr>PowerPoint Presentation</vt:lpstr>
      <vt:lpstr>ཨེན་ཀོར་དྲབ་ལུ་པི་༤:  ལག་གཡོག་ཤེས་ཡོན་དང་ ཤེས་ཡོན་ཞིབ་འཚོལ་གྱི་དོན་ལུ་ ཚོང་ལཱའི་ཡོན་ཏན་ལྟེ་བ་ཚུ་ ལག་ལེན་འཐབ་ནི་ནང་ འབྲེལ་མཐུན་བཟོ་བ།</vt:lpstr>
      <vt:lpstr>ཚོང་ལཱའི་ཡོན་ཏན་ལྟེ་བ་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ཁྱོད་ར་ ཚོང་ལཱའི་ཡོན་ཏན་ལྟེ་བ་འདི་ གཞི་བཙུགས་འབད་ནིའི་དོན་ལུ་ ག་ཅི་དགོཔ་སྨོ?</vt:lpstr>
      <vt:lpstr>ཁྱོད་ར་ ཚོང་ལཱའི་ཡོན་ཏན་ལྟེ་བ་འདི་ གཞི་བཙུགས་འབད་ནིའི་དོན་ལུ་ ག་ཅི་དགོཔ་སྨོ?</vt:lpstr>
      <vt:lpstr>ཁྱོད་ར་ ཚོང་ལཱའི་ཡོན་ཏན་ལྟེ་བ་འདི་ གཞི་བཙུགས་འབད་ནིའི་དོན་ལུ་ ག་ཅི་དགོཔ་སྨོ?</vt:lpstr>
      <vt:lpstr>ཁྱོད་ར་ ཚོང་ལཱའི་ཡོན་ཏན་ལྟེ་བ་འདི་ གཞི་བཙུགས་འབད་ནིའི་དོན་ལུ་ ག་ཅི་དགོཔ་སྨོ?</vt:lpstr>
      <vt:lpstr>ཁྱོད་ར་ ཚོང་ལཱའི་ཡོན་ཏན་ལྟེ་བ་འདི་ གཞི་བཙུགས་འབད་ནིའི་དོན་ལུ་ ག་ཅི་དགོཔ་སྨོ?</vt:lpstr>
      <vt:lpstr>ཁྱོད་ར་ ཚོང་ལཱའི་ཡོན་ཏན་ལྟེ་བ་འདི་ གཞི་བཙུགས་འབད་ནིའི་དོན་ལུ་ ག་ཅི་དགོཔ་སྨོ?</vt:lpstr>
      <vt:lpstr>PowerPoint Presentation</vt:lpstr>
      <vt:lpstr>འཆར་སྣང་དང་དམིགས་དོན།</vt:lpstr>
      <vt:lpstr>ལྟེ་བའི་དམིགས་དོན་དང་འཆར་སྣང་། </vt:lpstr>
      <vt:lpstr>འཆར་སྣང་དང་དམིགས་དོན།</vt:lpstr>
      <vt:lpstr>འ་ནཱི་་གོང་ལུ་བཀོད་ཡོད་པའི་གནད་དོན་ཚུ་ལུ་ ཨ་རྟག་རང་ལཱ་འབད་གེ།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Visual Effects</cp:lastModifiedBy>
  <cp:revision>90</cp:revision>
  <dcterms:created xsi:type="dcterms:W3CDTF">2021-06-04T16:06:26Z</dcterms:created>
  <dcterms:modified xsi:type="dcterms:W3CDTF">2022-10-16T10:43:01Z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