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57" r:id="rId5"/>
    <p:sldId id="256" r:id="rId6"/>
    <p:sldId id="277" r:id="rId7"/>
    <p:sldId id="314" r:id="rId8"/>
    <p:sldId id="368" r:id="rId9"/>
    <p:sldId id="364" r:id="rId10"/>
    <p:sldId id="365" r:id="rId11"/>
    <p:sldId id="369" r:id="rId12"/>
    <p:sldId id="366" r:id="rId13"/>
    <p:sldId id="370" r:id="rId14"/>
    <p:sldId id="352" r:id="rId15"/>
    <p:sldId id="302" r:id="rId16"/>
    <p:sldId id="36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BAEA"/>
    <a:srgbClr val="189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64" autoAdjust="0"/>
    <p:restoredTop sz="85429" autoAdjust="0"/>
  </p:normalViewPr>
  <p:slideViewPr>
    <p:cSldViewPr snapToGrid="0">
      <p:cViewPr>
        <p:scale>
          <a:sx n="69" d="100"/>
          <a:sy n="69" d="100"/>
        </p:scale>
        <p:origin x="856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0B054-A7E3-4C46-A3DC-95C0A9E1C73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70139-1794-494E-AE18-8355041D2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15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B7F31-E679-48CC-9423-9B6BFCA4E2AC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C4FCC-A7BB-4998-9C5C-F010D2AC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5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4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2A9C8B11-6DF5-407C-A3F0-6FBE553F4739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8477" y="-40407"/>
            <a:ext cx="491867" cy="462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018B2-BEF1-4DA8-82B4-376877853B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052" y="-12036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5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7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3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8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6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0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7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BBFD9-E13D-410C-BF4D-FF5EB14A7A38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6AB6-A428-4229-9434-94E028D66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9" r:id="rId4"/>
    <p:sldLayoutId id="2147483671" r:id="rId5"/>
    <p:sldLayoutId id="2147483664" r:id="rId6"/>
    <p:sldLayoutId id="2147483668" r:id="rId7"/>
    <p:sldLayoutId id="2147483672" r:id="rId8"/>
    <p:sldLayoutId id="2147483673" r:id="rId9"/>
    <p:sldLayoutId id="2147483674" r:id="rId10"/>
    <p:sldLayoutId id="2147483666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pixabay.com/en/spain-flag-heraldry-red-yellow-2906824/" TargetMode="Externa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hyperlink" Target="https://www.pngall.com/checklist-png" TargetMode="Externa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mystic.com/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checklist-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checklist-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428017"/>
            <a:ext cx="6746966" cy="2387600"/>
          </a:xfrm>
        </p:spPr>
        <p:txBody>
          <a:bodyPr>
            <a:normAutofit/>
          </a:bodyPr>
          <a:lstStyle/>
          <a:p>
            <a:r>
              <a:rPr lang="bo-CN" sz="7200" dirty="0">
                <a:latin typeface="Expressway Rg"/>
              </a:rPr>
              <a:t>ལས་རིམ་འཐེབ།</a:t>
            </a:r>
            <a:br>
              <a:rPr lang="de-DE" sz="7200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Georgia"/>
              </a:rPr>
            </a:br>
            <a:r>
              <a:rPr lang="bo-CN" sz="1800" b="0" dirty="0">
                <a:latin typeface="Expressway Rg"/>
              </a:rPr>
              <a:t>ཚོང་ལཱའི་ཡོན་ཏན་ལྟེ་བ་གིས་ ཤེས་ཡོན་དང་ཞིབ་འཚོལ་གྱི་ནང་ལུ་ གསར་བཏོད་ཅན་གྱི་ཚོང་ལཱའི་ལག་ལེན་མཐའ་སྐྱོང་འབད་ནི།</a:t>
            </a:r>
            <a:br>
              <a:rPr lang="de-A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de-A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en-US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33057"/>
            <a:ext cx="7315200" cy="3000983"/>
          </a:xfrm>
        </p:spPr>
        <p:txBody>
          <a:bodyPr>
            <a:normAutofit/>
          </a:bodyPr>
          <a:lstStyle/>
          <a:p>
            <a:r>
              <a:rPr lang="bo-CN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སྦྱོངབ་བརྡར་པ་ལུ་སྦྱོང་བརྡར་བྱི་ནི་ ༤ པ།</a:t>
            </a:r>
            <a:endParaRPr lang="de-AT" sz="2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bo-CN"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ཚོང་ལཱའི་ལམ་དང་ལམ་ལུགས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endParaRPr lang="de-AT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bo-CN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སྤྱི་ཟླ་༥ པའི་སྤྱི་ཚེས་༩-༡༡  ཚུན། སྤྱི་ལོ་༢༢། </a:t>
            </a:r>
          </a:p>
          <a:p>
            <a:r>
              <a:rPr lang="bo-CN" sz="1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ཨཱ་ལི་ཀེན་ཀྲི་གཙུག་ལག་སློབ་སྡེ</a:t>
            </a:r>
            <a:endParaRPr lang="de-AT" sz="1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Project ref.: </a:t>
            </a:r>
            <a:r>
              <a:rPr lang="de-AT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617589-EPP-1-2020-1-AT-EPPKA2-CBHE-JP</a:t>
            </a:r>
          </a:p>
          <a:p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56689CE-4918-EF45-82D2-4D8F7864D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75" y="5360566"/>
            <a:ext cx="1872049" cy="136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51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44882-EB5B-0F2B-4A54-38FA4D7B0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o-CN" sz="1600" dirty="0"/>
              <a:t>གཟའ་མིག་ལྷགཔ། ༡༠/༠༥/༢༠༢༢</a:t>
            </a:r>
            <a:br>
              <a:rPr lang="bo-CN" sz="1600" dirty="0"/>
            </a:br>
            <a:r>
              <a:rPr lang="bo-CN" sz="1600" dirty="0"/>
              <a:t>ས་གནས་: ཨཱ་ལི་ཀེན་ཀྲ་གཙུག་ལག་སློབ་སྡེ- སཱེ་དི་ ཀོལ་ལི་ ཕེར་ནན་དོ/ སཱ་ལ་ པཱོ་ལི་ཝེ་ལེན་ཀྲི</a:t>
            </a:r>
            <a:endParaRPr lang="en-US" sz="160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C3C3A42-4935-5822-AF51-89B48979A8C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15472382"/>
              </p:ext>
            </p:extLst>
          </p:nvPr>
        </p:nvGraphicFramePr>
        <p:xfrm>
          <a:off x="628650" y="2535238"/>
          <a:ext cx="8118186" cy="578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641">
                  <a:extLst>
                    <a:ext uri="{9D8B030D-6E8A-4147-A177-3AD203B41FA5}">
                      <a16:colId xmlns:a16="http://schemas.microsoft.com/office/drawing/2014/main" val="2826904272"/>
                    </a:ext>
                  </a:extLst>
                </a:gridCol>
                <a:gridCol w="4507345">
                  <a:extLst>
                    <a:ext uri="{9D8B030D-6E8A-4147-A177-3AD203B41FA5}">
                      <a16:colId xmlns:a16="http://schemas.microsoft.com/office/drawing/2014/main" val="2825982755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14104661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bo-CN" dirty="0"/>
                        <a:t>དུས་ཚོད་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ལས་སྣ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གསལ་བཤད་འབད་མི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47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o-CN" dirty="0"/>
                        <a:t>༠༨:༤༥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b="1" dirty="0"/>
                        <a:t>ཚན་རིག་གླིང་ཀ་ནང་འགྱོ་ནིའི་དོན་ལས་ བཟའ་ཁང་ ཡུ་རོ་ཨིས་ཊར་ ལུ་སེན་ཀྲམ་ལས་ བཱསི་གི་ལེན་འབད་ནི།</a:t>
                      </a:r>
                    </a:p>
                    <a:p>
                      <a:r>
                        <a:rPr lang="bo-CN" dirty="0"/>
                        <a:t>ཁྱོད་ག་ཏེ་སྡོད་འདི་འབད་རུང་ བཟའ་ཁང་ ཡུ་རོ་ཨིས་ཊར་ ལུ་སེན་ཀྲམ་ལུ་ དུས་ཚོད་ཁར་འོང་གནང་། 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ཡུ་ཨེ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243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o-CN" dirty="0"/>
                        <a:t>༠༩:༠༠- ༡༡:༠༠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ཀེན་ཝ་ནི་ཟར་གྱི་སྦྱོང་བརྡར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dirty="0">
                          <a:solidFill>
                            <a:srgbClr val="FF0000"/>
                          </a:solidFill>
                        </a:rPr>
                        <a:t>ལས་རིམ་འདིའི་དོན་ལུ་ བཅའ་མར་གཏོགས་མི་ཚུ་ ཁོང་རའི་ཕང་གློག་འབག་དགོཔ་སྦེ་སླབ་ནུག།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ཝིཀ་ཀྲོར་ ཀི་ལི་མེནཊ</a:t>
                      </a:r>
                    </a:p>
                    <a:p>
                      <a:r>
                        <a:rPr lang="bo-CN" dirty="0"/>
                        <a:t>ཡུ་ཨེ/ ལཱ་གཡོག་ལྟེ་བ་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60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o-CN" dirty="0"/>
                        <a:t>༡༡:༠༠- ༡༡:༣༠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ཀཱ་ཕི་བམ་གྲོལ་ནི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049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o-CN" dirty="0"/>
                        <a:t>༡༡:༣༠- ༡༢:༣༠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b="1" dirty="0"/>
                        <a:t>ཁྱོད་རའི་དམིགས་གཏད་བསྐྱེད་ཡོད་པའི་སྡེ་ཚན་ཧ་གོ་ནི- </a:t>
                      </a:r>
                      <a:r>
                        <a:rPr lang="bo-CN" dirty="0"/>
                        <a:t>དམིགས་གཏད་བསྐྱེད་ཡོད་པའི་སྡེ་ཚན་གྱི་སྐོར་ལས་ ལེགས་ཤོམ་སྦེ་ཧ་གོ་ནིའི་དོན་ལུ་ཐབས་ལམ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ལི་སཱ་ མ་ཧཱ་ཇན་དང་ མ་ཐིའིསི་ ལེས་ཇེཀ། ཨེཕི་ཨེཆི་ཇེ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362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o-CN" dirty="0"/>
                        <a:t>༡༢:༣༠-༡༣:༣༠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b="1" dirty="0"/>
                        <a:t>ཚོང་ལཱའི་ཡོན་ཏན་ལྟེ་བ་གི་ ཚོང་འབྲེལ་འཆར་གཞིའི་ སྦྱོང་བརྡར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ཨི་ཝ་ ཧོ་ལོམ་བརཀ་དང་ ཇར་མོ་ རི་ཏ་ལྷ་ཏི། ཧཧ་ཨ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247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o-CN" dirty="0"/>
                        <a:t>༡༣:༣༠-༡༤:༡༥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ཉིན་མའི་ལྟོ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740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o-CN" dirty="0"/>
                        <a:t>༡༤:༡༥- ༡༦:༠༠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b="1" dirty="0"/>
                        <a:t>ཚོང་ལཱའི་ཡོན་ཏན་ལྟེ་བ་གི་ ཚོང་འབྲེལ་འཆར་གཞིའི་ སྦྱོང་བརྡར </a:t>
                      </a:r>
                      <a:r>
                        <a:rPr lang="bo-CN" dirty="0"/>
                        <a:t>(འཕྲོ་མཐུད་དེ)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ཨི་ཝ་ ཧོ་ལམོ་བརཀ་དང་  ཇར་མོ་ རི་ཏ་ལཧ་ཀྲི། ཧ་ཧ་ཨ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0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o-CN" dirty="0"/>
                        <a:t>༡༦:༠༠- ༡༦:༣༠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b="1" dirty="0"/>
                        <a:t>ལས་རིམ་འཐེབ་ཀྱི་སྦྱོང་བརྡར་དང་ ངོ་འདྲ་བཟོ་མི་ཚུ་གི་བཀོད་རྒྱ་མཇུག་བསྡུ་ནི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ཧ་ཧ་ཨདང་ ཡུ་ཨེ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210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3462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25880"/>
            <a:ext cx="7886700" cy="793377"/>
          </a:xfrm>
        </p:spPr>
        <p:txBody>
          <a:bodyPr>
            <a:normAutofit/>
          </a:bodyPr>
          <a:lstStyle/>
          <a:p>
            <a:r>
              <a:rPr lang="bo-CN" dirty="0"/>
              <a:t>སྦྱོང་བརྡར་གྱི་ཅ་ཆས</a:t>
            </a:r>
            <a:r>
              <a:rPr lang="de-DE" dirty="0"/>
              <a:t>: </a:t>
            </a:r>
            <a:r>
              <a:rPr lang="bo-CN" dirty="0"/>
              <a:t>མོ་དྲུལ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9716" y="2317999"/>
            <a:ext cx="8205634" cy="3464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b="1" dirty="0"/>
              <a:t>སེམས་ཁར་བཞག: ཀྲི་ཨོ་ཀྲི་༣ དང་༤ གི་ཅ་ཆས་གེ་ར་ མོ་དྲུལ་གཞི་སྟེགས་ནང་བཙུགས་ཏེ་ཡོད།</a:t>
            </a:r>
            <a:endParaRPr lang="de-DE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461805-3BEE-2349-ADE7-5B70BB8E8C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5" t="19627" r="15000"/>
          <a:stretch/>
        </p:blipFill>
        <p:spPr>
          <a:xfrm>
            <a:off x="3708137" y="3233057"/>
            <a:ext cx="4807213" cy="33331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56FF31-069E-6241-AA5B-652820D7A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56" y="338211"/>
            <a:ext cx="1067887" cy="77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94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5983" y="1435872"/>
            <a:ext cx="7772400" cy="2387600"/>
          </a:xfrm>
        </p:spPr>
        <p:txBody>
          <a:bodyPr>
            <a:normAutofit/>
          </a:bodyPr>
          <a:lstStyle/>
          <a:p>
            <a:r>
              <a:rPr lang="bo-CN" sz="9600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Georgia"/>
              </a:rPr>
              <a:t>བྱོན་པ་ལེགས་སོ</a:t>
            </a:r>
            <a:r>
              <a:rPr lang="de-DE" sz="9600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Georgia"/>
              </a:rPr>
              <a:t>!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4783" y="4596133"/>
            <a:ext cx="6799217" cy="2261867"/>
          </a:xfrm>
        </p:spPr>
        <p:txBody>
          <a:bodyPr>
            <a:normAutofit/>
          </a:bodyPr>
          <a:lstStyle/>
          <a:p>
            <a:r>
              <a:rPr lang="bo-CN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ཁྱོད་ཚུ་ སྦྱོང་བརྡར་ལས་རིམ་དང་ ཨཱ་ལི་ཀེན་ཀྲི་ལུ་སྡོད་པའི་རིང་ཁར་ སྤྲོ་བ་བྱུང་བྱུངམ་འོང་མནོ་བའི་རེ་བ་ཡོད </a:t>
            </a:r>
            <a:r>
              <a:rPr lang="de-AT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! </a:t>
            </a:r>
            <a:r>
              <a:rPr lang="de-AT" sz="4000" dirty="0">
                <a:solidFill>
                  <a:schemeClr val="accent1">
                    <a:lumMod val="50000"/>
                  </a:schemeClr>
                </a:solidFill>
                <a:latin typeface="+mn-lt"/>
                <a:sym typeface="Wingdings" pitchFamily="2" charset="2"/>
              </a:rPr>
              <a:t></a:t>
            </a:r>
            <a:endParaRPr lang="de-AT" sz="4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endParaRPr lang="en-US" sz="4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682FAEA-4866-A14E-9326-4ADF41391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56" y="272896"/>
            <a:ext cx="1067887" cy="77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26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bo-CN" sz="6000">
                <a:latin typeface="Expressway Rg"/>
              </a:rPr>
              <a:t>ལས་རིམ་འཐེབ།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261867"/>
          </a:xfrm>
        </p:spPr>
        <p:txBody>
          <a:bodyPr>
            <a:normAutofit fontScale="77500" lnSpcReduction="20000"/>
          </a:bodyPr>
          <a:lstStyle/>
          <a:p>
            <a:br>
              <a:rPr lang="de-DE" sz="8800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Georgia"/>
              </a:rPr>
            </a:br>
            <a:r>
              <a:rPr lang="bo-CN" sz="2400" b="0" dirty="0">
                <a:latin typeface="Expressway Rg"/>
              </a:rPr>
              <a:t>ཚོང་ལཱའི་ཡོན་ཏན་ལྟེ་བ་གིས་ ཤེས་ཡོན་དང་ཞིབ་འཚོལ་གྱི་ནང་ལུ་ གསར་བཏོད་ཅན་གྱི་ཚོང་ལཱའི་ལག་ལེན་མཐའ་སྐྱོང་འབད་ནི།</a:t>
            </a:r>
            <a:br>
              <a:rPr lang="de-A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de-A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de-AT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endParaRPr lang="de-AT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Project ref.: </a:t>
            </a:r>
            <a:r>
              <a:rPr lang="de-A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617589-EPP-1-2020-1-AT-EPPKA2-CBHE-JP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41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47A61F1-6017-450D-BD86-4B5CFF3B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567" y="1543697"/>
            <a:ext cx="7886700" cy="1325563"/>
          </a:xfrm>
        </p:spPr>
        <p:txBody>
          <a:bodyPr/>
          <a:lstStyle/>
          <a:p>
            <a:r>
              <a:rPr lang="bo-CN" sz="4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ཨཱ་ལི་ཀེན་ཀྲི་</a:t>
            </a:r>
            <a:r>
              <a:rPr lang="de-DE" dirty="0"/>
              <a:t>!</a:t>
            </a:r>
            <a:endParaRPr lang="de-AT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43107B7-2332-B647-8224-728B4FE20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76" y="1507770"/>
            <a:ext cx="1872049" cy="13614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12AFD89-1F0E-0847-B2C8-331F43305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67" y="3063093"/>
            <a:ext cx="5939805" cy="2585562"/>
          </a:xfrm>
          <a:prstGeom prst="rect">
            <a:avLst/>
          </a:prstGeom>
        </p:spPr>
      </p:pic>
      <p:pic>
        <p:nvPicPr>
          <p:cNvPr id="9" name="Imagen 8" descr="Spain Flag Heraldry · Free image on Pixabay">
            <a:extLst>
              <a:ext uri="{FF2B5EF4-FFF2-40B4-BE49-F238E27FC236}">
                <a16:creationId xmlns:a16="http://schemas.microsoft.com/office/drawing/2014/main" id="{10AA43F3-6F95-F347-A655-80A4DE714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93298" y="3988741"/>
            <a:ext cx="1329327" cy="88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50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o-CN" dirty="0"/>
              <a:t>སྦྱོང་བརྡར་གྱི་ངོ་སྤྲོད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4794" y="2522285"/>
            <a:ext cx="7104837" cy="3642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ཚོང་ལཱའི་ལམ་དང་ལམ་ལུགས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bo-CN" dirty="0"/>
              <a:t>ཚོང་ལཱ་ལུ་རྒྱབ་སྐྱོར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bo-CN" dirty="0"/>
              <a:t>ཚོང་ལཱའི་ཡོན་ཏན་ལྟེ་བ།</a:t>
            </a:r>
            <a:endParaRPr lang="de-DE" dirty="0"/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id="{3BFA4B5B-5FD3-0940-AF01-D486F3302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69" y="2534771"/>
            <a:ext cx="952500" cy="952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CDC71FC-8357-9846-917E-E7A6A9E7F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56" y="338211"/>
            <a:ext cx="1067887" cy="77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77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1BB1E13-FB81-CF44-B9D2-F14E84C8E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0" t="15619" r="20333" b="16190"/>
          <a:stretch/>
        </p:blipFill>
        <p:spPr>
          <a:xfrm>
            <a:off x="1625915" y="1058092"/>
            <a:ext cx="5711688" cy="55345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58" y="395946"/>
            <a:ext cx="8428854" cy="793377"/>
          </a:xfrm>
        </p:spPr>
        <p:txBody>
          <a:bodyPr>
            <a:normAutofit/>
          </a:bodyPr>
          <a:lstStyle/>
          <a:p>
            <a:pPr algn="ctr"/>
            <a:r>
              <a:rPr lang="bo-CN" dirty="0"/>
              <a:t>གྲོས་གཞི</a:t>
            </a:r>
            <a:endParaRPr lang="de-AT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630D0F-C74E-0443-90EF-E9F15F7EE4E5}"/>
              </a:ext>
            </a:extLst>
          </p:cNvPr>
          <p:cNvSpPr txBox="1"/>
          <p:nvPr/>
        </p:nvSpPr>
        <p:spPr>
          <a:xfrm>
            <a:off x="7694022" y="3475505"/>
            <a:ext cx="1227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1600" dirty="0">
                <a:solidFill>
                  <a:srgbClr val="FF0000"/>
                </a:solidFill>
              </a:rPr>
              <a:t>པར་སྐྲུན་འབད་ཡོད་མི་ནང་ལུ་བསྒྱུར་བཅོས་ཡོད་མི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6" name="Flecha izquierda y arriba 5">
            <a:extLst>
              <a:ext uri="{FF2B5EF4-FFF2-40B4-BE49-F238E27FC236}">
                <a16:creationId xmlns:a16="http://schemas.microsoft.com/office/drawing/2014/main" id="{2AA3B366-56D2-104C-8BA1-83C2148C18C2}"/>
              </a:ext>
            </a:extLst>
          </p:cNvPr>
          <p:cNvSpPr/>
          <p:nvPr/>
        </p:nvSpPr>
        <p:spPr>
          <a:xfrm rot="18423539">
            <a:off x="6991655" y="3178405"/>
            <a:ext cx="384332" cy="390333"/>
          </a:xfrm>
          <a:prstGeom prst="leftUpArrow">
            <a:avLst>
              <a:gd name="adj1" fmla="val 20204"/>
              <a:gd name="adj2" fmla="val 25000"/>
              <a:gd name="adj3" fmla="val 1119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22D4284-262E-2D4D-8A25-3CE491CCD65B}"/>
              </a:ext>
            </a:extLst>
          </p:cNvPr>
          <p:cNvCxnSpPr>
            <a:cxnSpLocks/>
          </p:cNvCxnSpPr>
          <p:nvPr/>
        </p:nvCxnSpPr>
        <p:spPr>
          <a:xfrm>
            <a:off x="3879667" y="4846320"/>
            <a:ext cx="10058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9F42A1B9-4B3D-7843-A1C4-B0B9D732E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374" y="5557820"/>
            <a:ext cx="1589144" cy="1190324"/>
          </a:xfrm>
          <a:prstGeom prst="rect">
            <a:avLst/>
          </a:prstGeom>
        </p:spPr>
      </p:pic>
      <p:pic>
        <p:nvPicPr>
          <p:cNvPr id="14" name="Imagen 13" descr="Checklist PNG Transparent Images | PNG All">
            <a:extLst>
              <a:ext uri="{FF2B5EF4-FFF2-40B4-BE49-F238E27FC236}">
                <a16:creationId xmlns:a16="http://schemas.microsoft.com/office/drawing/2014/main" id="{AA7C97D1-0829-5D4C-A64E-743A13DE3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13927" y="565763"/>
            <a:ext cx="793377" cy="79337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5B00FBA-D4C1-9B49-849D-3C9A13C7C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" y="6059300"/>
            <a:ext cx="697480" cy="50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33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C2BD7-663F-2BEA-EC45-1054C5C5E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80656"/>
            <a:ext cx="7886700" cy="878773"/>
          </a:xfrm>
        </p:spPr>
        <p:txBody>
          <a:bodyPr>
            <a:normAutofit/>
          </a:bodyPr>
          <a:lstStyle/>
          <a:p>
            <a:r>
              <a:rPr lang="bo-CN" sz="1600" dirty="0"/>
              <a:t>གཟའ་མིག་དམར། ༩/༠༤/༢༠༢༢</a:t>
            </a:r>
            <a:br>
              <a:rPr lang="bo-CN" sz="1600" dirty="0"/>
            </a:br>
            <a:r>
              <a:rPr lang="bo-CN" sz="1600" dirty="0"/>
              <a:t>ས་གནས་: ཨཱ་ལི་ཀེན་ཀྲ་ཚན་རིག་གླིང་ག་གི་ གཙུག་ལག་སློབ་སྡེ/ སཱ་ལོན་ དི་ ཨེཀས་ཀྲོས</a:t>
            </a:r>
            <a:endParaRPr lang="en-US" sz="160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89CAF48-157F-D050-D7E8-964474B7DC1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94169270"/>
              </p:ext>
            </p:extLst>
          </p:nvPr>
        </p:nvGraphicFramePr>
        <p:xfrm>
          <a:off x="628648" y="1959429"/>
          <a:ext cx="7422820" cy="13025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160">
                  <a:extLst>
                    <a:ext uri="{9D8B030D-6E8A-4147-A177-3AD203B41FA5}">
                      <a16:colId xmlns:a16="http://schemas.microsoft.com/office/drawing/2014/main" val="474224110"/>
                    </a:ext>
                  </a:extLst>
                </a:gridCol>
                <a:gridCol w="4081955">
                  <a:extLst>
                    <a:ext uri="{9D8B030D-6E8A-4147-A177-3AD203B41FA5}">
                      <a16:colId xmlns:a16="http://schemas.microsoft.com/office/drawing/2014/main" val="750622646"/>
                    </a:ext>
                  </a:extLst>
                </a:gridCol>
                <a:gridCol w="1855705">
                  <a:extLst>
                    <a:ext uri="{9D8B030D-6E8A-4147-A177-3AD203B41FA5}">
                      <a16:colId xmlns:a16="http://schemas.microsoft.com/office/drawing/2014/main" val="1079274217"/>
                    </a:ext>
                  </a:extLst>
                </a:gridCol>
              </a:tblGrid>
              <a:tr h="406828">
                <a:tc>
                  <a:txBody>
                    <a:bodyPr/>
                    <a:lstStyle/>
                    <a:p>
                      <a:r>
                        <a:rPr lang="bo-CN" dirty="0"/>
                        <a:t>དུས་ཚོད།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ལས་སྣ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གསལ་བཤད་འབད་མི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554255"/>
                  </a:ext>
                </a:extLst>
              </a:tr>
              <a:tr h="406828">
                <a:tc>
                  <a:txBody>
                    <a:bodyPr/>
                    <a:lstStyle/>
                    <a:p>
                      <a:r>
                        <a:rPr lang="bo-CN" dirty="0"/>
                        <a:t>༠༨:༥༥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b="1" dirty="0"/>
                        <a:t>ཚན་རིག་གླིང་ཀ་ནང་འགྱོ་ནིའི་དོན་ལས་ བཟའ་ཁང་ ཡུ་རོ་ཨིས་ཊར་ ལུ་སེན་ཀྲམ་ལས་ བཱསི་གི་ལེན་འབད་ནི།</a:t>
                      </a:r>
                    </a:p>
                    <a:p>
                      <a:r>
                        <a:rPr lang="bo-CN" dirty="0"/>
                        <a:t>ཁྱོད་ག་ཏེ་སྡོད་འདི་འབད་རུང་ བཟའ་ཁང་ ཡུ་རོ་ཨིས་ཊར་ ལུ་སེན་ཀྲམ་ལུ་ དུས་ཚོད་ཁར་འོང་གནང་།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ཡུ་ཨེ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295297"/>
                  </a:ext>
                </a:extLst>
              </a:tr>
              <a:tr h="406828">
                <a:tc>
                  <a:txBody>
                    <a:bodyPr/>
                    <a:lstStyle/>
                    <a:p>
                      <a:r>
                        <a:rPr lang="bo-CN" dirty="0"/>
                        <a:t>༠༩:༣༠- ༠༩:༤༥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b="1" dirty="0"/>
                        <a:t>བྱོན་ཞུ་དང་ ལས་རིམ་འཐེབ་ ཀྲི་ཨོ་ཀྲི་༤ སྒོ་བྱེད་འབད་ནི</a:t>
                      </a:r>
                    </a:p>
                    <a:p>
                      <a:r>
                        <a:rPr lang="bo-CN" b="0" dirty="0"/>
                        <a:t>སྦྱོང་བརྡར་གྱི་དམིགས་དོན་དང་དོན་ཚན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ཡུ་ཨེ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199829"/>
                  </a:ext>
                </a:extLst>
              </a:tr>
              <a:tr h="406828">
                <a:tc>
                  <a:txBody>
                    <a:bodyPr/>
                    <a:lstStyle/>
                    <a:p>
                      <a:r>
                        <a:rPr lang="bo-CN" dirty="0"/>
                        <a:t>༠༩:༤༥- ༡༠:༣༠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b="1" dirty="0"/>
                        <a:t>ཚོང་ལཱའི་སེམས་ཤུགས་ཀྱི་སྦྱོང་བརྡར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ཝིཀ་ཀྲོར་ ཀི་ལི་མེནཊ</a:t>
                      </a:r>
                    </a:p>
                    <a:p>
                      <a:r>
                        <a:rPr lang="bo-CN" dirty="0"/>
                        <a:t>ཡུ་ཨེ/ ལཱ་གཡོག་ལྟེ་བ་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332995"/>
                  </a:ext>
                </a:extLst>
              </a:tr>
              <a:tr h="406828">
                <a:tc>
                  <a:txBody>
                    <a:bodyPr/>
                    <a:lstStyle/>
                    <a:p>
                      <a:r>
                        <a:rPr lang="bo-CN" dirty="0"/>
                        <a:t>༡༠:༣༠- ༡༡:༠༠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o-CN" b="1" dirty="0"/>
                        <a:t>མི་སྡེའི་ཚོང་ལཱ།                                                                                             </a:t>
                      </a:r>
                      <a:r>
                        <a:rPr lang="bo-CN" dirty="0"/>
                        <a:t>ཝིཀ་ཀྲོར་ ཀི་ལི་མེནཊ</a:t>
                      </a:r>
                    </a:p>
                    <a:p>
                      <a:r>
                        <a:rPr lang="bo-CN" dirty="0"/>
                        <a:t>                                                                                                                 ཡུ་ཨེ/ ལཱ་གཡོག་ལྟེ་བ་</a:t>
                      </a:r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679172"/>
                  </a:ext>
                </a:extLst>
              </a:tr>
              <a:tr h="614057">
                <a:tc>
                  <a:txBody>
                    <a:bodyPr/>
                    <a:lstStyle/>
                    <a:p>
                      <a:r>
                        <a:rPr lang="bo-CN" dirty="0"/>
                        <a:t>༡༡:༠༠- ༡༡:༣༠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dirty="0"/>
                        <a:t>ཀཱ་ཕི་བམ་གྲོལ་ནི།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65321"/>
                  </a:ext>
                </a:extLst>
              </a:tr>
              <a:tr h="406828">
                <a:tc>
                  <a:txBody>
                    <a:bodyPr/>
                    <a:lstStyle/>
                    <a:p>
                      <a:r>
                        <a:rPr lang="bo-CN" dirty="0"/>
                        <a:t>༡༡:༣༠- ༡༡:༥༠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b="1" dirty="0"/>
                        <a:t>མི་སྡེ་ཚོང་ལཱ་མིསི་ཀྲིག་ཇེ་བཟོ་མིའི་སྐོར་ལས་ ཉམས་མྱོང་བརྗེ་སོར</a:t>
                      </a:r>
                      <a:r>
                        <a:rPr lang="bo-CN" dirty="0"/>
                        <a:t>། </a:t>
                      </a:r>
                    </a:p>
                    <a:p>
                      <a:r>
                        <a:rPr lang="en-US" dirty="0">
                          <a:hlinkClick r:id="rId2"/>
                        </a:rPr>
                        <a:t>https</a:t>
                      </a:r>
                      <a:r>
                        <a:rPr lang="bo-CN" dirty="0">
                          <a:hlinkClick r:id="rId2"/>
                        </a:rPr>
                        <a:t>:</a:t>
                      </a:r>
                      <a:r>
                        <a:rPr lang="en-US" dirty="0">
                          <a:hlinkClick r:id="rId2"/>
                        </a:rPr>
                        <a:t>//mystic.com/</a:t>
                      </a:r>
                      <a:endParaRPr lang="en-US" dirty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སཱ་ལི་ཧ ཨཱལ་ད་དང་ ཨི་ཀ་ཏི་རིན། མིསི་ཀྲིག་ཇེ་གཞི་བཙུགས་འབད་མི་ཚུ།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153058"/>
                  </a:ext>
                </a:extLst>
              </a:tr>
              <a:tr h="406828">
                <a:tc>
                  <a:txBody>
                    <a:bodyPr/>
                    <a:lstStyle/>
                    <a:p>
                      <a:r>
                        <a:rPr lang="bo-CN" dirty="0"/>
                        <a:t>༡༡:༥༠- ༡༢:༣༠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800" b="1" dirty="0"/>
                        <a:t>ཨཱ་ལི་ཀེན་ཀྲ་ཚན་རིག་གླིང་ག་</a:t>
                      </a:r>
                      <a:endParaRPr lang="en-US" b="1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མར་ སིར་ཝི་ར།</a:t>
                      </a:r>
                    </a:p>
                    <a:p>
                      <a:r>
                        <a:rPr lang="bo-CN" dirty="0"/>
                        <a:t>ཡུ་ཨེ། ཚམ་རིག་གི་གླིང་ག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2061"/>
                  </a:ext>
                </a:extLst>
              </a:tr>
              <a:tr h="406828">
                <a:tc>
                  <a:txBody>
                    <a:bodyPr/>
                    <a:lstStyle/>
                    <a:p>
                      <a:r>
                        <a:rPr lang="bo-CN" dirty="0"/>
                        <a:t>༡༢:༣༠- ༡༣:༡༥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b="1" dirty="0"/>
                        <a:t>མེ་དྲི་ཏྲེ་རི་རེ་ནིན་ ཨཱལ་གི། འགོ་ལས་ ཚོང་སྡེ་ ག་དེ་སྦེ་འགོ་བཙུགས་ནི་ཨིན་ན</a:t>
                      </a:r>
                      <a:r>
                        <a:rPr lang="bo-CN" dirty="0"/>
                        <a:t>?</a:t>
                      </a:r>
                      <a:endParaRPr lang="en-US" dirty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གཱུལ་ལིར་མོ་ དཱིལ་ བར་ཀོ།</a:t>
                      </a:r>
                    </a:p>
                    <a:p>
                      <a:r>
                        <a:rPr lang="bo-CN" dirty="0"/>
                        <a:t>མཉམ་འབྲེལ་གཞི་བཙུགས་འབད་མི།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5646971"/>
                  </a:ext>
                </a:extLst>
              </a:tr>
              <a:tr h="406828">
                <a:tc>
                  <a:txBody>
                    <a:bodyPr/>
                    <a:lstStyle/>
                    <a:p>
                      <a:r>
                        <a:rPr lang="bo-CN" dirty="0"/>
                        <a:t>༡༣:༡༥- ༡༣:༤༥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b="1" dirty="0"/>
                        <a:t>ཚན་རིག་གླིང་ག་དང་ ཨེཕི་ཝའི་སི་ཨེཆི་ འཕྲུལ་རིག་ནང་འགྱོ་ནི།                           </a:t>
                      </a:r>
                      <a:r>
                        <a:rPr lang="bo-CN" b="0" dirty="0"/>
                        <a:t>མར་ སིར་ཝི་ར།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b="1" dirty="0"/>
                        <a:t>                                                                                                              </a:t>
                      </a:r>
                      <a:r>
                        <a:rPr lang="bo-CN" dirty="0"/>
                        <a:t>ཡུ་ཨེ། ཚམ་རིག་གི་གླིང་ག</a:t>
                      </a:r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b="1" dirty="0"/>
                        <a:t> </a:t>
                      </a:r>
                      <a:endParaRPr lang="en-US" b="1" dirty="0"/>
                    </a:p>
                    <a:p>
                      <a:r>
                        <a:rPr lang="bo-CN" dirty="0"/>
                        <a:t>                                                                                                            ཨེན་དི་ ཀཱ་བཱ་ནིས། (ཨེཕི་ཝའི་སི་           ཨེཆི་ འཕྲུལ་རིག་གི་ བཀོད་ཁྱབ་གཙོ་འཛིན་འགོ་དཔོན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07445"/>
                  </a:ext>
                </a:extLst>
              </a:tr>
              <a:tr h="406828">
                <a:tc>
                  <a:txBody>
                    <a:bodyPr/>
                    <a:lstStyle/>
                    <a:p>
                      <a:r>
                        <a:rPr lang="bo-CN" dirty="0"/>
                        <a:t>༡༤:༠༠-༡༤:༤༥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dirty="0"/>
                        <a:t>ཉི་མའི་ལྟོ</a:t>
                      </a:r>
                      <a:endParaRPr lang="en-US" dirty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4120"/>
                  </a:ext>
                </a:extLst>
              </a:tr>
              <a:tr h="406828">
                <a:tc>
                  <a:txBody>
                    <a:bodyPr/>
                    <a:lstStyle/>
                    <a:p>
                      <a:r>
                        <a:rPr lang="bo-CN" dirty="0"/>
                        <a:t>༡༤:༤༥- ༡༥:༣༠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b="1" dirty="0"/>
                        <a:t>སི་ཨི་ཨི་ཨའེ- ཨི་ཨའེ་སི་ཨེཆི་ཨི</a:t>
                      </a:r>
                      <a:endParaRPr lang="en-US" b="1" dirty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ཀྲའི་ན་བུའིན་ནོ།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b="0" dirty="0"/>
                        <a:t>སི་ཨི་ཨི་ཨའེ- ཨི་ཨའེ་སི་ཨེཆི་ཨི</a:t>
                      </a:r>
                      <a:endParaRPr lang="en-US" b="0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163151"/>
                  </a:ext>
                </a:extLst>
              </a:tr>
              <a:tr h="406828">
                <a:tc>
                  <a:txBody>
                    <a:bodyPr/>
                    <a:lstStyle/>
                    <a:p>
                      <a:r>
                        <a:rPr lang="bo-CN" dirty="0"/>
                        <a:t>༡༥:༣༠- ༡༦:༠༠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b="1" dirty="0"/>
                        <a:t>འོས་འབབ་ཅན་གྱི་ ཚོང་དཔོན་གཞོནམ་ཚུ་ སེམས་ཤུགས་བྱིན་ནི་དང་ སྦྱོང་བརྡར་འབད་ནི</a:t>
                      </a:r>
                      <a:endParaRPr lang="en-US" b="1" dirty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ཀིརིསི་ཤི་ན་ བིའིནསི། ཡུ་ཨེ/ཨོ་ཇི་པི་ཨའེ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730869"/>
                  </a:ext>
                </a:extLst>
              </a:tr>
              <a:tr h="406828">
                <a:tc>
                  <a:txBody>
                    <a:bodyPr/>
                    <a:lstStyle/>
                    <a:p>
                      <a:r>
                        <a:rPr lang="bo-CN" dirty="0"/>
                        <a:t>༡༦:༠༠-༡༦:༡༥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b="1" dirty="0"/>
                        <a:t>ཉིན་བསྟར་གྱི་ལས་སྣ་མཇུག་བསྡུ་ནི</a:t>
                      </a:r>
                      <a:endParaRPr lang="en-US" b="1" dirty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583421"/>
                  </a:ext>
                </a:extLst>
              </a:tr>
              <a:tr h="406828">
                <a:tc>
                  <a:txBody>
                    <a:bodyPr/>
                    <a:lstStyle/>
                    <a:p>
                      <a:r>
                        <a:rPr lang="bo-CN" dirty="0"/>
                        <a:t>༡༦:༣༠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b="1" dirty="0"/>
                        <a:t>བཱསི་ནང་འཛུལ་ཏེ་འགྱོ་ནི</a:t>
                      </a:r>
                      <a:endParaRPr lang="en-US" b="1" dirty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313459"/>
                  </a:ext>
                </a:extLst>
              </a:tr>
              <a:tr h="406828">
                <a:tc>
                  <a:txBody>
                    <a:bodyPr/>
                    <a:lstStyle/>
                    <a:p>
                      <a:r>
                        <a:rPr lang="bo-CN" dirty="0"/>
                        <a:t>༡༧:༠༠- ༡༩:༠༠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b="1" dirty="0"/>
                        <a:t>མི་སྡེའི་ལས་སྣ: ཀེས་ཀྲིལ་ལོ་དྲི་སཱན་ཏ་བར་བཱ་ར་གི་ལྟ་སྐོར</a:t>
                      </a:r>
                      <a:endParaRPr lang="en-US" b="1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074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2954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2">
            <a:extLst>
              <a:ext uri="{FF2B5EF4-FFF2-40B4-BE49-F238E27FC236}">
                <a16:creationId xmlns:a16="http://schemas.microsoft.com/office/drawing/2014/main" id="{711132AA-8A18-3243-8CB1-CF4875BF8C91}"/>
              </a:ext>
            </a:extLst>
          </p:cNvPr>
          <p:cNvSpPr txBox="1">
            <a:spLocks/>
          </p:cNvSpPr>
          <p:nvPr/>
        </p:nvSpPr>
        <p:spPr>
          <a:xfrm>
            <a:off x="260482" y="324260"/>
            <a:ext cx="8412064" cy="816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bo-CN" sz="3200" b="1" dirty="0">
                <a:solidFill>
                  <a:schemeClr val="bg1"/>
                </a:solidFill>
              </a:rPr>
              <a:t>ཤུལ་མའི་ས་སྒོ་གི་སྐོར་ལས་དྲན་གསོ</a:t>
            </a:r>
            <a:r>
              <a:rPr lang="en-GB" sz="3200" b="1" dirty="0">
                <a:solidFill>
                  <a:schemeClr val="bg1"/>
                </a:solidFill>
              </a:rPr>
              <a:t>!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9F8E199-A391-934B-8E0F-889F9008F3A1}"/>
              </a:ext>
            </a:extLst>
          </p:cNvPr>
          <p:cNvSpPr txBox="1"/>
          <p:nvPr/>
        </p:nvSpPr>
        <p:spPr>
          <a:xfrm>
            <a:off x="4923908" y="4834051"/>
            <a:ext cx="304414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o-CN" sz="2000" dirty="0"/>
              <a:t>ཡུ་ཨེ- སེ་དི་ སཱན་ ཕུར་ནན་དོ</a:t>
            </a:r>
            <a:endParaRPr lang="es-ES" sz="20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0E56A7E-2883-A34E-9866-24D3E7FE2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12"/>
          <a:stretch/>
        </p:blipFill>
        <p:spPr>
          <a:xfrm>
            <a:off x="4660885" y="1281834"/>
            <a:ext cx="901138" cy="128866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47A3394-4ACC-B94D-862A-1AD8E83F60C4}"/>
              </a:ext>
            </a:extLst>
          </p:cNvPr>
          <p:cNvSpPr txBox="1"/>
          <p:nvPr/>
        </p:nvSpPr>
        <p:spPr>
          <a:xfrm>
            <a:off x="4652418" y="2759343"/>
            <a:ext cx="3044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2400" b="1" dirty="0"/>
              <a:t>གཟའ་ལྷགཔ་དང་ཕུརཔ</a:t>
            </a:r>
            <a:r>
              <a:rPr lang="es-ES" sz="2400" b="1" dirty="0"/>
              <a:t>:</a:t>
            </a:r>
          </a:p>
          <a:p>
            <a:r>
              <a:rPr lang="bo-CN" sz="2400" dirty="0"/>
              <a:t>བཟའ་ཁང་ལུ་སེན་ཀྲམ་ལུ་ དྲོ་པའི་ཆུ་ཚོད་༨:༤༥ལུ་འཕྱད་ནི :</a:t>
            </a:r>
            <a:endParaRPr lang="es-ES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A8AB6E-FB38-D24D-A7EB-523FC91A95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5" t="19185" r="21401" b="10106"/>
          <a:stretch/>
        </p:blipFill>
        <p:spPr>
          <a:xfrm>
            <a:off x="797340" y="1227735"/>
            <a:ext cx="3669174" cy="53695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4C88B33-4EAE-7344-B90D-0F387065D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7038" y="1434488"/>
            <a:ext cx="2272774" cy="5661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9B5BDB-E40A-144A-B56C-731FB2CBC1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8" t="27120" r="46436" b="16098"/>
          <a:stretch/>
        </p:blipFill>
        <p:spPr>
          <a:xfrm>
            <a:off x="6748901" y="2209241"/>
            <a:ext cx="1297820" cy="128050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A5A1DBD-E188-3B46-B44D-B31F73A33937}"/>
              </a:ext>
            </a:extLst>
          </p:cNvPr>
          <p:cNvSpPr txBox="1"/>
          <p:nvPr/>
        </p:nvSpPr>
        <p:spPr>
          <a:xfrm>
            <a:off x="7213992" y="3489747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o-CN" i="1" dirty="0"/>
              <a:t>ཝིཀ་ཀྲོ་རི་ཡ</a:t>
            </a:r>
            <a:endParaRPr lang="es-ES" i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7868ED-2216-064C-8B79-50B5E7B1D36E}"/>
              </a:ext>
            </a:extLst>
          </p:cNvPr>
          <p:cNvSpPr txBox="1"/>
          <p:nvPr/>
        </p:nvSpPr>
        <p:spPr>
          <a:xfrm>
            <a:off x="4604646" y="6006282"/>
            <a:ext cx="368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dirty="0">
                <a:solidFill>
                  <a:srgbClr val="FF0000"/>
                </a:solidFill>
              </a:rPr>
              <a:t>ཉེན་སྲུང་གི་དོན་ལུ་ སྒྲིང་ཁྱིམ་ནང་འགྱོཝ་ད་ སྡེ་ཚན་སྦེ་འགྱོ་དགོཔ་སྦེ་ སླབ་ནུག། 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03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58" y="395946"/>
            <a:ext cx="8428854" cy="793377"/>
          </a:xfrm>
        </p:spPr>
        <p:txBody>
          <a:bodyPr>
            <a:normAutofit/>
          </a:bodyPr>
          <a:lstStyle/>
          <a:p>
            <a:pPr algn="ctr"/>
            <a:r>
              <a:rPr lang="bo-CN" dirty="0"/>
              <a:t>གྲོས་གཞི</a:t>
            </a:r>
            <a:endParaRPr lang="de-AT" dirty="0"/>
          </a:p>
        </p:txBody>
      </p:sp>
      <p:pic>
        <p:nvPicPr>
          <p:cNvPr id="14" name="Imagen 13" descr="Checklist PNG Transparent Images | PNG All">
            <a:extLst>
              <a:ext uri="{FF2B5EF4-FFF2-40B4-BE49-F238E27FC236}">
                <a16:creationId xmlns:a16="http://schemas.microsoft.com/office/drawing/2014/main" id="{AA7C97D1-0829-5D4C-A64E-743A13DE3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13927" y="565763"/>
            <a:ext cx="793377" cy="7933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7BAFCF-5908-5F45-8D5C-AAC56A2AE2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t="19818" r="19794" b="38286"/>
          <a:stretch/>
        </p:blipFill>
        <p:spPr>
          <a:xfrm>
            <a:off x="862148" y="1528957"/>
            <a:ext cx="7623950" cy="45322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308FEAF-96F6-B745-9A9D-D1B89C834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" y="6059300"/>
            <a:ext cx="697480" cy="50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91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907E5-306D-620D-B280-2AD8A566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o-CN" sz="1600" dirty="0"/>
              <a:t>གཟའ་མིག་ལྷགཔ། ༡༠/༠༥/༢༠༢༢</a:t>
            </a:r>
            <a:br>
              <a:rPr lang="bo-CN" sz="1600" dirty="0"/>
            </a:br>
            <a:r>
              <a:rPr lang="bo-CN" sz="1600" dirty="0"/>
              <a:t>ས་གནས་: ཨཱ་ལི་ཀེན་ཀྲ་གཙུག་ལག་སློབ་སྡེ- སཱེ་དི་ ཀོལ་ལི་ ཕེར་ནན་དོ/ སཱ་ལ་ པཱོ་ལི་ཝེ་ལེན་ཀྲི</a:t>
            </a:r>
            <a:endParaRPr lang="en-US" sz="160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1DAD5A8-E51F-B2BE-C588-493F4863A4F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40406360"/>
              </p:ext>
            </p:extLst>
          </p:nvPr>
        </p:nvGraphicFramePr>
        <p:xfrm>
          <a:off x="628649" y="2535238"/>
          <a:ext cx="7970406" cy="742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569">
                  <a:extLst>
                    <a:ext uri="{9D8B030D-6E8A-4147-A177-3AD203B41FA5}">
                      <a16:colId xmlns:a16="http://schemas.microsoft.com/office/drawing/2014/main" val="2686996667"/>
                    </a:ext>
                  </a:extLst>
                </a:gridCol>
                <a:gridCol w="4137891">
                  <a:extLst>
                    <a:ext uri="{9D8B030D-6E8A-4147-A177-3AD203B41FA5}">
                      <a16:colId xmlns:a16="http://schemas.microsoft.com/office/drawing/2014/main" val="385247868"/>
                    </a:ext>
                  </a:extLst>
                </a:gridCol>
                <a:gridCol w="2068946">
                  <a:extLst>
                    <a:ext uri="{9D8B030D-6E8A-4147-A177-3AD203B41FA5}">
                      <a16:colId xmlns:a16="http://schemas.microsoft.com/office/drawing/2014/main" val="2453682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bo-CN" dirty="0"/>
                        <a:t>དུས་ཚོད་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ལས་སྣ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གསལ་བཤད་འབད་མི་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38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o-CN" dirty="0"/>
                        <a:t>༠༨: ༤༥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b="1" dirty="0"/>
                        <a:t>ཚན་རིག་གླིང་ཀ་ནང་འགྱོ་ནིའི་དོན་ལས་ བཟའ་ཁང་ ཡུ་རོ་ཨིས་ཊར་ ལུ་སེན་ཀྲམ་ལས་ བཱསི་གི་ལེན་འབད་ནི།</a:t>
                      </a:r>
                    </a:p>
                    <a:p>
                      <a:r>
                        <a:rPr lang="bo-CN" dirty="0"/>
                        <a:t>ཁྱོད་ག་ཏེ་སྡོད་འདི་འབད་རུང་ བཟའ་ཁང་ ཡུ་རོ་ཨིས་ཊར་ ལུ་སེན་ཀྲམ་ལུ་ དུས་ཚོད་ཁར་འོང་གནང་། 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ཡུ་ཨེ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826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o-CN" dirty="0"/>
                        <a:t>༠༩:༠༠- ༡༠:༣༠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b="1" dirty="0"/>
                        <a:t>ཚོང་ལཱའི་ལམ་བཟོ་ནི- </a:t>
                      </a:r>
                      <a:r>
                        <a:rPr lang="bo-CN" dirty="0"/>
                        <a:t>གསར་སྐྲུན་དང་གསར་བཏོད་བཟ་ནི་དང་ གོ་རིམ་རེ་རེའི་ནང་ ཆ་རོགས་འབད་དགོཔ་ཡོད་མི་ཚུ་ལུ་ ཆ་རོགས་འབད་ནི། འགྱུར་ཁྱད་དང་ འཇལ་ཚད་བཟོ་ནི། གྲོས་ཐག་བཅད་ནིའི་རིག་རྩལ་དང་ རང་གི་ཐོན་རྣམ་བཟོ་ནི།</a:t>
                      </a:r>
                    </a:p>
                    <a:p>
                      <a:endParaRPr lang="bo-CN" dirty="0"/>
                    </a:p>
                    <a:p>
                      <a:r>
                        <a:rPr lang="bo-CN" dirty="0">
                          <a:solidFill>
                            <a:srgbClr val="FF0000"/>
                          </a:solidFill>
                        </a:rPr>
                        <a:t>ལས་རིམ་འདིའི་དོན་ལུ་ བཅའ་མར་གཏོགས་མི་ཚུ་ ཁོང་རའི་ཕང་གློག་འབག་དགོཔ་སྦེ་སླབ་ནུག།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ཨུ་དོར་དོ་ སཱན་ཅིསི། ཡུ་ཨེ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749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o-CN" dirty="0"/>
                        <a:t>༡༠:༣༠- ༡༡:༠༠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o-CN" dirty="0"/>
                        <a:t>ཀཱ་ཕི་གི་བམ་གྲོལ་ནི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616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o-CN" dirty="0"/>
                        <a:t>༡༡:༠༠- ༡༢:༣༠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b="1" dirty="0"/>
                        <a:t>ཚོང་ལཱའི་ལམ་བཟོ་ནི </a:t>
                      </a:r>
                      <a:r>
                        <a:rPr lang="bo-CN" b="0" dirty="0"/>
                        <a:t>(འཕྲོ་མཐུད་ནི)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dirty="0"/>
                        <a:t>ཨུ་དོར་དོ་ སཱན་ཅིསི། ཡུ་ཨེ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597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o-CN" dirty="0"/>
                        <a:t>༡༢:༣༠- ༡༣:༡༥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sz="1800" dirty="0"/>
                        <a:t> </a:t>
                      </a:r>
                      <a:r>
                        <a:rPr lang="bo-CN" sz="1800" b="1" dirty="0"/>
                        <a:t>ཨཱ་ལི་ཀེན་ཀྲའི་ མི་དམངས་དང་སྒེར་སྡེའི་ ཚོང་ལཱའི་ལམ་ལུགས་དང་ ཨཱ་ལི་ཀེན་ཀྲའི་ ཕེའུ་ཀྲུ་ར་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པཱབ་ལོ་ སཱན་ཅིསི ཅིལ་ལོན།</a:t>
                      </a:r>
                    </a:p>
                    <a:p>
                      <a:r>
                        <a:rPr lang="bo-CN" dirty="0"/>
                        <a:t>ཨཱ་ལི་ཀེན་ཀྲ་ཁྲོམ་གྱི་ཁང་མིག</a:t>
                      </a:r>
                    </a:p>
                    <a:p>
                      <a:r>
                        <a:rPr lang="bo-CN" dirty="0"/>
                        <a:t>མཱ་རི་ཡ་ ཇོསི་ ཟེ་པི་ད།</a:t>
                      </a:r>
                    </a:p>
                    <a:p>
                      <a:r>
                        <a:rPr lang="bo-CN" dirty="0"/>
                        <a:t>ཨི་དྲེཀསི་སྡེ་ཚན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859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o-CN" dirty="0"/>
                        <a:t>༡༣:༡༥- ༡༤:༠༠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o-CN" dirty="0"/>
                        <a:t>ཉི་མའི་ལྟོ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206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o-CN" dirty="0"/>
                        <a:t>༡༤:༠༠- ༡༦:༠༠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b="1" dirty="0"/>
                        <a:t>ཁྲོམ་གྱི་སྐོར་ལས་ཧ་གོ་ནི- </a:t>
                      </a:r>
                      <a:r>
                        <a:rPr lang="bo-CN" dirty="0"/>
                        <a:t>ཁྲོམ་གྱི་བརྟག་ཞིབ་ལེགས་ཤོམ་སྦེ་འགོ་འདྲེན་འཐབ་ནིའི་དོན་ལུ་ ཐབས་ལམ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ལི་ས་ མ་ཧཱ་ཇཱན་དང་ མཊ་ཐིའས་ ལེས་ཇེཀ། ཨེཕི་ཨེཆི་ཇི་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483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o-CN" dirty="0"/>
                        <a:t>༡༦:༠༠- ༡༦:༡༥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b="1" dirty="0"/>
                        <a:t>ཉིན་བསྟར་གྱི་ལས་སྣ་མཇུག་བསྡུ་ནི</a:t>
                      </a:r>
                      <a:endParaRPr lang="en-US" b="1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o-CN" dirty="0"/>
                        <a:t>ཨེཆི་ཨེཆི་ཨེ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249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6906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58" y="395946"/>
            <a:ext cx="8428854" cy="793377"/>
          </a:xfrm>
        </p:spPr>
        <p:txBody>
          <a:bodyPr>
            <a:normAutofit/>
          </a:bodyPr>
          <a:lstStyle/>
          <a:p>
            <a:pPr algn="ctr"/>
            <a:r>
              <a:rPr lang="bo-CN" dirty="0"/>
              <a:t>གྲོས་གཞི</a:t>
            </a:r>
            <a:endParaRPr lang="de-AT" dirty="0"/>
          </a:p>
        </p:txBody>
      </p:sp>
      <p:pic>
        <p:nvPicPr>
          <p:cNvPr id="14" name="Imagen 13" descr="Checklist PNG Transparent Images | PNG All">
            <a:extLst>
              <a:ext uri="{FF2B5EF4-FFF2-40B4-BE49-F238E27FC236}">
                <a16:creationId xmlns:a16="http://schemas.microsoft.com/office/drawing/2014/main" id="{AA7C97D1-0829-5D4C-A64E-743A13DE3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13927" y="565763"/>
            <a:ext cx="793377" cy="79337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4BCC3A6-1C39-A14C-AF8A-0A00C2CD7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t="45524" r="20332" b="15809"/>
          <a:stretch/>
        </p:blipFill>
        <p:spPr>
          <a:xfrm>
            <a:off x="623991" y="1659585"/>
            <a:ext cx="7629388" cy="422007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9F5C89A-7922-0942-A831-D9DB074FE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" y="6059300"/>
            <a:ext cx="697480" cy="50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94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ca9a1c-ea03-4f56-8ded-6c285728d794" xsi:nil="true"/>
    <lcf76f155ced4ddcb4097134ff3c332f xmlns="9e7cb493-a9cd-49cd-846c-930d19753eb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E0CC700C34E64283355474F2ABBAFB" ma:contentTypeVersion="16" ma:contentTypeDescription="Create a new document." ma:contentTypeScope="" ma:versionID="8ff2458da248c7423d338960d1906584">
  <xsd:schema xmlns:xsd="http://www.w3.org/2001/XMLSchema" xmlns:xs="http://www.w3.org/2001/XMLSchema" xmlns:p="http://schemas.microsoft.com/office/2006/metadata/properties" xmlns:ns2="9e7cb493-a9cd-49cd-846c-930d19753eb9" xmlns:ns3="4cca9a1c-ea03-4f56-8ded-6c285728d794" targetNamespace="http://schemas.microsoft.com/office/2006/metadata/properties" ma:root="true" ma:fieldsID="d3c5bb8178d63cc94ad54e2194493de9" ns2:_="" ns3:_="">
    <xsd:import namespace="9e7cb493-a9cd-49cd-846c-930d19753eb9"/>
    <xsd:import namespace="4cca9a1c-ea03-4f56-8ded-6c285728d7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cb493-a9cd-49cd-846c-930d19753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213ba4d-4ff2-410f-8850-8053d14020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a9a1c-ea03-4f56-8ded-6c285728d7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a40db18-2066-40d3-9c1d-6d717589184a}" ma:internalName="TaxCatchAll" ma:showField="CatchAllData" ma:web="4cca9a1c-ea03-4f56-8ded-6c285728d7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C8AD15-3950-475C-A6ED-C98B4702B6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4E3BB0-8E0D-4834-A0A1-255EC6757BC7}">
  <ds:schemaRefs>
    <ds:schemaRef ds:uri="http://purl.org/dc/dcmitype/"/>
    <ds:schemaRef ds:uri="http://www.w3.org/XML/1998/namespace"/>
    <ds:schemaRef ds:uri="http://purl.org/dc/terms/"/>
    <ds:schemaRef ds:uri="4cca9a1c-ea03-4f56-8ded-6c285728d794"/>
    <ds:schemaRef ds:uri="http://purl.org/dc/elements/1.1/"/>
    <ds:schemaRef ds:uri="9e7cb493-a9cd-49cd-846c-930d19753eb9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708CF78-6587-4F2F-9BB1-8422C0C7474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699</TotalTime>
  <Words>1295</Words>
  <Application>Microsoft Office PowerPoint</Application>
  <PresentationFormat>On-screen Show (4:3)</PresentationFormat>
  <Paragraphs>146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Expressway Rg</vt:lpstr>
      <vt:lpstr>Office Theme</vt:lpstr>
      <vt:lpstr>ལས་རིམ་འཐེབ། ཚོང་ལཱའི་ཡོན་ཏན་ལྟེ་བ་གིས་ ཤེས་ཡོན་དང་ཞིབ་འཚོལ་གྱི་ནང་ལུ་ གསར་བཏོད་ཅན་གྱི་ཚོང་ལཱའི་ལག་ལེན་མཐའ་སྐྱོང་འབད་ནི།  </vt:lpstr>
      <vt:lpstr>ཨཱ་ལི་ཀེན་ཀྲི་!</vt:lpstr>
      <vt:lpstr>སྦྱོང་བརྡར་གྱི་ངོ་སྤྲོད</vt:lpstr>
      <vt:lpstr>གྲོས་གཞི</vt:lpstr>
      <vt:lpstr>གཟའ་མིག་དམར། ༩/༠༤/༢༠༢༢ ས་གནས་: ཨཱ་ལི་ཀེན་ཀྲ་ཚན་རིག་གླིང་ག་གི་ གཙུག་ལག་སློབ་སྡེ/ སཱ་ལོན་ དི་ ཨེཀས་ཀྲོས</vt:lpstr>
      <vt:lpstr>PowerPoint Presentation</vt:lpstr>
      <vt:lpstr>གྲོས་གཞི</vt:lpstr>
      <vt:lpstr>གཟའ་མིག་ལྷགཔ། ༡༠/༠༥/༢༠༢༢ ས་གནས་: ཨཱ་ལི་ཀེན་ཀྲ་གཙུག་ལག་སློབ་སྡེ- སཱེ་དི་ ཀོལ་ལི་ ཕེར་ནན་དོ/ སཱ་ལ་ པཱོ་ལི་ཝེ་ལེན་ཀྲི</vt:lpstr>
      <vt:lpstr>གྲོས་གཞི</vt:lpstr>
      <vt:lpstr>གཟའ་མིག་ལྷགཔ། ༡༠/༠༥/༢༠༢༢ ས་གནས་: ཨཱ་ལི་ཀེན་ཀྲ་གཙུག་ལག་སློབ་སྡེ- སཱེ་དི་ ཀོལ་ལི་ ཕེར་ནན་དོ/ སཱ་ལ་ པཱོ་ལི་ཝེ་ལེན་ཀྲི</vt:lpstr>
      <vt:lpstr>སྦྱོང་བརྡར་གྱི་ཅ་ཆས: མོ་དྲུལ</vt:lpstr>
      <vt:lpstr>བྱོན་པ་ལེགས་སོ!</vt:lpstr>
      <vt:lpstr>ལས་རིམ་འཐེབ།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vannasine thammalath</dc:creator>
  <cp:keywords/>
  <dc:description/>
  <cp:lastModifiedBy>Dell</cp:lastModifiedBy>
  <cp:revision>171</cp:revision>
  <dcterms:created xsi:type="dcterms:W3CDTF">2021-06-04T16:06:26Z</dcterms:created>
  <dcterms:modified xsi:type="dcterms:W3CDTF">2022-10-16T14:16:27Z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0x01010045E0CC700C34E64283355474F2ABBAFB</vt:lpwstr>
  </property>
</Properties>
</file>