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9"/>
  </p:notesMasterIdLst>
  <p:handoutMasterIdLst>
    <p:handoutMasterId r:id="rId10"/>
  </p:handoutMasterIdLst>
  <p:sldIdLst>
    <p:sldId id="256" r:id="rId5"/>
    <p:sldId id="257" r:id="rId6"/>
    <p:sldId id="258" r:id="rId7"/>
    <p:sldId id="259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53"/>
    <p:restoredTop sz="94670"/>
  </p:normalViewPr>
  <p:slideViewPr>
    <p:cSldViewPr snapToGrid="0">
      <p:cViewPr varScale="1">
        <p:scale>
          <a:sx n="113" d="100"/>
          <a:sy n="113" d="100"/>
        </p:scale>
        <p:origin x="132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70B054-A7E3-4C46-A3DC-95C0A9E1C735}" type="datetimeFigureOut">
              <a:rPr lang="en-US" smtClean="0"/>
              <a:t>10/16/2022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C70139-1794-494E-AE18-8355041D29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2151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BB7F31-E679-48CC-9423-9B6BFCA4E2AC}" type="datetimeFigureOut">
              <a:rPr lang="en-US" smtClean="0"/>
              <a:t>10/16/2022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9C4FCC-A7BB-4998-9C5C-F010D2AC40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3551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 b="1">
                <a:latin typeface="Expressway Rg" panose="020B0604020200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 b="1">
                <a:latin typeface="Expressway Rg" panose="020B0604020200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fld id="{FA8A6AB6-A428-4229-9434-94E028D66DA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Grafik 27">
            <a:extLst>
              <a:ext uri="{FF2B5EF4-FFF2-40B4-BE49-F238E27FC236}">
                <a16:creationId xmlns:a16="http://schemas.microsoft.com/office/drawing/2014/main" id="{089504DB-15B4-4E93-AF93-69D78E85E515}"/>
              </a:ext>
            </a:extLst>
          </p:cNvPr>
          <p:cNvPicPr/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0975" y="58300"/>
            <a:ext cx="1138207" cy="107125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0603AB7-ECDC-4FAD-8070-E48256800E7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8938" y="525194"/>
            <a:ext cx="1345223" cy="313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0549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4_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  <a:lvl2pPr>
              <a:defRPr>
                <a:latin typeface="Expressway Rg" panose="020B0604020200020204" pitchFamily="34" charset="0"/>
              </a:defRPr>
            </a:lvl2pPr>
            <a:lvl3pPr>
              <a:defRPr>
                <a:latin typeface="Expressway Rg" panose="020B0604020200020204" pitchFamily="34" charset="0"/>
              </a:defRPr>
            </a:lvl3pPr>
            <a:lvl4pPr>
              <a:defRPr>
                <a:latin typeface="Expressway Rg" panose="020B0604020200020204" pitchFamily="34" charset="0"/>
              </a:defRPr>
            </a:lvl4pPr>
            <a:lvl5pPr>
              <a:defRPr>
                <a:latin typeface="Expressway Rg" panose="020B0604020200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  <a:lvl2pPr>
              <a:defRPr>
                <a:latin typeface="Expressway Rg" panose="020B0604020200020204" pitchFamily="34" charset="0"/>
              </a:defRPr>
            </a:lvl2pPr>
            <a:lvl3pPr>
              <a:defRPr>
                <a:latin typeface="Expressway Rg" panose="020B0604020200020204" pitchFamily="34" charset="0"/>
              </a:defRPr>
            </a:lvl3pPr>
            <a:lvl4pPr>
              <a:defRPr>
                <a:latin typeface="Expressway Rg" panose="020B0604020200020204" pitchFamily="34" charset="0"/>
              </a:defRPr>
            </a:lvl4pPr>
            <a:lvl5pPr>
              <a:defRPr>
                <a:latin typeface="Expressway Rg" panose="020B0604020200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259639"/>
            <a:ext cx="2057400" cy="365125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fld id="{4AABBFD9-E13D-410C-BF4D-FF5EB14A7A38}" type="datetimeFigureOut">
              <a:rPr lang="en-US" smtClean="0"/>
              <a:pPr/>
              <a:t>10/16/2022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259639"/>
            <a:ext cx="3086100" cy="365125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259639"/>
            <a:ext cx="2057400" cy="365125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fld id="{FA8A6AB6-A428-4229-9434-94E028D66DA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Grafik 27">
            <a:extLst>
              <a:ext uri="{FF2B5EF4-FFF2-40B4-BE49-F238E27FC236}">
                <a16:creationId xmlns:a16="http://schemas.microsoft.com/office/drawing/2014/main" id="{2A9C8B11-6DF5-407C-A3F0-6FBE553F4739}"/>
              </a:ext>
            </a:extLst>
          </p:cNvPr>
          <p:cNvPicPr/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38477" y="-40407"/>
            <a:ext cx="491867" cy="46293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F5018B2-BEF1-4DA8-82B4-376877853B6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052" y="-12036"/>
            <a:ext cx="1345223" cy="313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612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fld id="{4AABBFD9-E13D-410C-BF4D-FF5EB14A7A38}" type="datetimeFigureOut">
              <a:rPr lang="en-US" smtClean="0"/>
              <a:pPr/>
              <a:t>10/16/2022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fld id="{FA8A6AB6-A428-4229-9434-94E028D66DA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28650" y="1600200"/>
            <a:ext cx="7886700" cy="793377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628650" y="2534771"/>
            <a:ext cx="3886200" cy="3642192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  <a:lvl2pPr>
              <a:defRPr>
                <a:latin typeface="Expressway Rg" panose="020B0604020200020204" pitchFamily="34" charset="0"/>
              </a:defRPr>
            </a:lvl2pPr>
            <a:lvl3pPr>
              <a:defRPr>
                <a:latin typeface="Expressway Rg" panose="020B0604020200020204" pitchFamily="34" charset="0"/>
              </a:defRPr>
            </a:lvl3pPr>
            <a:lvl4pPr>
              <a:defRPr>
                <a:latin typeface="Expressway Rg" panose="020B0604020200020204" pitchFamily="34" charset="0"/>
              </a:defRPr>
            </a:lvl4pPr>
            <a:lvl5pPr>
              <a:defRPr>
                <a:latin typeface="Expressway Rg" panose="020B0604020200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2534771"/>
            <a:ext cx="3886200" cy="3642192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  <a:lvl2pPr>
              <a:defRPr>
                <a:latin typeface="Expressway Rg" panose="020B0604020200020204" pitchFamily="34" charset="0"/>
              </a:defRPr>
            </a:lvl2pPr>
            <a:lvl3pPr>
              <a:defRPr>
                <a:latin typeface="Expressway Rg" panose="020B0604020200020204" pitchFamily="34" charset="0"/>
              </a:defRPr>
            </a:lvl3pPr>
            <a:lvl4pPr>
              <a:defRPr>
                <a:latin typeface="Expressway Rg" panose="020B0604020200020204" pitchFamily="34" charset="0"/>
              </a:defRPr>
            </a:lvl4pPr>
            <a:lvl5pPr>
              <a:defRPr>
                <a:latin typeface="Expressway Rg" panose="020B0604020200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1" name="Grafik 27">
            <a:extLst>
              <a:ext uri="{FF2B5EF4-FFF2-40B4-BE49-F238E27FC236}">
                <a16:creationId xmlns:a16="http://schemas.microsoft.com/office/drawing/2014/main" id="{089504DB-15B4-4E93-AF93-69D78E85E515}"/>
              </a:ext>
            </a:extLst>
          </p:cNvPr>
          <p:cNvPicPr/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9781" y="282450"/>
            <a:ext cx="1138207" cy="107125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0603AB7-ECDC-4FAD-8070-E48256800E7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7744" y="749344"/>
            <a:ext cx="1345223" cy="313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5570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fld id="{4AABBFD9-E13D-410C-BF4D-FF5EB14A7A38}" type="datetimeFigureOut">
              <a:rPr lang="en-US" smtClean="0"/>
              <a:pPr/>
              <a:t>10/16/2022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fld id="{FA8A6AB6-A428-4229-9434-94E028D66D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2900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 b="1">
                <a:latin typeface="Expressway Rg" panose="020B0604020200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 b="1">
                <a:latin typeface="Expressway Rg" panose="020B0604020200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fld id="{FA8A6AB6-A428-4229-9434-94E028D66DA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Grafik 27">
            <a:extLst>
              <a:ext uri="{FF2B5EF4-FFF2-40B4-BE49-F238E27FC236}">
                <a16:creationId xmlns:a16="http://schemas.microsoft.com/office/drawing/2014/main" id="{089504DB-15B4-4E93-AF93-69D78E85E515}"/>
              </a:ext>
            </a:extLst>
          </p:cNvPr>
          <p:cNvPicPr/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0975" y="58300"/>
            <a:ext cx="1138207" cy="107125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0603AB7-ECDC-4FAD-8070-E48256800E7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8938" y="525194"/>
            <a:ext cx="1345223" cy="313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8778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349864"/>
            <a:ext cx="7886700" cy="1325563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3103685"/>
            <a:ext cx="7886700" cy="2584939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  <a:lvl2pPr>
              <a:defRPr>
                <a:latin typeface="Expressway Rg" panose="020B0604020200020204" pitchFamily="34" charset="0"/>
              </a:defRPr>
            </a:lvl2pPr>
            <a:lvl3pPr>
              <a:defRPr>
                <a:latin typeface="Expressway Rg" panose="020B0604020200020204" pitchFamily="34" charset="0"/>
              </a:defRPr>
            </a:lvl3pPr>
            <a:lvl4pPr>
              <a:defRPr>
                <a:latin typeface="Expressway Rg" panose="020B0604020200020204" pitchFamily="34" charset="0"/>
              </a:defRPr>
            </a:lvl4pPr>
            <a:lvl5pPr>
              <a:defRPr>
                <a:latin typeface="Expressway Rg" panose="020B0604020200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fld id="{4AABBFD9-E13D-410C-BF4D-FF5EB14A7A38}" type="datetimeFigureOut">
              <a:rPr lang="en-US" smtClean="0"/>
              <a:pPr/>
              <a:t>10/16/2022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fld id="{00BA99B1-276B-4266-AB25-01307CAE10A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Grafik 27">
            <a:extLst>
              <a:ext uri="{FF2B5EF4-FFF2-40B4-BE49-F238E27FC236}">
                <a16:creationId xmlns:a16="http://schemas.microsoft.com/office/drawing/2014/main" id="{089504DB-15B4-4E93-AF93-69D78E85E515}"/>
              </a:ext>
            </a:extLst>
          </p:cNvPr>
          <p:cNvPicPr/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0975" y="58300"/>
            <a:ext cx="1138207" cy="107125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0603AB7-ECDC-4FAD-8070-E48256800E7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8938" y="525194"/>
            <a:ext cx="1345223" cy="313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115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349864"/>
            <a:ext cx="7886700" cy="1325563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3103685"/>
            <a:ext cx="7886700" cy="2584939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  <a:lvl2pPr>
              <a:defRPr>
                <a:latin typeface="Expressway Rg" panose="020B0604020200020204" pitchFamily="34" charset="0"/>
              </a:defRPr>
            </a:lvl2pPr>
            <a:lvl3pPr>
              <a:defRPr>
                <a:latin typeface="Expressway Rg" panose="020B0604020200020204" pitchFamily="34" charset="0"/>
              </a:defRPr>
            </a:lvl3pPr>
            <a:lvl4pPr>
              <a:defRPr>
                <a:latin typeface="Expressway Rg" panose="020B0604020200020204" pitchFamily="34" charset="0"/>
              </a:defRPr>
            </a:lvl4pPr>
            <a:lvl5pPr>
              <a:defRPr>
                <a:latin typeface="Expressway Rg" panose="020B0604020200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fld id="{4AABBFD9-E13D-410C-BF4D-FF5EB14A7A38}" type="datetimeFigureOut">
              <a:rPr lang="en-US" smtClean="0"/>
              <a:pPr/>
              <a:t>10/16/2022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fld id="{00BA99B1-276B-4266-AB25-01307CAE10A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Grafik 27">
            <a:extLst>
              <a:ext uri="{FF2B5EF4-FFF2-40B4-BE49-F238E27FC236}">
                <a16:creationId xmlns:a16="http://schemas.microsoft.com/office/drawing/2014/main" id="{089504DB-15B4-4E93-AF93-69D78E85E515}"/>
              </a:ext>
            </a:extLst>
          </p:cNvPr>
          <p:cNvPicPr/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0975" y="58300"/>
            <a:ext cx="1138207" cy="107125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0603AB7-ECDC-4FAD-8070-E48256800E7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8938" y="525194"/>
            <a:ext cx="1345223" cy="313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8393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349864"/>
            <a:ext cx="7886700" cy="1325563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3103685"/>
            <a:ext cx="7886700" cy="2584939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  <a:lvl2pPr>
              <a:defRPr>
                <a:latin typeface="Expressway Rg" panose="020B0604020200020204" pitchFamily="34" charset="0"/>
              </a:defRPr>
            </a:lvl2pPr>
            <a:lvl3pPr>
              <a:defRPr>
                <a:latin typeface="Expressway Rg" panose="020B0604020200020204" pitchFamily="34" charset="0"/>
              </a:defRPr>
            </a:lvl3pPr>
            <a:lvl4pPr>
              <a:defRPr>
                <a:latin typeface="Expressway Rg" panose="020B0604020200020204" pitchFamily="34" charset="0"/>
              </a:defRPr>
            </a:lvl4pPr>
            <a:lvl5pPr>
              <a:defRPr>
                <a:latin typeface="Expressway Rg" panose="020B0604020200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fld id="{4AABBFD9-E13D-410C-BF4D-FF5EB14A7A38}" type="datetimeFigureOut">
              <a:rPr lang="en-US" smtClean="0"/>
              <a:pPr/>
              <a:t>10/16/2022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fld id="{00BA99B1-276B-4266-AB25-01307CAE10A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Grafik 27">
            <a:extLst>
              <a:ext uri="{FF2B5EF4-FFF2-40B4-BE49-F238E27FC236}">
                <a16:creationId xmlns:a16="http://schemas.microsoft.com/office/drawing/2014/main" id="{089504DB-15B4-4E93-AF93-69D78E85E515}"/>
              </a:ext>
            </a:extLst>
          </p:cNvPr>
          <p:cNvPicPr/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0975" y="58300"/>
            <a:ext cx="1138207" cy="107125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0603AB7-ECDC-4FAD-8070-E48256800E7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8938" y="525194"/>
            <a:ext cx="1345223" cy="313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5879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600200"/>
            <a:ext cx="7886700" cy="793377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2534771"/>
            <a:ext cx="3886200" cy="3642192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  <a:lvl2pPr>
              <a:defRPr>
                <a:latin typeface="Expressway Rg" panose="020B0604020200020204" pitchFamily="34" charset="0"/>
              </a:defRPr>
            </a:lvl2pPr>
            <a:lvl3pPr>
              <a:defRPr>
                <a:latin typeface="Expressway Rg" panose="020B0604020200020204" pitchFamily="34" charset="0"/>
              </a:defRPr>
            </a:lvl3pPr>
            <a:lvl4pPr>
              <a:defRPr>
                <a:latin typeface="Expressway Rg" panose="020B0604020200020204" pitchFamily="34" charset="0"/>
              </a:defRPr>
            </a:lvl4pPr>
            <a:lvl5pPr>
              <a:defRPr>
                <a:latin typeface="Expressway Rg" panose="020B0604020200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2534771"/>
            <a:ext cx="3886200" cy="3642192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  <a:lvl2pPr>
              <a:defRPr>
                <a:latin typeface="Expressway Rg" panose="020B0604020200020204" pitchFamily="34" charset="0"/>
              </a:defRPr>
            </a:lvl2pPr>
            <a:lvl3pPr>
              <a:defRPr>
                <a:latin typeface="Expressway Rg" panose="020B0604020200020204" pitchFamily="34" charset="0"/>
              </a:defRPr>
            </a:lvl3pPr>
            <a:lvl4pPr>
              <a:defRPr>
                <a:latin typeface="Expressway Rg" panose="020B0604020200020204" pitchFamily="34" charset="0"/>
              </a:defRPr>
            </a:lvl4pPr>
            <a:lvl5pPr>
              <a:defRPr>
                <a:latin typeface="Expressway Rg" panose="020B0604020200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259639"/>
            <a:ext cx="2057400" cy="365125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fld id="{4AABBFD9-E13D-410C-BF4D-FF5EB14A7A38}" type="datetimeFigureOut">
              <a:rPr lang="en-US" smtClean="0"/>
              <a:pPr/>
              <a:t>10/16/2022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259639"/>
            <a:ext cx="3086100" cy="365125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259639"/>
            <a:ext cx="2057400" cy="365125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fld id="{FA8A6AB6-A428-4229-9434-94E028D66DA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Grafik 27">
            <a:extLst>
              <a:ext uri="{FF2B5EF4-FFF2-40B4-BE49-F238E27FC236}">
                <a16:creationId xmlns:a16="http://schemas.microsoft.com/office/drawing/2014/main" id="{089504DB-15B4-4E93-AF93-69D78E85E515}"/>
              </a:ext>
            </a:extLst>
          </p:cNvPr>
          <p:cNvPicPr/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9781" y="282450"/>
            <a:ext cx="1138207" cy="107125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0603AB7-ECDC-4FAD-8070-E48256800E7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7744" y="749344"/>
            <a:ext cx="1345223" cy="313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8633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259639"/>
            <a:ext cx="2057400" cy="365125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fld id="{4AABBFD9-E13D-410C-BF4D-FF5EB14A7A38}" type="datetimeFigureOut">
              <a:rPr lang="en-US" smtClean="0"/>
              <a:pPr/>
              <a:t>10/16/2022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259639"/>
            <a:ext cx="3086100" cy="365125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259639"/>
            <a:ext cx="2057400" cy="365125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fld id="{FA8A6AB6-A428-4229-9434-94E028D66DA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28650" y="1600200"/>
            <a:ext cx="7886700" cy="793377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628650" y="2534771"/>
            <a:ext cx="3886200" cy="3642192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  <a:lvl2pPr>
              <a:defRPr>
                <a:latin typeface="Expressway Rg" panose="020B0604020200020204" pitchFamily="34" charset="0"/>
              </a:defRPr>
            </a:lvl2pPr>
            <a:lvl3pPr>
              <a:defRPr>
                <a:latin typeface="Expressway Rg" panose="020B0604020200020204" pitchFamily="34" charset="0"/>
              </a:defRPr>
            </a:lvl3pPr>
            <a:lvl4pPr>
              <a:defRPr>
                <a:latin typeface="Expressway Rg" panose="020B0604020200020204" pitchFamily="34" charset="0"/>
              </a:defRPr>
            </a:lvl4pPr>
            <a:lvl5pPr>
              <a:defRPr>
                <a:latin typeface="Expressway Rg" panose="020B0604020200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2534771"/>
            <a:ext cx="3886200" cy="3642192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  <a:lvl2pPr>
              <a:defRPr>
                <a:latin typeface="Expressway Rg" panose="020B0604020200020204" pitchFamily="34" charset="0"/>
              </a:defRPr>
            </a:lvl2pPr>
            <a:lvl3pPr>
              <a:defRPr>
                <a:latin typeface="Expressway Rg" panose="020B0604020200020204" pitchFamily="34" charset="0"/>
              </a:defRPr>
            </a:lvl3pPr>
            <a:lvl4pPr>
              <a:defRPr>
                <a:latin typeface="Expressway Rg" panose="020B0604020200020204" pitchFamily="34" charset="0"/>
              </a:defRPr>
            </a:lvl4pPr>
            <a:lvl5pPr>
              <a:defRPr>
                <a:latin typeface="Expressway Rg" panose="020B0604020200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3" name="Grafik 27">
            <a:extLst>
              <a:ext uri="{FF2B5EF4-FFF2-40B4-BE49-F238E27FC236}">
                <a16:creationId xmlns:a16="http://schemas.microsoft.com/office/drawing/2014/main" id="{089504DB-15B4-4E93-AF93-69D78E85E515}"/>
              </a:ext>
            </a:extLst>
          </p:cNvPr>
          <p:cNvPicPr/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9781" y="282450"/>
            <a:ext cx="1138207" cy="107125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0603AB7-ECDC-4FAD-8070-E48256800E7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7744" y="749344"/>
            <a:ext cx="1345223" cy="313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0515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259639"/>
            <a:ext cx="2057400" cy="365125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fld id="{4AABBFD9-E13D-410C-BF4D-FF5EB14A7A38}" type="datetimeFigureOut">
              <a:rPr lang="en-US" smtClean="0"/>
              <a:pPr/>
              <a:t>10/16/2022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259639"/>
            <a:ext cx="3086100" cy="365125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259639"/>
            <a:ext cx="2057400" cy="365125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fld id="{FA8A6AB6-A428-4229-9434-94E028D66DA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28650" y="1600200"/>
            <a:ext cx="7886700" cy="793377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628650" y="2534771"/>
            <a:ext cx="3886200" cy="3642192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  <a:lvl2pPr>
              <a:defRPr>
                <a:latin typeface="Expressway Rg" panose="020B0604020200020204" pitchFamily="34" charset="0"/>
              </a:defRPr>
            </a:lvl2pPr>
            <a:lvl3pPr>
              <a:defRPr>
                <a:latin typeface="Expressway Rg" panose="020B0604020200020204" pitchFamily="34" charset="0"/>
              </a:defRPr>
            </a:lvl3pPr>
            <a:lvl4pPr>
              <a:defRPr>
                <a:latin typeface="Expressway Rg" panose="020B0604020200020204" pitchFamily="34" charset="0"/>
              </a:defRPr>
            </a:lvl4pPr>
            <a:lvl5pPr>
              <a:defRPr>
                <a:latin typeface="Expressway Rg" panose="020B0604020200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2534771"/>
            <a:ext cx="3886200" cy="3642192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  <a:lvl2pPr>
              <a:defRPr>
                <a:latin typeface="Expressway Rg" panose="020B0604020200020204" pitchFamily="34" charset="0"/>
              </a:defRPr>
            </a:lvl2pPr>
            <a:lvl3pPr>
              <a:defRPr>
                <a:latin typeface="Expressway Rg" panose="020B0604020200020204" pitchFamily="34" charset="0"/>
              </a:defRPr>
            </a:lvl3pPr>
            <a:lvl4pPr>
              <a:defRPr>
                <a:latin typeface="Expressway Rg" panose="020B0604020200020204" pitchFamily="34" charset="0"/>
              </a:defRPr>
            </a:lvl4pPr>
            <a:lvl5pPr>
              <a:defRPr>
                <a:latin typeface="Expressway Rg" panose="020B0604020200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3" name="Grafik 27">
            <a:extLst>
              <a:ext uri="{FF2B5EF4-FFF2-40B4-BE49-F238E27FC236}">
                <a16:creationId xmlns:a16="http://schemas.microsoft.com/office/drawing/2014/main" id="{089504DB-15B4-4E93-AF93-69D78E85E515}"/>
              </a:ext>
            </a:extLst>
          </p:cNvPr>
          <p:cNvPicPr/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9781" y="282450"/>
            <a:ext cx="1138207" cy="107125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0603AB7-ECDC-4FAD-8070-E48256800E7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7744" y="749344"/>
            <a:ext cx="1345223" cy="313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7070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259639"/>
            <a:ext cx="2057400" cy="365125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fld id="{4AABBFD9-E13D-410C-BF4D-FF5EB14A7A38}" type="datetimeFigureOut">
              <a:rPr lang="en-US" smtClean="0"/>
              <a:pPr/>
              <a:t>10/16/2022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259639"/>
            <a:ext cx="3086100" cy="365125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259639"/>
            <a:ext cx="2057400" cy="365125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fld id="{FA8A6AB6-A428-4229-9434-94E028D66DA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28650" y="1600200"/>
            <a:ext cx="7886700" cy="793377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628650" y="2534771"/>
            <a:ext cx="3886200" cy="3642192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  <a:lvl2pPr>
              <a:defRPr>
                <a:latin typeface="Expressway Rg" panose="020B0604020200020204" pitchFamily="34" charset="0"/>
              </a:defRPr>
            </a:lvl2pPr>
            <a:lvl3pPr>
              <a:defRPr>
                <a:latin typeface="Expressway Rg" panose="020B0604020200020204" pitchFamily="34" charset="0"/>
              </a:defRPr>
            </a:lvl3pPr>
            <a:lvl4pPr>
              <a:defRPr>
                <a:latin typeface="Expressway Rg" panose="020B0604020200020204" pitchFamily="34" charset="0"/>
              </a:defRPr>
            </a:lvl4pPr>
            <a:lvl5pPr>
              <a:defRPr>
                <a:latin typeface="Expressway Rg" panose="020B0604020200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2534771"/>
            <a:ext cx="3886200" cy="3642192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  <a:lvl2pPr>
              <a:defRPr>
                <a:latin typeface="Expressway Rg" panose="020B0604020200020204" pitchFamily="34" charset="0"/>
              </a:defRPr>
            </a:lvl2pPr>
            <a:lvl3pPr>
              <a:defRPr>
                <a:latin typeface="Expressway Rg" panose="020B0604020200020204" pitchFamily="34" charset="0"/>
              </a:defRPr>
            </a:lvl3pPr>
            <a:lvl4pPr>
              <a:defRPr>
                <a:latin typeface="Expressway Rg" panose="020B0604020200020204" pitchFamily="34" charset="0"/>
              </a:defRPr>
            </a:lvl4pPr>
            <a:lvl5pPr>
              <a:defRPr>
                <a:latin typeface="Expressway Rg" panose="020B0604020200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3" name="Grafik 27">
            <a:extLst>
              <a:ext uri="{FF2B5EF4-FFF2-40B4-BE49-F238E27FC236}">
                <a16:creationId xmlns:a16="http://schemas.microsoft.com/office/drawing/2014/main" id="{089504DB-15B4-4E93-AF93-69D78E85E515}"/>
              </a:ext>
            </a:extLst>
          </p:cNvPr>
          <p:cNvPicPr/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9781" y="282450"/>
            <a:ext cx="1138207" cy="107125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0603AB7-ECDC-4FAD-8070-E48256800E7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7744" y="749344"/>
            <a:ext cx="1345223" cy="313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9713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ABBFD9-E13D-410C-BF4D-FF5EB14A7A38}" type="datetimeFigureOut">
              <a:rPr lang="en-US" smtClean="0"/>
              <a:t>10/16/2022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8A6AB6-A428-4229-9434-94E028D66D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511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0" r:id="rId2"/>
    <p:sldLayoutId id="2147483662" r:id="rId3"/>
    <p:sldLayoutId id="2147483669" r:id="rId4"/>
    <p:sldLayoutId id="2147483671" r:id="rId5"/>
    <p:sldLayoutId id="2147483664" r:id="rId6"/>
    <p:sldLayoutId id="2147483668" r:id="rId7"/>
    <p:sldLayoutId id="2147483672" r:id="rId8"/>
    <p:sldLayoutId id="2147483673" r:id="rId9"/>
    <p:sldLayoutId id="2147483674" r:id="rId10"/>
    <p:sldLayoutId id="2147483666" r:id="rId11"/>
    <p:sldLayoutId id="2147483667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3633" y="1600200"/>
            <a:ext cx="7800831" cy="3349456"/>
          </a:xfrm>
        </p:spPr>
        <p:txBody>
          <a:bodyPr>
            <a:normAutofit fontScale="90000"/>
          </a:bodyPr>
          <a:lstStyle/>
          <a:p>
            <a:br>
              <a:rPr lang="de-DE" sz="2800" b="0" dirty="0">
                <a:latin typeface="Expressway Rg"/>
              </a:rPr>
            </a:br>
            <a:br>
              <a:rPr lang="de-DE" sz="2800" b="0" dirty="0">
                <a:latin typeface="Expressway Rg"/>
              </a:rPr>
            </a:br>
            <a:br>
              <a:rPr lang="de-DE" sz="2800" b="0" dirty="0">
                <a:latin typeface="Expressway Rg"/>
              </a:rPr>
            </a:br>
            <a:br>
              <a:rPr lang="de-DE" sz="4000" dirty="0">
                <a:latin typeface="Expressway Rg"/>
              </a:rPr>
            </a:br>
            <a:r>
              <a:rPr lang="dz-BT" sz="4000" dirty="0">
                <a:latin typeface="DDC Uchen" panose="01010100010101010101" pitchFamily="2" charset="0"/>
                <a:ea typeface="DDC Uchen" panose="01010100010101010101" pitchFamily="2" charset="0"/>
                <a:cs typeface="DDC Uchen" panose="01010100010101010101" pitchFamily="2" charset="0"/>
              </a:rPr>
              <a:t>ཨེན་ཀོར། ལས་རིམ་ཐེབ།</a:t>
            </a:r>
            <a:endParaRPr lang="en-US" sz="4000" dirty="0">
              <a:latin typeface="Expressway Rg"/>
            </a:endParaRPr>
          </a:p>
          <a:p>
            <a:br>
              <a:rPr lang="dz-BT" sz="2800" b="0" dirty="0">
                <a:latin typeface="Expressway Rg"/>
              </a:rPr>
            </a:br>
            <a:r>
              <a:rPr lang="dz-BT" sz="2800" dirty="0">
                <a:latin typeface="DDC Uchen" panose="01010100010101010101" pitchFamily="2" charset="0"/>
                <a:ea typeface="DDC Uchen" panose="01010100010101010101" pitchFamily="2" charset="0"/>
                <a:cs typeface="DDC Uchen" panose="01010100010101010101" pitchFamily="2" charset="0"/>
              </a:rPr>
              <a:t>ཤེས་ཡོན་དང་ཞིབ་འཚོལ་ནང་ གསར་བཏོད་ཅན་གྱི་ཚོང་ལཱའི་སྦྱོང་བརྡར་གོང་འཕེལ་གཏང་ནིའི་དོན་ལུ་ ཚོང་འབྲེལ་གྱི་ཡོན་ཏན་ལྟེ་བ།</a:t>
            </a:r>
            <a:endParaRPr lang="de-DE" sz="2800" dirty="0">
              <a:latin typeface="Expressway Rg"/>
            </a:endParaRPr>
          </a:p>
          <a:p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34286502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8033F7-6B7D-473F-AC61-D459EDA084C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br>
              <a:rPr lang="dz-BT" dirty="0"/>
            </a:br>
            <a:r>
              <a:rPr lang="bo-CN" dirty="0">
                <a:latin typeface="DDC Uchen" panose="01010100010101010101" pitchFamily="2" charset="0"/>
                <a:ea typeface="DDC Uchen" panose="01010100010101010101" pitchFamily="2" charset="0"/>
                <a:cs typeface="DDC Uchen" panose="01010100010101010101" pitchFamily="2" charset="0"/>
              </a:rPr>
              <a:t>ཚོང་ལཱ</a:t>
            </a:r>
            <a:r>
              <a:rPr lang="dz-BT" dirty="0">
                <a:latin typeface="DDC Uchen" panose="01010100010101010101" pitchFamily="2" charset="0"/>
                <a:ea typeface="DDC Uchen" panose="01010100010101010101" pitchFamily="2" charset="0"/>
                <a:cs typeface="DDC Uchen" panose="01010100010101010101" pitchFamily="2" charset="0"/>
              </a:rPr>
              <a:t>་གི་དོན་དག།</a:t>
            </a:r>
            <a:endParaRPr lang="LID4096" dirty="0">
              <a:latin typeface="DDC Uchen" panose="01010100010101010101" pitchFamily="2" charset="0"/>
              <a:ea typeface="DDC Uchen" panose="01010100010101010101" pitchFamily="2" charset="0"/>
              <a:cs typeface="DDC Uchen" panose="01010100010101010101" pitchFamily="2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3118B20-D1C3-4A98-AA2A-3D918D3D141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41387509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F5E590-6595-4D4B-AF47-D136B160E8B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D66421B-6DDA-402C-A574-D74643847E9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LID4096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EBA60A5-F473-43A6-B0ED-F8E60A8A64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3374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A6F1391-6A85-48F8-BAF4-1508C2B3D8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dz-BT" dirty="0"/>
            </a:br>
            <a:r>
              <a:rPr lang="dz-BT" dirty="0">
                <a:latin typeface="DDC Uchen" panose="01010100010101010101" pitchFamily="2" charset="0"/>
                <a:ea typeface="DDC Uchen" panose="01010100010101010101" pitchFamily="2" charset="0"/>
                <a:cs typeface="DDC Uchen" panose="01010100010101010101" pitchFamily="2" charset="0"/>
              </a:rPr>
              <a:t>དོན་དག། བཅུད་དོན།</a:t>
            </a:r>
            <a:endParaRPr lang="LID4096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D12A74E-3654-4053-9925-3CE2B46053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4264" y="2754364"/>
            <a:ext cx="7886700" cy="25849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dirty="0"/>
              <a:t>  </a:t>
            </a:r>
            <a:endParaRPr lang="dz-BT" dirty="0"/>
          </a:p>
          <a:p>
            <a:pPr marL="0" indent="0">
              <a:buNone/>
            </a:pPr>
            <a:r>
              <a:rPr lang="dz-BT" dirty="0">
                <a:latin typeface="DDC Uchen" panose="01010100010101010101" pitchFamily="2" charset="0"/>
                <a:ea typeface="DDC Uchen" panose="01010100010101010101" pitchFamily="2" charset="0"/>
                <a:cs typeface="DDC Uchen" panose="01010100010101010101" pitchFamily="2" charset="0"/>
              </a:rPr>
              <a:t>ཚོང་ལཱ་ཟེར་མི་འདི་ གོ་སྐབས་ཚུ་ངོས་འཛིན་འབད་དེ་ གསར་གཏོད་དང་འཛིན་སྐྱོང་གི་ལམ་ལུགས་ལེགས་ཤོམ་གྱི་ཐོག་ལས་ ངོ་འཛིན་འབད་ཡོད་པའི་གནས་སྐབས་འདི་ གནས་གོང་ཅན་དང་ ཡུན་བརྟན་གྱི་ཚོང་འབྲེལ་བཟོ་ནི་ལུ་སླབ་ཨིན།</a:t>
            </a:r>
            <a:endParaRPr lang="en-AU" dirty="0">
              <a:latin typeface="DDC Uchen" panose="01010100010101010101" pitchFamily="2" charset="0"/>
              <a:ea typeface="DDC Uchen" panose="01010100010101010101" pitchFamily="2" charset="0"/>
              <a:cs typeface="DDC Uchen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12803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cca9a1c-ea03-4f56-8ded-6c285728d794" xsi:nil="true"/>
    <lcf76f155ced4ddcb4097134ff3c332f xmlns="9e7cb493-a9cd-49cd-846c-930d19753eb9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5E0CC700C34E64283355474F2ABBAFB" ma:contentTypeVersion="16" ma:contentTypeDescription="Create a new document." ma:contentTypeScope="" ma:versionID="8ff2458da248c7423d338960d1906584">
  <xsd:schema xmlns:xsd="http://www.w3.org/2001/XMLSchema" xmlns:xs="http://www.w3.org/2001/XMLSchema" xmlns:p="http://schemas.microsoft.com/office/2006/metadata/properties" xmlns:ns2="9e7cb493-a9cd-49cd-846c-930d19753eb9" xmlns:ns3="4cca9a1c-ea03-4f56-8ded-6c285728d794" targetNamespace="http://schemas.microsoft.com/office/2006/metadata/properties" ma:root="true" ma:fieldsID="d3c5bb8178d63cc94ad54e2194493de9" ns2:_="" ns3:_="">
    <xsd:import namespace="9e7cb493-a9cd-49cd-846c-930d19753eb9"/>
    <xsd:import namespace="4cca9a1c-ea03-4f56-8ded-6c285728d79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7cb493-a9cd-49cd-846c-930d19753eb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3213ba4d-4ff2-410f-8850-8053d140204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ca9a1c-ea03-4f56-8ded-6c285728d794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ea40db18-2066-40d3-9c1d-6d717589184a}" ma:internalName="TaxCatchAll" ma:showField="CatchAllData" ma:web="4cca9a1c-ea03-4f56-8ded-6c285728d79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34E3BB0-8E0D-4834-A0A1-255EC6757BC7}">
  <ds:schemaRefs>
    <ds:schemaRef ds:uri="7965cdd5-c2dd-4015-bdb9-7d9caa3ae4fc"/>
    <ds:schemaRef ds:uri="d3086c18-d45f-4d47-b737-d658b88b9193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4cca9a1c-ea03-4f56-8ded-6c285728d794"/>
    <ds:schemaRef ds:uri="9e7cb493-a9cd-49cd-846c-930d19753eb9"/>
  </ds:schemaRefs>
</ds:datastoreItem>
</file>

<file path=customXml/itemProps2.xml><?xml version="1.0" encoding="utf-8"?>
<ds:datastoreItem xmlns:ds="http://schemas.openxmlformats.org/officeDocument/2006/customXml" ds:itemID="{AC7E14B1-C8E4-4CD6-A696-40AB8274D8E8}"/>
</file>

<file path=customXml/itemProps3.xml><?xml version="1.0" encoding="utf-8"?>
<ds:datastoreItem xmlns:ds="http://schemas.openxmlformats.org/officeDocument/2006/customXml" ds:itemID="{ECC8AD15-3950-475C-A6ED-C98B4702B6E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511</TotalTime>
  <Words>104</Words>
  <Application>Microsoft Office PowerPoint</Application>
  <PresentationFormat>On-screen Show (4:3)</PresentationFormat>
  <Paragraphs>6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Calibri</vt:lpstr>
      <vt:lpstr>Calibri Light</vt:lpstr>
      <vt:lpstr>DDC Uchen</vt:lpstr>
      <vt:lpstr>Expressway Rg</vt:lpstr>
      <vt:lpstr>Office Theme</vt:lpstr>
      <vt:lpstr>    ཨེན་ཀོར། ལས་རིམ་ཐེབ།  ཤེས་ཡོན་དང་ཞིབ་འཚོལ་ནང་ གསར་བཏོད་ཅན་གྱི་ཚོང་ལཱའི་སྦྱོང་བརྡར་གོང་འཕེལ་གཏང་ནིའི་དོན་ལུ་ ཚོང་འབྲེལ་གྱི་ཡོན་ཏན་ལྟེ་བ། </vt:lpstr>
      <vt:lpstr> ཚོང་ལཱ་གི་དོན་དག།</vt:lpstr>
      <vt:lpstr>PowerPoint Presentation</vt:lpstr>
      <vt:lpstr> དོན་དག། བཅུད་དོན།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vannasine thammalath</dc:creator>
  <cp:lastModifiedBy>Chus Kay</cp:lastModifiedBy>
  <cp:revision>25</cp:revision>
  <dcterms:created xsi:type="dcterms:W3CDTF">2021-06-04T16:06:26Z</dcterms:created>
  <dcterms:modified xsi:type="dcterms:W3CDTF">2022-10-16T09:06:07Z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0x01010045E0CC700C34E64283355474F2ABBAFB</vt:lpwstr>
  </property>
</Properties>
</file>