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336" r:id="rId7"/>
    <p:sldId id="330" r:id="rId8"/>
    <p:sldId id="279" r:id="rId9"/>
    <p:sldId id="337" r:id="rId10"/>
    <p:sldId id="338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AE4522-5C2A-458B-B594-BC69F238709A}" v="104" dt="2021-11-10T12:55:15.693"/>
    <p1510:client id="{F3967E47-6160-453D-A0F5-12527E361805}" v="12" dt="2021-11-10T12:56:46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5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0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78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.Holmberg" userId="S::eva.holmberg_haaga-helia.fi#ext#@fhjoanneum.onmicrosoft.com::9ad7d6d4-6873-4024-b94d-3046a54cff43" providerId="AD" clId="Web-{9DAE4522-5C2A-458B-B594-BC69F238709A}"/>
    <pc:docChg chg="modSld">
      <pc:chgData name="Eva.Holmberg" userId="S::eva.holmberg_haaga-helia.fi#ext#@fhjoanneum.onmicrosoft.com::9ad7d6d4-6873-4024-b94d-3046a54cff43" providerId="AD" clId="Web-{9DAE4522-5C2A-458B-B594-BC69F238709A}" dt="2021-11-10T12:55:15.693" v="99" actId="14100"/>
      <pc:docMkLst>
        <pc:docMk/>
      </pc:docMkLst>
      <pc:sldChg chg="modSp">
        <pc:chgData name="Eva.Holmberg" userId="S::eva.holmberg_haaga-helia.fi#ext#@fhjoanneum.onmicrosoft.com::9ad7d6d4-6873-4024-b94d-3046a54cff43" providerId="AD" clId="Web-{9DAE4522-5C2A-458B-B594-BC69F238709A}" dt="2021-11-10T12:51:15.921" v="1" actId="20577"/>
        <pc:sldMkLst>
          <pc:docMk/>
          <pc:sldMk cId="3428650289" sldId="256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07.968" v="0" actId="20577"/>
          <ac:spMkLst>
            <pc:docMk/>
            <pc:sldMk cId="3428650289" sldId="256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15.921" v="1" actId="20577"/>
          <ac:spMkLst>
            <pc:docMk/>
            <pc:sldMk cId="3428650289" sldId="256"/>
            <ac:spMk id="3" creationId="{00000000-0000-0000-0000-000000000000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1:22.109" v="4" actId="20577"/>
        <pc:sldMkLst>
          <pc:docMk/>
          <pc:sldMk cId="1278651214" sldId="257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20.484" v="2" actId="20577"/>
          <ac:spMkLst>
            <pc:docMk/>
            <pc:sldMk cId="1278651214" sldId="257"/>
            <ac:spMk id="4" creationId="{87A597A3-9C44-455B-B4B5-E4EBB023C296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22.109" v="4" actId="20577"/>
          <ac:spMkLst>
            <pc:docMk/>
            <pc:sldMk cId="1278651214" sldId="257"/>
            <ac:spMk id="5" creationId="{C8E46CAB-D8E8-4495-B8CF-5DC57B20290B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5:15.693" v="99" actId="14100"/>
        <pc:sldMkLst>
          <pc:docMk/>
          <pc:sldMk cId="2578560688" sldId="258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3:20.409" v="23" actId="20577"/>
          <ac:spMkLst>
            <pc:docMk/>
            <pc:sldMk cId="2578560688" sldId="258"/>
            <ac:spMk id="7" creationId="{BBFB8E0B-A934-4E28-A0CA-676610CAA7A9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5:15.693" v="99" actId="14100"/>
          <ac:spMkLst>
            <pc:docMk/>
            <pc:sldMk cId="2578560688" sldId="258"/>
            <ac:spMk id="8" creationId="{7B6C1527-C2BD-4293-A82E-3681CA8CE68A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1:45.453" v="12" actId="20577"/>
        <pc:sldMkLst>
          <pc:docMk/>
          <pc:sldMk cId="37073666" sldId="279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45.453" v="12" actId="20577"/>
          <ac:spMkLst>
            <pc:docMk/>
            <pc:sldMk cId="37073666" sldId="279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40.750" v="10" actId="20577"/>
          <ac:spMkLst>
            <pc:docMk/>
            <pc:sldMk cId="37073666" sldId="279"/>
            <ac:spMk id="3" creationId="{00000000-0000-0000-0000-000000000000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1:35.234" v="8" actId="20577"/>
        <pc:sldMkLst>
          <pc:docMk/>
          <pc:sldMk cId="262003301" sldId="330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1:34.406" v="5" actId="20577"/>
          <ac:spMkLst>
            <pc:docMk/>
            <pc:sldMk cId="262003301" sldId="330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35.234" v="8" actId="20577"/>
          <ac:spMkLst>
            <pc:docMk/>
            <pc:sldMk cId="262003301" sldId="330"/>
            <ac:spMk id="3" creationId="{00000000-0000-0000-0000-000000000000}"/>
          </ac:spMkLst>
        </pc:spChg>
      </pc:sldChg>
      <pc:sldChg chg="modSp">
        <pc:chgData name="Eva.Holmberg" userId="S::eva.holmberg_haaga-helia.fi#ext#@fhjoanneum.onmicrosoft.com::9ad7d6d4-6873-4024-b94d-3046a54cff43" providerId="AD" clId="Web-{9DAE4522-5C2A-458B-B594-BC69F238709A}" dt="2021-11-10T12:52:00.672" v="15" actId="20577"/>
        <pc:sldMkLst>
          <pc:docMk/>
          <pc:sldMk cId="3580824949" sldId="331"/>
        </pc:sldMkLst>
        <pc:spChg chg="mod">
          <ac:chgData name="Eva.Holmberg" userId="S::eva.holmberg_haaga-helia.fi#ext#@fhjoanneum.onmicrosoft.com::9ad7d6d4-6873-4024-b94d-3046a54cff43" providerId="AD" clId="Web-{9DAE4522-5C2A-458B-B594-BC69F238709A}" dt="2021-11-10T12:52:00.672" v="15" actId="20577"/>
          <ac:spMkLst>
            <pc:docMk/>
            <pc:sldMk cId="3580824949" sldId="331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9DAE4522-5C2A-458B-B594-BC69F238709A}" dt="2021-11-10T12:51:54.766" v="14" actId="20577"/>
          <ac:spMkLst>
            <pc:docMk/>
            <pc:sldMk cId="3580824949" sldId="331"/>
            <ac:spMk id="3" creationId="{00000000-0000-0000-0000-000000000000}"/>
          </ac:spMkLst>
        </pc:spChg>
      </pc:sldChg>
    </pc:docChg>
  </pc:docChgLst>
  <pc:docChgLst>
    <pc:chgData name="Holmberg Eva" userId="1308ae25-c7d5-476a-99ba-0bfb569d8f2b" providerId="ADAL" clId="{4D574FA1-A191-4F2F-B902-9BC25EC0A993}"/>
    <pc:docChg chg="custSel addSld modSld">
      <pc:chgData name="Holmberg Eva" userId="1308ae25-c7d5-476a-99ba-0bfb569d8f2b" providerId="ADAL" clId="{4D574FA1-A191-4F2F-B902-9BC25EC0A993}" dt="2021-10-05T07:19:14.361" v="749" actId="20577"/>
      <pc:docMkLst>
        <pc:docMk/>
      </pc:docMkLst>
      <pc:sldChg chg="modSp">
        <pc:chgData name="Holmberg Eva" userId="1308ae25-c7d5-476a-99ba-0bfb569d8f2b" providerId="ADAL" clId="{4D574FA1-A191-4F2F-B902-9BC25EC0A993}" dt="2021-10-04T12:50:23.695" v="6"/>
        <pc:sldMkLst>
          <pc:docMk/>
          <pc:sldMk cId="3428650289" sldId="256"/>
        </pc:sldMkLst>
        <pc:spChg chg="mod">
          <ac:chgData name="Holmberg Eva" userId="1308ae25-c7d5-476a-99ba-0bfb569d8f2b" providerId="ADAL" clId="{4D574FA1-A191-4F2F-B902-9BC25EC0A993}" dt="2021-10-04T12:49:30.382" v="0"/>
          <ac:spMkLst>
            <pc:docMk/>
            <pc:sldMk cId="3428650289" sldId="256"/>
            <ac:spMk id="2" creationId="{00000000-0000-0000-0000-000000000000}"/>
          </ac:spMkLst>
        </pc:spChg>
        <pc:spChg chg="mod">
          <ac:chgData name="Holmberg Eva" userId="1308ae25-c7d5-476a-99ba-0bfb569d8f2b" providerId="ADAL" clId="{4D574FA1-A191-4F2F-B902-9BC25EC0A993}" dt="2021-10-04T12:50:23.695" v="6"/>
          <ac:spMkLst>
            <pc:docMk/>
            <pc:sldMk cId="3428650289" sldId="256"/>
            <ac:spMk id="3" creationId="{00000000-0000-0000-0000-000000000000}"/>
          </ac:spMkLst>
        </pc:spChg>
      </pc:sldChg>
      <pc:sldChg chg="addSp delSp modSp">
        <pc:chgData name="Holmberg Eva" userId="1308ae25-c7d5-476a-99ba-0bfb569d8f2b" providerId="ADAL" clId="{4D574FA1-A191-4F2F-B902-9BC25EC0A993}" dt="2021-10-04T12:50:56.744" v="42" actId="27636"/>
        <pc:sldMkLst>
          <pc:docMk/>
          <pc:sldMk cId="1278651214" sldId="257"/>
        </pc:sldMkLst>
        <pc:spChg chg="del">
          <ac:chgData name="Holmberg Eva" userId="1308ae25-c7d5-476a-99ba-0bfb569d8f2b" providerId="ADAL" clId="{4D574FA1-A191-4F2F-B902-9BC25EC0A993}" dt="2021-10-04T12:49:55.993" v="1"/>
          <ac:spMkLst>
            <pc:docMk/>
            <pc:sldMk cId="1278651214" sldId="257"/>
            <ac:spMk id="2" creationId="{00000000-0000-0000-0000-000000000000}"/>
          </ac:spMkLst>
        </pc:spChg>
        <pc:spChg chg="del">
          <ac:chgData name="Holmberg Eva" userId="1308ae25-c7d5-476a-99ba-0bfb569d8f2b" providerId="ADAL" clId="{4D574FA1-A191-4F2F-B902-9BC25EC0A993}" dt="2021-10-04T12:49:55.993" v="1"/>
          <ac:spMkLst>
            <pc:docMk/>
            <pc:sldMk cId="1278651214" sldId="257"/>
            <ac:spMk id="3" creationId="{00000000-0000-0000-0000-000000000000}"/>
          </ac:spMkLst>
        </pc:spChg>
        <pc:spChg chg="add mod">
          <ac:chgData name="Holmberg Eva" userId="1308ae25-c7d5-476a-99ba-0bfb569d8f2b" providerId="ADAL" clId="{4D574FA1-A191-4F2F-B902-9BC25EC0A993}" dt="2021-10-04T12:50:44.752" v="36" actId="20577"/>
          <ac:spMkLst>
            <pc:docMk/>
            <pc:sldMk cId="1278651214" sldId="257"/>
            <ac:spMk id="4" creationId="{87A597A3-9C44-455B-B4B5-E4EBB023C296}"/>
          </ac:spMkLst>
        </pc:spChg>
        <pc:spChg chg="add mod">
          <ac:chgData name="Holmberg Eva" userId="1308ae25-c7d5-476a-99ba-0bfb569d8f2b" providerId="ADAL" clId="{4D574FA1-A191-4F2F-B902-9BC25EC0A993}" dt="2021-10-04T12:50:56.744" v="42" actId="27636"/>
          <ac:spMkLst>
            <pc:docMk/>
            <pc:sldMk cId="1278651214" sldId="257"/>
            <ac:spMk id="5" creationId="{C8E46CAB-D8E8-4495-B8CF-5DC57B20290B}"/>
          </ac:spMkLst>
        </pc:spChg>
      </pc:sldChg>
      <pc:sldChg chg="addSp delSp modSp">
        <pc:chgData name="Holmberg Eva" userId="1308ae25-c7d5-476a-99ba-0bfb569d8f2b" providerId="ADAL" clId="{4D574FA1-A191-4F2F-B902-9BC25EC0A993}" dt="2021-10-05T07:19:14.361" v="749" actId="20577"/>
        <pc:sldMkLst>
          <pc:docMk/>
          <pc:sldMk cId="2578560688" sldId="258"/>
        </pc:sldMkLst>
        <pc:spChg chg="add del mod">
          <ac:chgData name="Holmberg Eva" userId="1308ae25-c7d5-476a-99ba-0bfb569d8f2b" providerId="ADAL" clId="{4D574FA1-A191-4F2F-B902-9BC25EC0A993}" dt="2021-10-04T12:54:27.231" v="57"/>
          <ac:spMkLst>
            <pc:docMk/>
            <pc:sldMk cId="2578560688" sldId="258"/>
            <ac:spMk id="2" creationId="{A44AA367-237C-4ADC-96CB-B66AF341B233}"/>
          </ac:spMkLst>
        </pc:spChg>
        <pc:spChg chg="add del mod">
          <ac:chgData name="Holmberg Eva" userId="1308ae25-c7d5-476a-99ba-0bfb569d8f2b" providerId="ADAL" clId="{4D574FA1-A191-4F2F-B902-9BC25EC0A993}" dt="2021-10-04T12:54:27.231" v="57"/>
          <ac:spMkLst>
            <pc:docMk/>
            <pc:sldMk cId="2578560688" sldId="258"/>
            <ac:spMk id="3" creationId="{EFA1E524-EBF9-4DAF-BF5A-505580AD874F}"/>
          </ac:spMkLst>
        </pc:spChg>
        <pc:spChg chg="del">
          <ac:chgData name="Holmberg Eva" userId="1308ae25-c7d5-476a-99ba-0bfb569d8f2b" providerId="ADAL" clId="{4D574FA1-A191-4F2F-B902-9BC25EC0A993}" dt="2021-10-04T12:51:11.815" v="43"/>
          <ac:spMkLst>
            <pc:docMk/>
            <pc:sldMk cId="2578560688" sldId="258"/>
            <ac:spMk id="4" creationId="{00000000-0000-0000-0000-000000000000}"/>
          </ac:spMkLst>
        </pc:spChg>
        <pc:spChg chg="del">
          <ac:chgData name="Holmberg Eva" userId="1308ae25-c7d5-476a-99ba-0bfb569d8f2b" providerId="ADAL" clId="{4D574FA1-A191-4F2F-B902-9BC25EC0A993}" dt="2021-10-04T12:51:11.815" v="43"/>
          <ac:spMkLst>
            <pc:docMk/>
            <pc:sldMk cId="2578560688" sldId="258"/>
            <ac:spMk id="5" creationId="{00000000-0000-0000-0000-000000000000}"/>
          </ac:spMkLst>
        </pc:spChg>
        <pc:spChg chg="del">
          <ac:chgData name="Holmberg Eva" userId="1308ae25-c7d5-476a-99ba-0bfb569d8f2b" providerId="ADAL" clId="{4D574FA1-A191-4F2F-B902-9BC25EC0A993}" dt="2021-10-04T12:51:11.815" v="43"/>
          <ac:spMkLst>
            <pc:docMk/>
            <pc:sldMk cId="2578560688" sldId="258"/>
            <ac:spMk id="6" creationId="{00000000-0000-0000-0000-000000000000}"/>
          </ac:spMkLst>
        </pc:spChg>
        <pc:spChg chg="add mod">
          <ac:chgData name="Holmberg Eva" userId="1308ae25-c7d5-476a-99ba-0bfb569d8f2b" providerId="ADAL" clId="{4D574FA1-A191-4F2F-B902-9BC25EC0A993}" dt="2021-10-04T13:00:31.537" v="249" actId="1076"/>
          <ac:spMkLst>
            <pc:docMk/>
            <pc:sldMk cId="2578560688" sldId="258"/>
            <ac:spMk id="7" creationId="{BBFB8E0B-A934-4E28-A0CA-676610CAA7A9}"/>
          </ac:spMkLst>
        </pc:spChg>
        <pc:spChg chg="add mod">
          <ac:chgData name="Holmberg Eva" userId="1308ae25-c7d5-476a-99ba-0bfb569d8f2b" providerId="ADAL" clId="{4D574FA1-A191-4F2F-B902-9BC25EC0A993}" dt="2021-10-05T07:19:14.361" v="749" actId="20577"/>
          <ac:spMkLst>
            <pc:docMk/>
            <pc:sldMk cId="2578560688" sldId="258"/>
            <ac:spMk id="8" creationId="{7B6C1527-C2BD-4293-A82E-3681CA8CE68A}"/>
          </ac:spMkLst>
        </pc:spChg>
      </pc:sldChg>
      <pc:sldChg chg="modSp add">
        <pc:chgData name="Holmberg Eva" userId="1308ae25-c7d5-476a-99ba-0bfb569d8f2b" providerId="ADAL" clId="{4D574FA1-A191-4F2F-B902-9BC25EC0A993}" dt="2021-10-04T13:04:38.662" v="326" actId="27636"/>
        <pc:sldMkLst>
          <pc:docMk/>
          <pc:sldMk cId="37073666" sldId="279"/>
        </pc:sldMkLst>
        <pc:spChg chg="mod">
          <ac:chgData name="Holmberg Eva" userId="1308ae25-c7d5-476a-99ba-0bfb569d8f2b" providerId="ADAL" clId="{4D574FA1-A191-4F2F-B902-9BC25EC0A993}" dt="2021-10-04T13:04:32.573" v="322" actId="1076"/>
          <ac:spMkLst>
            <pc:docMk/>
            <pc:sldMk cId="37073666" sldId="279"/>
            <ac:spMk id="2" creationId="{00000000-0000-0000-0000-000000000000}"/>
          </ac:spMkLst>
        </pc:spChg>
        <pc:spChg chg="mod">
          <ac:chgData name="Holmberg Eva" userId="1308ae25-c7d5-476a-99ba-0bfb569d8f2b" providerId="ADAL" clId="{4D574FA1-A191-4F2F-B902-9BC25EC0A993}" dt="2021-10-04T13:04:38.662" v="326" actId="27636"/>
          <ac:spMkLst>
            <pc:docMk/>
            <pc:sldMk cId="37073666" sldId="279"/>
            <ac:spMk id="3" creationId="{00000000-0000-0000-0000-000000000000}"/>
          </ac:spMkLst>
        </pc:spChg>
      </pc:sldChg>
      <pc:sldChg chg="modSp add">
        <pc:chgData name="Holmberg Eva" userId="1308ae25-c7d5-476a-99ba-0bfb569d8f2b" providerId="ADAL" clId="{4D574FA1-A191-4F2F-B902-9BC25EC0A993}" dt="2021-10-04T12:52:11.980" v="47" actId="1076"/>
        <pc:sldMkLst>
          <pc:docMk/>
          <pc:sldMk cId="262003301" sldId="330"/>
        </pc:sldMkLst>
        <pc:spChg chg="mod">
          <ac:chgData name="Holmberg Eva" userId="1308ae25-c7d5-476a-99ba-0bfb569d8f2b" providerId="ADAL" clId="{4D574FA1-A191-4F2F-B902-9BC25EC0A993}" dt="2021-10-04T12:52:11.980" v="47" actId="1076"/>
          <ac:spMkLst>
            <pc:docMk/>
            <pc:sldMk cId="262003301" sldId="330"/>
            <ac:spMk id="2" creationId="{00000000-0000-0000-0000-000000000000}"/>
          </ac:spMkLst>
        </pc:spChg>
      </pc:sldChg>
      <pc:sldChg chg="modSp add">
        <pc:chgData name="Holmberg Eva" userId="1308ae25-c7d5-476a-99ba-0bfb569d8f2b" providerId="ADAL" clId="{4D574FA1-A191-4F2F-B902-9BC25EC0A993}" dt="2021-10-04T12:54:19.407" v="56" actId="14100"/>
        <pc:sldMkLst>
          <pc:docMk/>
          <pc:sldMk cId="3580824949" sldId="331"/>
        </pc:sldMkLst>
        <pc:spChg chg="mod">
          <ac:chgData name="Holmberg Eva" userId="1308ae25-c7d5-476a-99ba-0bfb569d8f2b" providerId="ADAL" clId="{4D574FA1-A191-4F2F-B902-9BC25EC0A993}" dt="2021-10-04T12:54:11.212" v="55" actId="14100"/>
          <ac:spMkLst>
            <pc:docMk/>
            <pc:sldMk cId="3580824949" sldId="331"/>
            <ac:spMk id="2" creationId="{00000000-0000-0000-0000-000000000000}"/>
          </ac:spMkLst>
        </pc:spChg>
        <pc:spChg chg="mod">
          <ac:chgData name="Holmberg Eva" userId="1308ae25-c7d5-476a-99ba-0bfb569d8f2b" providerId="ADAL" clId="{4D574FA1-A191-4F2F-B902-9BC25EC0A993}" dt="2021-10-04T12:54:19.407" v="56" actId="14100"/>
          <ac:spMkLst>
            <pc:docMk/>
            <pc:sldMk cId="3580824949" sldId="331"/>
            <ac:spMk id="3" creationId="{00000000-0000-0000-0000-000000000000}"/>
          </ac:spMkLst>
        </pc:spChg>
      </pc:sldChg>
    </pc:docChg>
  </pc:docChgLst>
  <pc:docChgLst>
    <pc:chgData name="Eva.Holmberg" userId="S::eva.holmberg_haaga-helia.fi#ext#@fhjoanneum.onmicrosoft.com::9ad7d6d4-6873-4024-b94d-3046a54cff43" providerId="AD" clId="Web-{F3967E47-6160-453D-A0F5-12527E361805}"/>
    <pc:docChg chg="modSld">
      <pc:chgData name="Eva.Holmberg" userId="S::eva.holmberg_haaga-helia.fi#ext#@fhjoanneum.onmicrosoft.com::9ad7d6d4-6873-4024-b94d-3046a54cff43" providerId="AD" clId="Web-{F3967E47-6160-453D-A0F5-12527E361805}" dt="2021-11-10T12:56:46.256" v="14" actId="1076"/>
      <pc:docMkLst>
        <pc:docMk/>
      </pc:docMkLst>
      <pc:sldChg chg="modSp">
        <pc:chgData name="Eva.Holmberg" userId="S::eva.holmberg_haaga-helia.fi#ext#@fhjoanneum.onmicrosoft.com::9ad7d6d4-6873-4024-b94d-3046a54cff43" providerId="AD" clId="Web-{F3967E47-6160-453D-A0F5-12527E361805}" dt="2021-11-10T12:56:46.256" v="14" actId="1076"/>
        <pc:sldMkLst>
          <pc:docMk/>
          <pc:sldMk cId="3428650289" sldId="256"/>
        </pc:sldMkLst>
        <pc:spChg chg="mod">
          <ac:chgData name="Eva.Holmberg" userId="S::eva.holmberg_haaga-helia.fi#ext#@fhjoanneum.onmicrosoft.com::9ad7d6d4-6873-4024-b94d-3046a54cff43" providerId="AD" clId="Web-{F3967E47-6160-453D-A0F5-12527E361805}" dt="2021-11-10T12:56:46.256" v="14" actId="1076"/>
          <ac:spMkLst>
            <pc:docMk/>
            <pc:sldMk cId="3428650289" sldId="256"/>
            <ac:spMk id="2" creationId="{00000000-0000-0000-0000-000000000000}"/>
          </ac:spMkLst>
        </pc:spChg>
        <pc:spChg chg="mod">
          <ac:chgData name="Eva.Holmberg" userId="S::eva.holmberg_haaga-helia.fi#ext#@fhjoanneum.onmicrosoft.com::9ad7d6d4-6873-4024-b94d-3046a54cff43" providerId="AD" clId="Web-{F3967E47-6160-453D-A0F5-12527E361805}" dt="2021-11-10T12:56:43.725" v="13" actId="20577"/>
          <ac:spMkLst>
            <pc:docMk/>
            <pc:sldMk cId="3428650289" sldId="256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0B054-A7E3-4C46-A3DC-95C0A9E1C735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C70139-1794-494E-AE18-8355041D2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15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7F31-E679-48CC-9423-9B6BFCA4E2AC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C4FCC-A7BB-4998-9C5C-F010D2AC40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5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054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8" name="Grafik 27">
            <a:extLst>
              <a:ext uri="{FF2B5EF4-FFF2-40B4-BE49-F238E27FC236}">
                <a16:creationId xmlns:a16="http://schemas.microsoft.com/office/drawing/2014/main" id="{2A9C8B11-6DF5-407C-A3F0-6FBE553F4739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8477" y="-40407"/>
            <a:ext cx="491867" cy="4629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5018B2-BEF1-4DA8-82B4-376877853B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052" y="-12036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61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57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9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1">
                <a:latin typeface="Expressway Rg" panose="020B0604020200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778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3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9864"/>
            <a:ext cx="7886700" cy="1325563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103685"/>
            <a:ext cx="7886700" cy="2584939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00BA99B1-276B-4266-AB25-01307CAE10A9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9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975" y="5830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38" y="52519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0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6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5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4AABBFD9-E13D-410C-BF4D-FF5EB14A7A38}" type="datetimeFigureOut">
              <a:rPr lang="en-US" smtClean="0"/>
              <a:pPr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259639"/>
            <a:ext cx="30861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259639"/>
            <a:ext cx="2057400" cy="365125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fld id="{FA8A6AB6-A428-4229-9434-94E028D66DA4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1600200"/>
            <a:ext cx="7886700" cy="793377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534771"/>
            <a:ext cx="3886200" cy="3642192"/>
          </a:xfrm>
        </p:spPr>
        <p:txBody>
          <a:bodyPr/>
          <a:lstStyle>
            <a:lvl1pPr>
              <a:defRPr>
                <a:latin typeface="Expressway Rg" panose="020B0604020200020204" pitchFamily="34" charset="0"/>
              </a:defRPr>
            </a:lvl1pPr>
            <a:lvl2pPr>
              <a:defRPr>
                <a:latin typeface="Expressway Rg" panose="020B0604020200020204" pitchFamily="34" charset="0"/>
              </a:defRPr>
            </a:lvl2pPr>
            <a:lvl3pPr>
              <a:defRPr>
                <a:latin typeface="Expressway Rg" panose="020B0604020200020204" pitchFamily="34" charset="0"/>
              </a:defRPr>
            </a:lvl3pPr>
            <a:lvl4pPr>
              <a:defRPr>
                <a:latin typeface="Expressway Rg" panose="020B0604020200020204" pitchFamily="34" charset="0"/>
              </a:defRPr>
            </a:lvl4pPr>
            <a:lvl5pPr>
              <a:defRPr>
                <a:latin typeface="Expressway Rg" panose="020B0604020200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27">
            <a:extLst>
              <a:ext uri="{FF2B5EF4-FFF2-40B4-BE49-F238E27FC236}">
                <a16:creationId xmlns:a16="http://schemas.microsoft.com/office/drawing/2014/main" id="{089504DB-15B4-4E93-AF93-69D78E85E515}"/>
              </a:ext>
            </a:extLst>
          </p:cNvPr>
          <p:cNvPicPr/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781" y="282450"/>
            <a:ext cx="1138207" cy="10712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603AB7-ECDC-4FAD-8070-E48256800E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44" y="749344"/>
            <a:ext cx="1345223" cy="3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97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BBFD9-E13D-410C-BF4D-FF5EB14A7A3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A6AB6-A428-4229-9434-94E028D66DA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1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2" r:id="rId3"/>
    <p:sldLayoutId id="2147483669" r:id="rId4"/>
    <p:sldLayoutId id="2147483671" r:id="rId5"/>
    <p:sldLayoutId id="2147483664" r:id="rId6"/>
    <p:sldLayoutId id="2147483668" r:id="rId7"/>
    <p:sldLayoutId id="2147483672" r:id="rId8"/>
    <p:sldLayoutId id="2147483673" r:id="rId9"/>
    <p:sldLayoutId id="2147483674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anvanizer.com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2064" y="2562056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2800" b="0" dirty="0">
                <a:latin typeface="Expressway Rg"/>
              </a:rPr>
              <a:t/>
            </a:r>
            <a:br>
              <a:rPr lang="de-DE" sz="2800" b="0" dirty="0">
                <a:latin typeface="Expressway Rg"/>
              </a:rPr>
            </a:br>
            <a:r>
              <a:rPr lang="de-DE" sz="4000" dirty="0">
                <a:latin typeface="Expressway Rg"/>
              </a:rPr>
              <a:t>ENCORE</a:t>
            </a:r>
            <a:endParaRPr lang="en-US" sz="4000" dirty="0">
              <a:latin typeface="Expressway Rg"/>
            </a:endParaRPr>
          </a:p>
          <a:p>
            <a:r>
              <a:rPr lang="de-DE" sz="2800" b="0" dirty="0">
                <a:latin typeface="Expressway Rg"/>
              </a:rPr>
              <a:t>Entrepreneurship Knowledge Centers to Foster Innovative Entrepreneurship Practices in Education and </a:t>
            </a:r>
            <a:r>
              <a:rPr lang="de-DE" sz="2800" b="0" dirty="0" smtClean="0">
                <a:latin typeface="Expressway Rg"/>
              </a:rPr>
              <a:t>Research</a:t>
            </a:r>
            <a:br>
              <a:rPr lang="de-DE" sz="2800" b="0" dirty="0" smtClean="0">
                <a:latin typeface="Expressway Rg"/>
              </a:rPr>
            </a:br>
            <a:r>
              <a:rPr lang="de-DE" sz="2800" b="0" dirty="0" smtClean="0">
                <a:latin typeface="Expressway Rg"/>
              </a:rPr>
              <a:t/>
            </a:r>
            <a:br>
              <a:rPr lang="de-DE" sz="2800" b="0" dirty="0" smtClean="0">
                <a:latin typeface="Expressway Rg"/>
              </a:rPr>
            </a:br>
            <a:r>
              <a:rPr lang="de-DE" sz="2800" dirty="0" smtClean="0">
                <a:solidFill>
                  <a:srgbClr val="0070C0"/>
                </a:solidFill>
                <a:latin typeface="Expressway Rg"/>
              </a:rPr>
              <a:t>CANVANIZER WORKSHOP</a:t>
            </a:r>
            <a:r>
              <a:rPr lang="de-DE" sz="2800" b="0" dirty="0" smtClean="0">
                <a:latin typeface="Expressway Rg"/>
              </a:rPr>
              <a:t/>
            </a:r>
            <a:br>
              <a:rPr lang="de-DE" sz="2800" b="0" dirty="0" smtClean="0">
                <a:latin typeface="Expressway Rg"/>
              </a:rPr>
            </a:br>
            <a:r>
              <a:rPr lang="de-DE" sz="1600" b="0" dirty="0" smtClean="0">
                <a:latin typeface="Expressway Rg"/>
              </a:rPr>
              <a:t>University of Alicante, may </a:t>
            </a:r>
            <a:r>
              <a:rPr lang="de-DE" sz="1600" b="0" dirty="0" smtClean="0">
                <a:latin typeface="Expressway Rg"/>
              </a:rPr>
              <a:t>9 - </a:t>
            </a:r>
            <a:r>
              <a:rPr lang="de-DE" sz="1600" b="0" dirty="0" smtClean="0">
                <a:latin typeface="Expressway Rg"/>
              </a:rPr>
              <a:t>11 th </a:t>
            </a:r>
            <a:r>
              <a:rPr lang="de-DE" sz="1600" b="0" dirty="0" smtClean="0">
                <a:latin typeface="Expressway Rg"/>
              </a:rPr>
              <a:t>2022</a:t>
            </a:r>
            <a:endParaRPr lang="de-DE" sz="1600" dirty="0">
              <a:latin typeface="Expressway Rg"/>
            </a:endParaRPr>
          </a:p>
          <a:p>
            <a:endParaRPr lang="de-DE" sz="2800" dirty="0"/>
          </a:p>
          <a:p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720718"/>
            <a:ext cx="6858000" cy="53708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b="0" dirty="0">
                <a:latin typeface="Expressway Rg"/>
              </a:rPr>
              <a:t>Duration</a:t>
            </a:r>
            <a:endParaRPr lang="en-US" dirty="0">
              <a:latin typeface="Expressway Rg"/>
            </a:endParaRPr>
          </a:p>
          <a:p>
            <a:r>
              <a:rPr lang="en-US" b="0" dirty="0">
                <a:latin typeface="Expressway Rg"/>
              </a:rPr>
              <a:t>15.01.2021 - 14.01.2024</a:t>
            </a:r>
            <a:endParaRPr lang="en-US" dirty="0">
              <a:latin typeface="Expressway Rg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65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75427"/>
            <a:ext cx="7886700" cy="34614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b="1" dirty="0"/>
          </a:p>
          <a:p>
            <a:pPr>
              <a:tabLst>
                <a:tab pos="1617663" algn="l"/>
              </a:tabLst>
              <a:defRPr/>
            </a:pPr>
            <a:endParaRPr lang="en-GB" sz="38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pic>
        <p:nvPicPr>
          <p:cNvPr id="1028" name="Picture 4" descr="https://lh5.googleusercontent.com/jIsyVwYHh3Z10__CRuXzi3DNf1Oj4tngU5HlSpZ0UqfkwmwV7cU5ThGySK8spg7r1vCdkpA9T85E016dugblj3XD8-80lgxTVjTXrzEel2YADHL9DNTGromGo-mkVxTOPj3HjjmT2QdnXb6bQ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508"/>
            <a:ext cx="8283172" cy="418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651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46CAB-D8E8-4495-B8CF-5DC57B2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75427"/>
            <a:ext cx="7886700" cy="346142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de-DE" b="1" dirty="0"/>
          </a:p>
          <a:p>
            <a:pPr>
              <a:tabLst>
                <a:tab pos="1617663" algn="l"/>
              </a:tabLst>
              <a:defRPr/>
            </a:pPr>
            <a:endParaRPr lang="en-GB" sz="3800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pic>
        <p:nvPicPr>
          <p:cNvPr id="1026" name="Picture 2" descr="https://lh4.googleusercontent.com/-JkwmBgO_ZX9KbauKtscECdNU6HgTuTANYRNWUen8vSzZlxcAaNrPRCyfuqIaVjEUmAS3TMhh2rdxx5p8Ft72icOg0WdCUIMB9-QQVNoLVdTVJjRcykomoymLWWGfqSxRz4lTUIr1wKdBIyL2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26" y="1279744"/>
            <a:ext cx="6466338" cy="468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23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2050" name="Picture 2" descr="https://lh6.googleusercontent.com/IibsWlbLHeu1t7Diww-aD3Qawmmm0j4y8-LcO5H0ib5dNdBHwWjZEGnOJeOVmQ1a3v0NjqF2FdwmFSYL6SMx9tZiXk8n2zyj8zu-8qZqvwGh0ztUmwNePmcTRmtrGNqcXXFQY1FoECocDIgzq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31" y="1322773"/>
            <a:ext cx="6840508" cy="439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1440611" y="1639742"/>
            <a:ext cx="3019246" cy="2932981"/>
          </a:xfrm>
          <a:prstGeom prst="ellipse">
            <a:avLst/>
          </a:prstGeom>
          <a:solidFill>
            <a:schemeClr val="accent6">
              <a:lumMod val="75000"/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Feasible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9" name="Elipse 8"/>
          <p:cNvSpPr/>
          <p:nvPr/>
        </p:nvSpPr>
        <p:spPr>
          <a:xfrm>
            <a:off x="2879506" y="3010268"/>
            <a:ext cx="3019246" cy="2932981"/>
          </a:xfrm>
          <a:prstGeom prst="ellipse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Viable</a:t>
            </a:r>
            <a:endParaRPr lang="en-GB" sz="2800" b="1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091796" y="1639742"/>
            <a:ext cx="3019246" cy="2932981"/>
          </a:xfrm>
          <a:prstGeom prst="ellipse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solidFill>
                  <a:schemeClr val="tx1"/>
                </a:solidFill>
              </a:rPr>
              <a:t>Desirable</a:t>
            </a:r>
            <a:endParaRPr lang="en-GB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074" name="Picture 2" descr="https://lh3.googleusercontent.com/w13goxPZxrNaibnQR82EpneB63fv0buQs5W4Ys1SSxmdCmJHa3Y_D04xAZ58D8fYGBWf4EcoLmyDrAuTAEch43kiVXkGnMHK1yxHD8-cGXjlRmHza8hFHgOAT0WxjvgkgI_ki5v06lk6GlvW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62" y="1225303"/>
            <a:ext cx="7284165" cy="480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3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Rectángulo 2"/>
          <p:cNvSpPr/>
          <p:nvPr/>
        </p:nvSpPr>
        <p:spPr>
          <a:xfrm>
            <a:off x="1162973" y="2698812"/>
            <a:ext cx="61167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hlinkClick r:id="rId2"/>
              </a:rPr>
              <a:t>https://canvanizer.com</a:t>
            </a:r>
            <a:r>
              <a:rPr lang="en-GB" sz="4400" dirty="0" smtClean="0">
                <a:hlinkClick r:id="rId2"/>
              </a:rPr>
              <a:t>/</a:t>
            </a:r>
            <a:endParaRPr lang="en-GB" sz="4400" dirty="0" smtClean="0"/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50644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7350" y="315913"/>
            <a:ext cx="7142155" cy="1143000"/>
          </a:xfrm>
        </p:spPr>
        <p:txBody>
          <a:bodyPr anchor="t">
            <a:normAutofit/>
          </a:bodyPr>
          <a:lstStyle/>
          <a:p>
            <a:r>
              <a:rPr lang="de-DE" sz="2800" dirty="0"/>
              <a:t/>
            </a:r>
            <a:br>
              <a:rPr lang="de-DE" sz="2800" dirty="0"/>
            </a:br>
            <a:endParaRPr lang="de-DE" sz="280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Social Entrepreneurship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Rectángulo 2"/>
          <p:cNvSpPr/>
          <p:nvPr/>
        </p:nvSpPr>
        <p:spPr>
          <a:xfrm>
            <a:off x="1189098" y="1890019"/>
            <a:ext cx="611671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 smtClean="0"/>
              <a:t>Challenge:</a:t>
            </a:r>
          </a:p>
          <a:p>
            <a:pPr algn="ctr"/>
            <a:endParaRPr lang="en-GB" sz="4400" dirty="0" smtClean="0"/>
          </a:p>
          <a:p>
            <a:pPr algn="ctr"/>
            <a:r>
              <a:rPr lang="en-GB" sz="4400" dirty="0" smtClean="0"/>
              <a:t>WORK IN GROUPS</a:t>
            </a:r>
            <a:endParaRPr lang="en-GB" sz="4400" dirty="0"/>
          </a:p>
          <a:p>
            <a:pPr algn="ctr"/>
            <a:r>
              <a:rPr lang="en-GB" sz="4400" dirty="0" smtClean="0"/>
              <a:t>BUILDING A CASTLE</a:t>
            </a:r>
          </a:p>
          <a:p>
            <a:pPr algn="ctr"/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655009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FB8E0B-A934-4E28-A0CA-676610CAA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062" y="506594"/>
            <a:ext cx="7886700" cy="1325563"/>
          </a:xfrm>
        </p:spPr>
        <p:txBody>
          <a:bodyPr/>
          <a:lstStyle/>
          <a:p>
            <a:r>
              <a:rPr lang="fi-FI" dirty="0">
                <a:latin typeface="Expressway Rg"/>
              </a:rPr>
              <a:t>Partners</a:t>
            </a:r>
            <a:endParaRPr lang="fi-FI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6C1527-C2BD-4293-A82E-3681CA8CE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712" y="1829763"/>
            <a:ext cx="8304989" cy="432619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2000" dirty="0" err="1">
                <a:latin typeface="Expressway Rg"/>
              </a:rPr>
              <a:t>Fachhochschule</a:t>
            </a:r>
            <a:r>
              <a:rPr lang="fi-FI" sz="2000" dirty="0">
                <a:latin typeface="Expressway Rg"/>
              </a:rPr>
              <a:t> </a:t>
            </a:r>
            <a:r>
              <a:rPr lang="fi-FI" sz="2000" dirty="0" err="1">
                <a:latin typeface="Expressway Rg"/>
              </a:rPr>
              <a:t>Joanneum</a:t>
            </a:r>
            <a:r>
              <a:rPr lang="fi-FI" sz="2000" dirty="0">
                <a:latin typeface="Expressway Rg"/>
              </a:rPr>
              <a:t> / </a:t>
            </a:r>
            <a:r>
              <a:rPr lang="fi-FI" sz="2000" dirty="0" err="1">
                <a:latin typeface="Expressway Rg"/>
              </a:rPr>
              <a:t>Austria</a:t>
            </a:r>
            <a:endParaRPr lang="fi-FI" sz="2000" dirty="0">
              <a:latin typeface="Expressway Rg"/>
            </a:endParaRPr>
          </a:p>
          <a:p>
            <a:r>
              <a:rPr lang="fi-FI" sz="2000" dirty="0" err="1">
                <a:latin typeface="Expressway Rg"/>
              </a:rPr>
              <a:t>University</a:t>
            </a:r>
            <a:r>
              <a:rPr lang="fi-FI" sz="2000" dirty="0">
                <a:latin typeface="Expressway Rg"/>
              </a:rPr>
              <a:t> of Alicante / Spain </a:t>
            </a:r>
          </a:p>
          <a:p>
            <a:r>
              <a:rPr lang="fi-FI" sz="2000" dirty="0">
                <a:latin typeface="Expressway Rg"/>
              </a:rPr>
              <a:t>Haaga-Helia UAS / Finland </a:t>
            </a:r>
          </a:p>
          <a:p>
            <a:r>
              <a:rPr lang="fi-FI" sz="2000" dirty="0">
                <a:latin typeface="Expressway Rg"/>
              </a:rPr>
              <a:t>Royal </a:t>
            </a:r>
            <a:r>
              <a:rPr lang="fi-FI" sz="2000" dirty="0" err="1">
                <a:latin typeface="Expressway Rg"/>
              </a:rPr>
              <a:t>University</a:t>
            </a:r>
            <a:r>
              <a:rPr lang="fi-FI" sz="2000" dirty="0">
                <a:latin typeface="Expressway Rg"/>
              </a:rPr>
              <a:t> of Bhutan (</a:t>
            </a:r>
            <a:r>
              <a:rPr lang="fi-FI" sz="2000" dirty="0" err="1">
                <a:latin typeface="Expressway Rg"/>
              </a:rPr>
              <a:t>Gedu</a:t>
            </a:r>
            <a:r>
              <a:rPr lang="fi-FI" sz="2000" dirty="0">
                <a:latin typeface="Expressway Rg"/>
              </a:rPr>
              <a:t> College of Business </a:t>
            </a:r>
            <a:r>
              <a:rPr lang="fi-FI" sz="2000" dirty="0" err="1">
                <a:latin typeface="Expressway Rg"/>
              </a:rPr>
              <a:t>Studies</a:t>
            </a:r>
            <a:r>
              <a:rPr lang="fi-FI" sz="2000" dirty="0">
                <a:latin typeface="Expressway Rg"/>
              </a:rPr>
              <a:t>) / Bhutan </a:t>
            </a:r>
          </a:p>
          <a:p>
            <a:r>
              <a:rPr lang="fi-FI" sz="2000" dirty="0">
                <a:latin typeface="Expressway Rg"/>
              </a:rPr>
              <a:t>Royal Thimphu College in Bhutan </a:t>
            </a:r>
          </a:p>
          <a:p>
            <a:r>
              <a:rPr lang="fi-FI" sz="2000" dirty="0" err="1">
                <a:latin typeface="Expressway Rg"/>
              </a:rPr>
              <a:t>Tribhuvan</a:t>
            </a:r>
            <a:r>
              <a:rPr lang="fi-FI" sz="2000" dirty="0">
                <a:latin typeface="Expressway Rg"/>
              </a:rPr>
              <a:t> </a:t>
            </a:r>
            <a:r>
              <a:rPr lang="fi-FI" sz="2000" dirty="0" err="1">
                <a:latin typeface="Expressway Rg"/>
              </a:rPr>
              <a:t>University</a:t>
            </a:r>
            <a:r>
              <a:rPr lang="fi-FI" sz="2000" dirty="0">
                <a:latin typeface="Expressway Rg"/>
              </a:rPr>
              <a:t> (Institute of </a:t>
            </a:r>
            <a:r>
              <a:rPr lang="fi-FI" sz="2000" dirty="0" err="1">
                <a:latin typeface="Expressway Rg"/>
              </a:rPr>
              <a:t>Crisis</a:t>
            </a:r>
            <a:r>
              <a:rPr lang="fi-FI" sz="2000" dirty="0">
                <a:latin typeface="Expressway Rg"/>
              </a:rPr>
              <a:t> Management </a:t>
            </a:r>
            <a:r>
              <a:rPr lang="fi-FI" sz="2000" dirty="0" err="1">
                <a:latin typeface="Expressway Rg"/>
              </a:rPr>
              <a:t>Studies</a:t>
            </a:r>
            <a:r>
              <a:rPr lang="fi-FI" sz="2000" dirty="0">
                <a:latin typeface="Expressway Rg"/>
              </a:rPr>
              <a:t>) / Nepal </a:t>
            </a:r>
          </a:p>
          <a:p>
            <a:r>
              <a:rPr lang="fi-FI" sz="2000" dirty="0">
                <a:latin typeface="Expressway Rg"/>
              </a:rPr>
              <a:t>Global College International / Nepal </a:t>
            </a:r>
          </a:p>
          <a:p>
            <a:r>
              <a:rPr lang="fi-FI" sz="2000" dirty="0" err="1">
                <a:latin typeface="Expressway Rg"/>
              </a:rPr>
              <a:t>Souphanouvong</a:t>
            </a:r>
            <a:r>
              <a:rPr lang="fi-FI" sz="2000" dirty="0">
                <a:latin typeface="Expressway Rg"/>
              </a:rPr>
              <a:t> </a:t>
            </a:r>
            <a:r>
              <a:rPr lang="fi-FI" sz="2000" dirty="0" err="1">
                <a:latin typeface="Expressway Rg"/>
              </a:rPr>
              <a:t>University</a:t>
            </a:r>
            <a:r>
              <a:rPr lang="fi-FI" sz="2000" dirty="0">
                <a:latin typeface="Expressway Rg"/>
              </a:rPr>
              <a:t> / Laos </a:t>
            </a:r>
          </a:p>
          <a:p>
            <a:r>
              <a:rPr lang="fi-FI" sz="2000" dirty="0">
                <a:latin typeface="Expressway Rg"/>
              </a:rPr>
              <a:t>National </a:t>
            </a:r>
            <a:r>
              <a:rPr lang="fi-FI" sz="2000" dirty="0" err="1">
                <a:latin typeface="Expressway Rg"/>
              </a:rPr>
              <a:t>University</a:t>
            </a:r>
            <a:r>
              <a:rPr lang="fi-FI" sz="2000" dirty="0">
                <a:latin typeface="Expressway Rg"/>
              </a:rPr>
              <a:t> of Laos / Laos </a:t>
            </a:r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25785606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E0CC700C34E64283355474F2ABBAFB" ma:contentTypeVersion="16" ma:contentTypeDescription="Ein neues Dokument erstellen." ma:contentTypeScope="" ma:versionID="2030ecb3b15916fc3ec41b8de68c7970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79f75de864923f3cb2c863dcd21c96c8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4E3BB0-8E0D-4834-A0A1-255EC6757BC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4cca9a1c-ea03-4f56-8ded-6c285728d794"/>
    <ds:schemaRef ds:uri="http://www.w3.org/XML/1998/namespace"/>
    <ds:schemaRef ds:uri="9e7cb493-a9cd-49cd-846c-930d19753eb9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CC8AD15-3950-475C-A6ED-C98B4702B6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4D09BB0-BF8D-4F50-90A8-FD996D95F11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1250</TotalTime>
  <Words>39</Words>
  <Application>Microsoft Office PowerPoint</Application>
  <PresentationFormat>Presentación en pantalla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Expressway Rg</vt:lpstr>
      <vt:lpstr>Office Theme</vt:lpstr>
      <vt:lpstr>  ENCORE Entrepreneurship Knowledge Centers to Foster Innovative Entrepreneurship Practices in Education and Research  CANVANIZER WORKSHOP University of Alicante, may 9 - 11 th 2022  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Partners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vannasine thammalath</dc:creator>
  <cp:lastModifiedBy>HP</cp:lastModifiedBy>
  <cp:revision>54</cp:revision>
  <dcterms:created xsi:type="dcterms:W3CDTF">2021-06-04T16:06:26Z</dcterms:created>
  <dcterms:modified xsi:type="dcterms:W3CDTF">2022-05-11T05:26:13Z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</Properties>
</file>