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8" r:id="rId4"/>
    <p:sldMasterId id="2147483853" r:id="rId5"/>
    <p:sldMasterId id="2147483859" r:id="rId6"/>
  </p:sldMasterIdLst>
  <p:notesMasterIdLst>
    <p:notesMasterId r:id="rId43"/>
  </p:notesMasterIdLst>
  <p:handoutMasterIdLst>
    <p:handoutMasterId r:id="rId44"/>
  </p:handoutMasterIdLst>
  <p:sldIdLst>
    <p:sldId id="263" r:id="rId7"/>
    <p:sldId id="3086" r:id="rId8"/>
    <p:sldId id="322" r:id="rId9"/>
    <p:sldId id="323" r:id="rId10"/>
    <p:sldId id="418" r:id="rId11"/>
    <p:sldId id="324" r:id="rId12"/>
    <p:sldId id="326" r:id="rId13"/>
    <p:sldId id="259" r:id="rId14"/>
    <p:sldId id="260" r:id="rId15"/>
    <p:sldId id="335" r:id="rId16"/>
    <p:sldId id="261" r:id="rId17"/>
    <p:sldId id="262" r:id="rId18"/>
    <p:sldId id="453" r:id="rId19"/>
    <p:sldId id="475" r:id="rId20"/>
    <p:sldId id="434" r:id="rId21"/>
    <p:sldId id="436" r:id="rId22"/>
    <p:sldId id="455" r:id="rId23"/>
    <p:sldId id="480" r:id="rId24"/>
    <p:sldId id="481" r:id="rId25"/>
    <p:sldId id="460" r:id="rId26"/>
    <p:sldId id="264" r:id="rId27"/>
    <p:sldId id="265" r:id="rId28"/>
    <p:sldId id="266" r:id="rId29"/>
    <p:sldId id="457" r:id="rId30"/>
    <p:sldId id="456" r:id="rId31"/>
    <p:sldId id="276" r:id="rId32"/>
    <p:sldId id="277" r:id="rId33"/>
    <p:sldId id="278" r:id="rId34"/>
    <p:sldId id="279" r:id="rId35"/>
    <p:sldId id="280" r:id="rId36"/>
    <p:sldId id="281" r:id="rId37"/>
    <p:sldId id="459" r:id="rId38"/>
    <p:sldId id="482" r:id="rId39"/>
    <p:sldId id="483" r:id="rId40"/>
    <p:sldId id="458" r:id="rId41"/>
    <p:sldId id="3087" r:id="rId42"/>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os="1003" userDrawn="1">
          <p15:clr>
            <a:srgbClr val="A4A3A4"/>
          </p15:clr>
        </p15:guide>
        <p15:guide id="3" pos="301" userDrawn="1">
          <p15:clr>
            <a:srgbClr val="A4A3A4"/>
          </p15:clr>
        </p15:guide>
        <p15:guide id="4" pos="7379" userDrawn="1">
          <p15:clr>
            <a:srgbClr val="A4A3A4"/>
          </p15:clr>
        </p15:guide>
        <p15:guide id="5" pos="3840" userDrawn="1">
          <p15:clr>
            <a:srgbClr val="A4A3A4"/>
          </p15:clr>
        </p15:guide>
        <p15:guide id="6" orient="horz" pos="640" userDrawn="1">
          <p15:clr>
            <a:srgbClr val="A4A3A4"/>
          </p15:clr>
        </p15:guide>
        <p15:guide id="7" orient="horz" pos="4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dner Sascha" initials="SS" lastIdx="2" clrIdx="0">
    <p:extLst>
      <p:ext uri="{19B8F6BF-5375-455C-9EA6-DF929625EA0E}">
        <p15:presenceInfo xmlns:p15="http://schemas.microsoft.com/office/powerpoint/2012/main" userId="S-1-5-21-1200558626-1278744797-936725899-64506" providerId="AD"/>
      </p:ext>
    </p:extLst>
  </p:cmAuthor>
  <p:cmAuthor id="2" name="Philipp Michael Präpasser" initials="PMP" lastIdx="7" clrIdx="1">
    <p:extLst>
      <p:ext uri="{19B8F6BF-5375-455C-9EA6-DF929625EA0E}">
        <p15:presenceInfo xmlns:p15="http://schemas.microsoft.com/office/powerpoint/2012/main" userId="a199e3baae25fa54" providerId="Windows Live"/>
      </p:ext>
    </p:extLst>
  </p:cmAuthor>
  <p:cmAuthor id="3" name="Froschauer Gabriel" initials="FG" lastIdx="1" clrIdx="2">
    <p:extLst>
      <p:ext uri="{19B8F6BF-5375-455C-9EA6-DF929625EA0E}">
        <p15:presenceInfo xmlns:p15="http://schemas.microsoft.com/office/powerpoint/2012/main" userId="S::gabriel.froschauer@edu.fh-joanneum.at::4d431685-3ed7-4e3d-aa99-955148ce0b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EC1"/>
    <a:srgbClr val="FFCC00"/>
    <a:srgbClr val="0052A3"/>
    <a:srgbClr val="1F497D"/>
    <a:srgbClr val="E7EAF1"/>
    <a:srgbClr val="005FA7"/>
    <a:srgbClr val="FFFFFF"/>
    <a:srgbClr val="FF9933"/>
    <a:srgbClr val="000000"/>
    <a:srgbClr val="FFC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87450-9DAC-46B7-A3E0-C3E784377053}" v="9" dt="2022-05-04T06:29:15.21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108" d="100"/>
          <a:sy n="108" d="100"/>
        </p:scale>
        <p:origin x="564" y="126"/>
      </p:cViewPr>
      <p:guideLst>
        <p:guide orient="horz" pos="3838"/>
        <p:guide orient="horz" pos="1003"/>
        <p:guide pos="301"/>
        <p:guide pos="7379"/>
        <p:guide pos="3840"/>
        <p:guide orient="horz" pos="640"/>
        <p:guide orient="horz" pos="417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mann Paul" userId="2c7618ab-b4b4-40d0-9612-351529adb5c2" providerId="ADAL" clId="{18E87450-9DAC-46B7-A3E0-C3E784377053}"/>
    <pc:docChg chg="undo custSel addSld delSld modSld sldOrd">
      <pc:chgData name="Hofmann Paul" userId="2c7618ab-b4b4-40d0-9612-351529adb5c2" providerId="ADAL" clId="{18E87450-9DAC-46B7-A3E0-C3E784377053}" dt="2022-04-29T11:01:18.341" v="196" actId="1076"/>
      <pc:docMkLst>
        <pc:docMk/>
      </pc:docMkLst>
      <pc:sldChg chg="ord">
        <pc:chgData name="Hofmann Paul" userId="2c7618ab-b4b4-40d0-9612-351529adb5c2" providerId="ADAL" clId="{18E87450-9DAC-46B7-A3E0-C3E784377053}" dt="2022-04-29T10:44:52.587" v="16"/>
        <pc:sldMkLst>
          <pc:docMk/>
          <pc:sldMk cId="0" sldId="260"/>
        </pc:sldMkLst>
      </pc:sldChg>
      <pc:sldChg chg="add del">
        <pc:chgData name="Hofmann Paul" userId="2c7618ab-b4b4-40d0-9612-351529adb5c2" providerId="ADAL" clId="{18E87450-9DAC-46B7-A3E0-C3E784377053}" dt="2022-04-29T10:43:09.617" v="4" actId="2696"/>
        <pc:sldMkLst>
          <pc:docMk/>
          <pc:sldMk cId="858181320" sldId="335"/>
        </pc:sldMkLst>
      </pc:sldChg>
      <pc:sldChg chg="modSp mod modClrScheme chgLayout">
        <pc:chgData name="Hofmann Paul" userId="2c7618ab-b4b4-40d0-9612-351529adb5c2" providerId="ADAL" clId="{18E87450-9DAC-46B7-A3E0-C3E784377053}" dt="2022-04-29T10:44:09.317" v="14" actId="14100"/>
        <pc:sldMkLst>
          <pc:docMk/>
          <pc:sldMk cId="4286506166" sldId="335"/>
        </pc:sldMkLst>
        <pc:spChg chg="mod ord">
          <ac:chgData name="Hofmann Paul" userId="2c7618ab-b4b4-40d0-9612-351529adb5c2" providerId="ADAL" clId="{18E87450-9DAC-46B7-A3E0-C3E784377053}" dt="2022-04-29T10:43:58.353" v="10" actId="403"/>
          <ac:spMkLst>
            <pc:docMk/>
            <pc:sldMk cId="4286506166" sldId="335"/>
            <ac:spMk id="2" creationId="{00000000-0000-0000-0000-000000000000}"/>
          </ac:spMkLst>
        </pc:spChg>
        <pc:spChg chg="mod ord">
          <ac:chgData name="Hofmann Paul" userId="2c7618ab-b4b4-40d0-9612-351529adb5c2" providerId="ADAL" clId="{18E87450-9DAC-46B7-A3E0-C3E784377053}" dt="2022-04-29T10:44:09.317" v="14" actId="14100"/>
          <ac:spMkLst>
            <pc:docMk/>
            <pc:sldMk cId="4286506166" sldId="335"/>
            <ac:spMk id="3" creationId="{00000000-0000-0000-0000-000000000000}"/>
          </ac:spMkLst>
        </pc:spChg>
      </pc:sldChg>
      <pc:sldChg chg="add">
        <pc:chgData name="Hofmann Paul" userId="2c7618ab-b4b4-40d0-9612-351529adb5c2" providerId="ADAL" clId="{18E87450-9DAC-46B7-A3E0-C3E784377053}" dt="2022-04-29T10:40:44.874" v="0"/>
        <pc:sldMkLst>
          <pc:docMk/>
          <pc:sldMk cId="389634881" sldId="434"/>
        </pc:sldMkLst>
      </pc:sldChg>
      <pc:sldChg chg="add ord">
        <pc:chgData name="Hofmann Paul" userId="2c7618ab-b4b4-40d0-9612-351529adb5c2" providerId="ADAL" clId="{18E87450-9DAC-46B7-A3E0-C3E784377053}" dt="2022-04-29T10:45:42.606" v="20"/>
        <pc:sldMkLst>
          <pc:docMk/>
          <pc:sldMk cId="341866579" sldId="436"/>
        </pc:sldMkLst>
      </pc:sldChg>
      <pc:sldChg chg="add">
        <pc:chgData name="Hofmann Paul" userId="2c7618ab-b4b4-40d0-9612-351529adb5c2" providerId="ADAL" clId="{18E87450-9DAC-46B7-A3E0-C3E784377053}" dt="2022-04-29T10:42:11.262" v="2"/>
        <pc:sldMkLst>
          <pc:docMk/>
          <pc:sldMk cId="2705601510" sldId="455"/>
        </pc:sldMkLst>
      </pc:sldChg>
      <pc:sldChg chg="addSp delSp modSp mod chgLayout">
        <pc:chgData name="Hofmann Paul" userId="2c7618ab-b4b4-40d0-9612-351529adb5c2" providerId="ADAL" clId="{18E87450-9DAC-46B7-A3E0-C3E784377053}" dt="2022-04-29T11:01:18.341" v="196" actId="1076"/>
        <pc:sldMkLst>
          <pc:docMk/>
          <pc:sldMk cId="2468142544" sldId="458"/>
        </pc:sldMkLst>
        <pc:spChg chg="mod ord">
          <ac:chgData name="Hofmann Paul" userId="2c7618ab-b4b4-40d0-9612-351529adb5c2" providerId="ADAL" clId="{18E87450-9DAC-46B7-A3E0-C3E784377053}" dt="2022-04-29T11:01:18.341" v="196" actId="1076"/>
          <ac:spMkLst>
            <pc:docMk/>
            <pc:sldMk cId="2468142544" sldId="458"/>
            <ac:spMk id="2" creationId="{5CC0DD42-E054-4A3A-97B6-148F0D246D60}"/>
          </ac:spMkLst>
        </pc:spChg>
        <pc:spChg chg="mod ord">
          <ac:chgData name="Hofmann Paul" userId="2c7618ab-b4b4-40d0-9612-351529adb5c2" providerId="ADAL" clId="{18E87450-9DAC-46B7-A3E0-C3E784377053}" dt="2022-04-29T11:01:13.759" v="195" actId="1076"/>
          <ac:spMkLst>
            <pc:docMk/>
            <pc:sldMk cId="2468142544" sldId="458"/>
            <ac:spMk id="3" creationId="{F3B41653-FAA2-40A6-AFF5-1D73223C49FD}"/>
          </ac:spMkLst>
        </pc:spChg>
        <pc:spChg chg="del">
          <ac:chgData name="Hofmann Paul" userId="2c7618ab-b4b4-40d0-9612-351529adb5c2" providerId="ADAL" clId="{18E87450-9DAC-46B7-A3E0-C3E784377053}" dt="2022-04-29T10:58:53.173" v="118" actId="478"/>
          <ac:spMkLst>
            <pc:docMk/>
            <pc:sldMk cId="2468142544" sldId="458"/>
            <ac:spMk id="4" creationId="{097C65A7-1E25-478F-BC28-673542C35BFD}"/>
          </ac:spMkLst>
        </pc:spChg>
        <pc:spChg chg="mod ord">
          <ac:chgData name="Hofmann Paul" userId="2c7618ab-b4b4-40d0-9612-351529adb5c2" providerId="ADAL" clId="{18E87450-9DAC-46B7-A3E0-C3E784377053}" dt="2022-04-29T11:01:00.674" v="192" actId="700"/>
          <ac:spMkLst>
            <pc:docMk/>
            <pc:sldMk cId="2468142544" sldId="458"/>
            <ac:spMk id="5" creationId="{99647212-223E-4B43-A429-63DC69CDAF21}"/>
          </ac:spMkLst>
        </pc:spChg>
        <pc:spChg chg="mod ord">
          <ac:chgData name="Hofmann Paul" userId="2c7618ab-b4b4-40d0-9612-351529adb5c2" providerId="ADAL" clId="{18E87450-9DAC-46B7-A3E0-C3E784377053}" dt="2022-04-29T11:01:00.674" v="192" actId="700"/>
          <ac:spMkLst>
            <pc:docMk/>
            <pc:sldMk cId="2468142544" sldId="458"/>
            <ac:spMk id="6" creationId="{E5759AAD-73A9-4013-B886-A00CFC241BF0}"/>
          </ac:spMkLst>
        </pc:spChg>
        <pc:spChg chg="mod ord">
          <ac:chgData name="Hofmann Paul" userId="2c7618ab-b4b4-40d0-9612-351529adb5c2" providerId="ADAL" clId="{18E87450-9DAC-46B7-A3E0-C3E784377053}" dt="2022-04-29T11:01:00.674" v="192" actId="700"/>
          <ac:spMkLst>
            <pc:docMk/>
            <pc:sldMk cId="2468142544" sldId="458"/>
            <ac:spMk id="7" creationId="{31544869-614A-4B89-A0F4-7EDA1D8A2039}"/>
          </ac:spMkLst>
        </pc:spChg>
        <pc:spChg chg="add del mod ord">
          <ac:chgData name="Hofmann Paul" userId="2c7618ab-b4b4-40d0-9612-351529adb5c2" providerId="ADAL" clId="{18E87450-9DAC-46B7-A3E0-C3E784377053}" dt="2022-04-29T11:01:08.611" v="193" actId="478"/>
          <ac:spMkLst>
            <pc:docMk/>
            <pc:sldMk cId="2468142544" sldId="458"/>
            <ac:spMk id="8" creationId="{785FB27E-F48B-401E-ADE3-242236CA128A}"/>
          </ac:spMkLst>
        </pc:spChg>
      </pc:sldChg>
      <pc:sldChg chg="addSp delSp modSp mod">
        <pc:chgData name="Hofmann Paul" userId="2c7618ab-b4b4-40d0-9612-351529adb5c2" providerId="ADAL" clId="{18E87450-9DAC-46B7-A3E0-C3E784377053}" dt="2022-04-29T10:54:05.808" v="57" actId="403"/>
        <pc:sldMkLst>
          <pc:docMk/>
          <pc:sldMk cId="857683017" sldId="459"/>
        </pc:sldMkLst>
        <pc:spChg chg="del">
          <ac:chgData name="Hofmann Paul" userId="2c7618ab-b4b4-40d0-9612-351529adb5c2" providerId="ADAL" clId="{18E87450-9DAC-46B7-A3E0-C3E784377053}" dt="2022-04-29T10:51:44.434" v="36" actId="478"/>
          <ac:spMkLst>
            <pc:docMk/>
            <pc:sldMk cId="857683017" sldId="459"/>
            <ac:spMk id="3" creationId="{BB421568-D064-4D0B-9A3A-EDC909E49D1E}"/>
          </ac:spMkLst>
        </pc:spChg>
        <pc:spChg chg="mod">
          <ac:chgData name="Hofmann Paul" userId="2c7618ab-b4b4-40d0-9612-351529adb5c2" providerId="ADAL" clId="{18E87450-9DAC-46B7-A3E0-C3E784377053}" dt="2022-04-29T10:54:05.808" v="57" actId="403"/>
          <ac:spMkLst>
            <pc:docMk/>
            <pc:sldMk cId="857683017" sldId="459"/>
            <ac:spMk id="4" creationId="{8DA44BEB-1F1C-4F04-81A8-61BBC9329AE5}"/>
          </ac:spMkLst>
        </pc:spChg>
        <pc:spChg chg="add del mod">
          <ac:chgData name="Hofmann Paul" userId="2c7618ab-b4b4-40d0-9612-351529adb5c2" providerId="ADAL" clId="{18E87450-9DAC-46B7-A3E0-C3E784377053}" dt="2022-04-29T10:52:03.535" v="37" actId="478"/>
          <ac:spMkLst>
            <pc:docMk/>
            <pc:sldMk cId="857683017" sldId="459"/>
            <ac:spMk id="9" creationId="{D42FF62B-9498-4E6D-A290-48633868C835}"/>
          </ac:spMkLst>
        </pc:spChg>
      </pc:sldChg>
      <pc:sldChg chg="del">
        <pc:chgData name="Hofmann Paul" userId="2c7618ab-b4b4-40d0-9612-351529adb5c2" providerId="ADAL" clId="{18E87450-9DAC-46B7-A3E0-C3E784377053}" dt="2022-04-29T10:49:34.111" v="33" actId="47"/>
        <pc:sldMkLst>
          <pc:docMk/>
          <pc:sldMk cId="1471532289" sldId="476"/>
        </pc:sldMkLst>
      </pc:sldChg>
      <pc:sldChg chg="del">
        <pc:chgData name="Hofmann Paul" userId="2c7618ab-b4b4-40d0-9612-351529adb5c2" providerId="ADAL" clId="{18E87450-9DAC-46B7-A3E0-C3E784377053}" dt="2022-04-29T10:49:33.328" v="32" actId="47"/>
        <pc:sldMkLst>
          <pc:docMk/>
          <pc:sldMk cId="1104656001" sldId="477"/>
        </pc:sldMkLst>
      </pc:sldChg>
      <pc:sldChg chg="add del">
        <pc:chgData name="Hofmann Paul" userId="2c7618ab-b4b4-40d0-9612-351529adb5c2" providerId="ADAL" clId="{18E87450-9DAC-46B7-A3E0-C3E784377053}" dt="2022-04-29T10:45:27.783" v="17" actId="47"/>
        <pc:sldMkLst>
          <pc:docMk/>
          <pc:sldMk cId="893300900" sldId="478"/>
        </pc:sldMkLst>
      </pc:sldChg>
      <pc:sldChg chg="add del">
        <pc:chgData name="Hofmann Paul" userId="2c7618ab-b4b4-40d0-9612-351529adb5c2" providerId="ADAL" clId="{18E87450-9DAC-46B7-A3E0-C3E784377053}" dt="2022-04-29T10:45:29.785" v="18" actId="47"/>
        <pc:sldMkLst>
          <pc:docMk/>
          <pc:sldMk cId="264770136" sldId="479"/>
        </pc:sldMkLst>
      </pc:sldChg>
      <pc:sldChg chg="addSp modSp add mod">
        <pc:chgData name="Hofmann Paul" userId="2c7618ab-b4b4-40d0-9612-351529adb5c2" providerId="ADAL" clId="{18E87450-9DAC-46B7-A3E0-C3E784377053}" dt="2022-04-29T10:49:09.737" v="31" actId="1076"/>
        <pc:sldMkLst>
          <pc:docMk/>
          <pc:sldMk cId="3485360742" sldId="480"/>
        </pc:sldMkLst>
        <pc:spChg chg="add mod">
          <ac:chgData name="Hofmann Paul" userId="2c7618ab-b4b4-40d0-9612-351529adb5c2" providerId="ADAL" clId="{18E87450-9DAC-46B7-A3E0-C3E784377053}" dt="2022-04-29T10:49:09.737" v="31" actId="1076"/>
          <ac:spMkLst>
            <pc:docMk/>
            <pc:sldMk cId="3485360742" sldId="480"/>
            <ac:spMk id="8" creationId="{FB3EE142-F60E-49BD-9D49-DC1DA7E4A070}"/>
          </ac:spMkLst>
        </pc:spChg>
        <pc:picChg chg="mod">
          <ac:chgData name="Hofmann Paul" userId="2c7618ab-b4b4-40d0-9612-351529adb5c2" providerId="ADAL" clId="{18E87450-9DAC-46B7-A3E0-C3E784377053}" dt="2022-04-29T10:48:31.951" v="23" actId="14100"/>
          <ac:picMkLst>
            <pc:docMk/>
            <pc:sldMk cId="3485360742" sldId="480"/>
            <ac:picMk id="7" creationId="{00000000-0000-0000-0000-000000000000}"/>
          </ac:picMkLst>
        </pc:picChg>
      </pc:sldChg>
      <pc:sldChg chg="add">
        <pc:chgData name="Hofmann Paul" userId="2c7618ab-b4b4-40d0-9612-351529adb5c2" providerId="ADAL" clId="{18E87450-9DAC-46B7-A3E0-C3E784377053}" dt="2022-04-29T10:42:21.368" v="3"/>
        <pc:sldMkLst>
          <pc:docMk/>
          <pc:sldMk cId="765771651" sldId="481"/>
        </pc:sldMkLst>
      </pc:sldChg>
      <pc:sldChg chg="modSp add mod">
        <pc:chgData name="Hofmann Paul" userId="2c7618ab-b4b4-40d0-9612-351529adb5c2" providerId="ADAL" clId="{18E87450-9DAC-46B7-A3E0-C3E784377053}" dt="2022-04-29T10:56:10.625" v="94" actId="20577"/>
        <pc:sldMkLst>
          <pc:docMk/>
          <pc:sldMk cId="3474213757" sldId="482"/>
        </pc:sldMkLst>
        <pc:spChg chg="mod">
          <ac:chgData name="Hofmann Paul" userId="2c7618ab-b4b4-40d0-9612-351529adb5c2" providerId="ADAL" clId="{18E87450-9DAC-46B7-A3E0-C3E784377053}" dt="2022-04-29T10:56:10.625" v="94" actId="20577"/>
          <ac:spMkLst>
            <pc:docMk/>
            <pc:sldMk cId="3474213757" sldId="482"/>
            <ac:spMk id="2" creationId="{0C15F628-A84B-4678-A81B-4FD26A286267}"/>
          </ac:spMkLst>
        </pc:spChg>
        <pc:spChg chg="mod">
          <ac:chgData name="Hofmann Paul" userId="2c7618ab-b4b4-40d0-9612-351529adb5c2" providerId="ADAL" clId="{18E87450-9DAC-46B7-A3E0-C3E784377053}" dt="2022-04-29T10:55:58.443" v="85" actId="20577"/>
          <ac:spMkLst>
            <pc:docMk/>
            <pc:sldMk cId="3474213757" sldId="482"/>
            <ac:spMk id="4" creationId="{8DA44BEB-1F1C-4F04-81A8-61BBC9329AE5}"/>
          </ac:spMkLst>
        </pc:spChg>
      </pc:sldChg>
      <pc:sldChg chg="modSp add mod">
        <pc:chgData name="Hofmann Paul" userId="2c7618ab-b4b4-40d0-9612-351529adb5c2" providerId="ADAL" clId="{18E87450-9DAC-46B7-A3E0-C3E784377053}" dt="2022-04-29T10:58:08.496" v="110" actId="20577"/>
        <pc:sldMkLst>
          <pc:docMk/>
          <pc:sldMk cId="262091957" sldId="483"/>
        </pc:sldMkLst>
        <pc:spChg chg="mod">
          <ac:chgData name="Hofmann Paul" userId="2c7618ab-b4b4-40d0-9612-351529adb5c2" providerId="ADAL" clId="{18E87450-9DAC-46B7-A3E0-C3E784377053}" dt="2022-04-29T10:56:21.105" v="97" actId="20577"/>
          <ac:spMkLst>
            <pc:docMk/>
            <pc:sldMk cId="262091957" sldId="483"/>
            <ac:spMk id="2" creationId="{0C15F628-A84B-4678-A81B-4FD26A286267}"/>
          </ac:spMkLst>
        </pc:spChg>
        <pc:spChg chg="mod">
          <ac:chgData name="Hofmann Paul" userId="2c7618ab-b4b4-40d0-9612-351529adb5c2" providerId="ADAL" clId="{18E87450-9DAC-46B7-A3E0-C3E784377053}" dt="2022-04-29T10:58:08.496" v="110" actId="20577"/>
          <ac:spMkLst>
            <pc:docMk/>
            <pc:sldMk cId="262091957" sldId="483"/>
            <ac:spMk id="4" creationId="{8DA44BEB-1F1C-4F04-81A8-61BBC9329AE5}"/>
          </ac:spMkLst>
        </pc:spChg>
      </pc:sldChg>
    </pc:docChg>
  </pc:docChgLst>
  <pc:docChgLst>
    <pc:chgData name="Hofmann Paul" userId="2c7618ab-b4b4-40d0-9612-351529adb5c2" providerId="ADAL" clId="{AE062DDA-D4B4-4AE3-B02C-775DEC849109}"/>
    <pc:docChg chg="custSel addSld modSld sldOrd">
      <pc:chgData name="Hofmann Paul" userId="2c7618ab-b4b4-40d0-9612-351529adb5c2" providerId="ADAL" clId="{AE062DDA-D4B4-4AE3-B02C-775DEC849109}" dt="2022-03-16T09:58:46.358" v="294" actId="20577"/>
      <pc:docMkLst>
        <pc:docMk/>
      </pc:docMkLst>
      <pc:sldChg chg="delSp mod">
        <pc:chgData name="Hofmann Paul" userId="2c7618ab-b4b4-40d0-9612-351529adb5c2" providerId="ADAL" clId="{AE062DDA-D4B4-4AE3-B02C-775DEC849109}" dt="2022-03-16T09:18:08.758" v="0" actId="478"/>
        <pc:sldMkLst>
          <pc:docMk/>
          <pc:sldMk cId="447652560" sldId="323"/>
        </pc:sldMkLst>
        <pc:spChg chg="del">
          <ac:chgData name="Hofmann Paul" userId="2c7618ab-b4b4-40d0-9612-351529adb5c2" providerId="ADAL" clId="{AE062DDA-D4B4-4AE3-B02C-775DEC849109}" dt="2022-03-16T09:18:08.758" v="0" actId="478"/>
          <ac:spMkLst>
            <pc:docMk/>
            <pc:sldMk cId="447652560" sldId="323"/>
            <ac:spMk id="7" creationId="{00000000-0000-0000-0000-000000000000}"/>
          </ac:spMkLst>
        </pc:spChg>
      </pc:sldChg>
      <pc:sldChg chg="new">
        <pc:chgData name="Hofmann Paul" userId="2c7618ab-b4b4-40d0-9612-351529adb5c2" providerId="ADAL" clId="{AE062DDA-D4B4-4AE3-B02C-775DEC849109}" dt="2022-03-16T09:45:14.040" v="1" actId="680"/>
        <pc:sldMkLst>
          <pc:docMk/>
          <pc:sldMk cId="2468142544" sldId="458"/>
        </pc:sldMkLst>
      </pc:sldChg>
      <pc:sldChg chg="modSp new mod ord">
        <pc:chgData name="Hofmann Paul" userId="2c7618ab-b4b4-40d0-9612-351529adb5c2" providerId="ADAL" clId="{AE062DDA-D4B4-4AE3-B02C-775DEC849109}" dt="2022-03-16T09:58:46.358" v="294" actId="20577"/>
        <pc:sldMkLst>
          <pc:docMk/>
          <pc:sldMk cId="857683017" sldId="459"/>
        </pc:sldMkLst>
        <pc:spChg chg="mod">
          <ac:chgData name="Hofmann Paul" userId="2c7618ab-b4b4-40d0-9612-351529adb5c2" providerId="ADAL" clId="{AE062DDA-D4B4-4AE3-B02C-775DEC849109}" dt="2022-03-16T09:58:46.358" v="294" actId="20577"/>
          <ac:spMkLst>
            <pc:docMk/>
            <pc:sldMk cId="857683017" sldId="459"/>
            <ac:spMk id="2" creationId="{0C15F628-A84B-4678-A81B-4FD26A286267}"/>
          </ac:spMkLst>
        </pc:spChg>
        <pc:spChg chg="mod">
          <ac:chgData name="Hofmann Paul" userId="2c7618ab-b4b4-40d0-9612-351529adb5c2" providerId="ADAL" clId="{AE062DDA-D4B4-4AE3-B02C-775DEC849109}" dt="2022-03-16T09:49:48.399" v="172" actId="14100"/>
          <ac:spMkLst>
            <pc:docMk/>
            <pc:sldMk cId="857683017" sldId="459"/>
            <ac:spMk id="3" creationId="{BB421568-D064-4D0B-9A3A-EDC909E49D1E}"/>
          </ac:spMkLst>
        </pc:spChg>
        <pc:spChg chg="mod">
          <ac:chgData name="Hofmann Paul" userId="2c7618ab-b4b4-40d0-9612-351529adb5c2" providerId="ADAL" clId="{AE062DDA-D4B4-4AE3-B02C-775DEC849109}" dt="2022-03-16T09:48:32.068" v="160" actId="14100"/>
          <ac:spMkLst>
            <pc:docMk/>
            <pc:sldMk cId="857683017" sldId="459"/>
            <ac:spMk id="4" creationId="{8DA44BEB-1F1C-4F04-81A8-61BBC9329AE5}"/>
          </ac:spMkLst>
        </pc:spChg>
        <pc:spChg chg="mod">
          <ac:chgData name="Hofmann Paul" userId="2c7618ab-b4b4-40d0-9612-351529adb5c2" providerId="ADAL" clId="{AE062DDA-D4B4-4AE3-B02C-775DEC849109}" dt="2022-03-16T09:48:58.159" v="163" actId="20577"/>
          <ac:spMkLst>
            <pc:docMk/>
            <pc:sldMk cId="857683017" sldId="459"/>
            <ac:spMk id="6" creationId="{0DC64FB3-8C6D-4A9A-8B65-B134C96BC731}"/>
          </ac:spMkLst>
        </pc:spChg>
      </pc:sldChg>
    </pc:docChg>
  </pc:docChgLst>
  <pc:docChgLst>
    <pc:chgData name="Hofmann Paul" userId="2c7618ab-b4b4-40d0-9612-351529adb5c2" providerId="ADAL" clId="{0FCC293B-8A89-4270-8D56-C8331CA85901}"/>
    <pc:docChg chg="undo custSel delSld modSld sldOrd">
      <pc:chgData name="Hofmann Paul" userId="2c7618ab-b4b4-40d0-9612-351529adb5c2" providerId="ADAL" clId="{0FCC293B-8A89-4270-8D56-C8331CA85901}" dt="2022-03-09T11:22:31.948" v="748" actId="20577"/>
      <pc:docMkLst>
        <pc:docMk/>
      </pc:docMkLst>
      <pc:sldChg chg="del">
        <pc:chgData name="Hofmann Paul" userId="2c7618ab-b4b4-40d0-9612-351529adb5c2" providerId="ADAL" clId="{0FCC293B-8A89-4270-8D56-C8331CA85901}" dt="2022-03-09T09:43:42.554" v="27" actId="47"/>
        <pc:sldMkLst>
          <pc:docMk/>
          <pc:sldMk cId="702459197" sldId="258"/>
        </pc:sldMkLst>
      </pc:sldChg>
      <pc:sldChg chg="del">
        <pc:chgData name="Hofmann Paul" userId="2c7618ab-b4b4-40d0-9612-351529adb5c2" providerId="ADAL" clId="{0FCC293B-8A89-4270-8D56-C8331CA85901}" dt="2022-03-09T09:43:42.554" v="27" actId="47"/>
        <pc:sldMkLst>
          <pc:docMk/>
          <pc:sldMk cId="3518564547" sldId="259"/>
        </pc:sldMkLst>
      </pc:sldChg>
      <pc:sldChg chg="del">
        <pc:chgData name="Hofmann Paul" userId="2c7618ab-b4b4-40d0-9612-351529adb5c2" providerId="ADAL" clId="{0FCC293B-8A89-4270-8D56-C8331CA85901}" dt="2022-03-09T09:43:42.554" v="27" actId="47"/>
        <pc:sldMkLst>
          <pc:docMk/>
          <pc:sldMk cId="1584415408" sldId="260"/>
        </pc:sldMkLst>
      </pc:sldChg>
      <pc:sldChg chg="del">
        <pc:chgData name="Hofmann Paul" userId="2c7618ab-b4b4-40d0-9612-351529adb5c2" providerId="ADAL" clId="{0FCC293B-8A89-4270-8D56-C8331CA85901}" dt="2022-03-09T09:43:42.554" v="27" actId="47"/>
        <pc:sldMkLst>
          <pc:docMk/>
          <pc:sldMk cId="686810192" sldId="261"/>
        </pc:sldMkLst>
      </pc:sldChg>
      <pc:sldChg chg="modSp mod">
        <pc:chgData name="Hofmann Paul" userId="2c7618ab-b4b4-40d0-9612-351529adb5c2" providerId="ADAL" clId="{0FCC293B-8A89-4270-8D56-C8331CA85901}" dt="2022-03-09T09:43:26.227" v="26" actId="20577"/>
        <pc:sldMkLst>
          <pc:docMk/>
          <pc:sldMk cId="2002063927" sldId="263"/>
        </pc:sldMkLst>
        <pc:spChg chg="mod">
          <ac:chgData name="Hofmann Paul" userId="2c7618ab-b4b4-40d0-9612-351529adb5c2" providerId="ADAL" clId="{0FCC293B-8A89-4270-8D56-C8331CA85901}" dt="2022-03-09T09:43:21.173" v="14" actId="20577"/>
          <ac:spMkLst>
            <pc:docMk/>
            <pc:sldMk cId="2002063927" sldId="263"/>
            <ac:spMk id="2" creationId="{20943511-AFAC-40FE-B9A6-346406357D15}"/>
          </ac:spMkLst>
        </pc:spChg>
        <pc:spChg chg="mod">
          <ac:chgData name="Hofmann Paul" userId="2c7618ab-b4b4-40d0-9612-351529adb5c2" providerId="ADAL" clId="{0FCC293B-8A89-4270-8D56-C8331CA85901}" dt="2022-03-09T09:43:26.227" v="26" actId="20577"/>
          <ac:spMkLst>
            <pc:docMk/>
            <pc:sldMk cId="2002063927" sldId="263"/>
            <ac:spMk id="3" creationId="{502F020C-6459-4A17-8BA4-D658C3A56F7C}"/>
          </ac:spMkLst>
        </pc:spChg>
      </pc:sldChg>
      <pc:sldChg chg="del">
        <pc:chgData name="Hofmann Paul" userId="2c7618ab-b4b4-40d0-9612-351529adb5c2" providerId="ADAL" clId="{0FCC293B-8A89-4270-8D56-C8331CA85901}" dt="2022-03-09T09:43:47.810" v="28" actId="47"/>
        <pc:sldMkLst>
          <pc:docMk/>
          <pc:sldMk cId="2414357678" sldId="265"/>
        </pc:sldMkLst>
      </pc:sldChg>
      <pc:sldChg chg="del">
        <pc:chgData name="Hofmann Paul" userId="2c7618ab-b4b4-40d0-9612-351529adb5c2" providerId="ADAL" clId="{0FCC293B-8A89-4270-8D56-C8331CA85901}" dt="2022-03-09T09:43:47.810" v="28" actId="47"/>
        <pc:sldMkLst>
          <pc:docMk/>
          <pc:sldMk cId="4180597487" sldId="266"/>
        </pc:sldMkLst>
      </pc:sldChg>
      <pc:sldChg chg="del">
        <pc:chgData name="Hofmann Paul" userId="2c7618ab-b4b4-40d0-9612-351529adb5c2" providerId="ADAL" clId="{0FCC293B-8A89-4270-8D56-C8331CA85901}" dt="2022-03-09T09:43:47.810" v="28" actId="47"/>
        <pc:sldMkLst>
          <pc:docMk/>
          <pc:sldMk cId="4073407810" sldId="267"/>
        </pc:sldMkLst>
      </pc:sldChg>
      <pc:sldChg chg="del">
        <pc:chgData name="Hofmann Paul" userId="2c7618ab-b4b4-40d0-9612-351529adb5c2" providerId="ADAL" clId="{0FCC293B-8A89-4270-8D56-C8331CA85901}" dt="2022-03-09T09:43:42.554" v="27" actId="47"/>
        <pc:sldMkLst>
          <pc:docMk/>
          <pc:sldMk cId="209830696" sldId="268"/>
        </pc:sldMkLst>
      </pc:sldChg>
      <pc:sldChg chg="del">
        <pc:chgData name="Hofmann Paul" userId="2c7618ab-b4b4-40d0-9612-351529adb5c2" providerId="ADAL" clId="{0FCC293B-8A89-4270-8D56-C8331CA85901}" dt="2022-03-09T09:43:47.810" v="28" actId="47"/>
        <pc:sldMkLst>
          <pc:docMk/>
          <pc:sldMk cId="1087520234" sldId="269"/>
        </pc:sldMkLst>
      </pc:sldChg>
      <pc:sldChg chg="del">
        <pc:chgData name="Hofmann Paul" userId="2c7618ab-b4b4-40d0-9612-351529adb5c2" providerId="ADAL" clId="{0FCC293B-8A89-4270-8D56-C8331CA85901}" dt="2022-03-09T09:43:47.810" v="28" actId="47"/>
        <pc:sldMkLst>
          <pc:docMk/>
          <pc:sldMk cId="1116834970" sldId="270"/>
        </pc:sldMkLst>
      </pc:sldChg>
      <pc:sldChg chg="del">
        <pc:chgData name="Hofmann Paul" userId="2c7618ab-b4b4-40d0-9612-351529adb5c2" providerId="ADAL" clId="{0FCC293B-8A89-4270-8D56-C8331CA85901}" dt="2022-03-09T09:43:50.356" v="29" actId="47"/>
        <pc:sldMkLst>
          <pc:docMk/>
          <pc:sldMk cId="880409702" sldId="272"/>
        </pc:sldMkLst>
      </pc:sldChg>
      <pc:sldChg chg="del">
        <pc:chgData name="Hofmann Paul" userId="2c7618ab-b4b4-40d0-9612-351529adb5c2" providerId="ADAL" clId="{0FCC293B-8A89-4270-8D56-C8331CA85901}" dt="2022-03-09T09:43:42.554" v="27" actId="47"/>
        <pc:sldMkLst>
          <pc:docMk/>
          <pc:sldMk cId="4221524719" sldId="273"/>
        </pc:sldMkLst>
      </pc:sldChg>
      <pc:sldChg chg="del">
        <pc:chgData name="Hofmann Paul" userId="2c7618ab-b4b4-40d0-9612-351529adb5c2" providerId="ADAL" clId="{0FCC293B-8A89-4270-8D56-C8331CA85901}" dt="2022-03-09T09:43:52.833" v="30" actId="47"/>
        <pc:sldMkLst>
          <pc:docMk/>
          <pc:sldMk cId="1231003069" sldId="275"/>
        </pc:sldMkLst>
      </pc:sldChg>
      <pc:sldChg chg="addSp delSp modSp mod chgLayout">
        <pc:chgData name="Hofmann Paul" userId="2c7618ab-b4b4-40d0-9612-351529adb5c2" providerId="ADAL" clId="{0FCC293B-8A89-4270-8D56-C8331CA85901}" dt="2022-03-09T11:22:31.948" v="748" actId="20577"/>
        <pc:sldMkLst>
          <pc:docMk/>
          <pc:sldMk cId="0" sldId="276"/>
        </pc:sldMkLst>
        <pc:spChg chg="mod ord">
          <ac:chgData name="Hofmann Paul" userId="2c7618ab-b4b4-40d0-9612-351529adb5c2" providerId="ADAL" clId="{0FCC293B-8A89-4270-8D56-C8331CA85901}" dt="2022-03-09T11:22:31.948" v="748" actId="20577"/>
          <ac:spMkLst>
            <pc:docMk/>
            <pc:sldMk cId="0" sldId="276"/>
            <ac:spMk id="2" creationId="{00000000-0000-0000-0000-000000000000}"/>
          </ac:spMkLst>
        </pc:spChg>
        <pc:spChg chg="mod">
          <ac:chgData name="Hofmann Paul" userId="2c7618ab-b4b4-40d0-9612-351529adb5c2" providerId="ADAL" clId="{0FCC293B-8A89-4270-8D56-C8331CA85901}" dt="2022-03-09T09:55:57.484" v="572" actId="1038"/>
          <ac:spMkLst>
            <pc:docMk/>
            <pc:sldMk cId="0" sldId="276"/>
            <ac:spMk id="3" creationId="{00000000-0000-0000-0000-000000000000}"/>
          </ac:spMkLst>
        </pc:spChg>
        <pc:spChg chg="mod">
          <ac:chgData name="Hofmann Paul" userId="2c7618ab-b4b4-40d0-9612-351529adb5c2" providerId="ADAL" clId="{0FCC293B-8A89-4270-8D56-C8331CA85901}" dt="2022-03-09T09:56:42.447" v="609" actId="20577"/>
          <ac:spMkLst>
            <pc:docMk/>
            <pc:sldMk cId="0" sldId="276"/>
            <ac:spMk id="5" creationId="{00000000-0000-0000-0000-000000000000}"/>
          </ac:spMkLst>
        </pc:spChg>
        <pc:spChg chg="mod">
          <ac:chgData name="Hofmann Paul" userId="2c7618ab-b4b4-40d0-9612-351529adb5c2" providerId="ADAL" clId="{0FCC293B-8A89-4270-8D56-C8331CA85901}" dt="2022-03-09T09:55:57.484" v="572" actId="1038"/>
          <ac:spMkLst>
            <pc:docMk/>
            <pc:sldMk cId="0" sldId="276"/>
            <ac:spMk id="6" creationId="{00000000-0000-0000-0000-000000000000}"/>
          </ac:spMkLst>
        </pc:spChg>
        <pc:spChg chg="mod">
          <ac:chgData name="Hofmann Paul" userId="2c7618ab-b4b4-40d0-9612-351529adb5c2" providerId="ADAL" clId="{0FCC293B-8A89-4270-8D56-C8331CA85901}" dt="2022-03-09T09:55:57.484" v="572" actId="1038"/>
          <ac:spMkLst>
            <pc:docMk/>
            <pc:sldMk cId="0" sldId="276"/>
            <ac:spMk id="7" creationId="{00000000-0000-0000-0000-000000000000}"/>
          </ac:spMkLst>
        </pc:spChg>
        <pc:spChg chg="mod">
          <ac:chgData name="Hofmann Paul" userId="2c7618ab-b4b4-40d0-9612-351529adb5c2" providerId="ADAL" clId="{0FCC293B-8A89-4270-8D56-C8331CA85901}" dt="2022-03-09T09:55:57.484" v="572" actId="1038"/>
          <ac:spMkLst>
            <pc:docMk/>
            <pc:sldMk cId="0" sldId="276"/>
            <ac:spMk id="8" creationId="{00000000-0000-0000-0000-000000000000}"/>
          </ac:spMkLst>
        </pc:spChg>
        <pc:spChg chg="add del mod ord">
          <ac:chgData name="Hofmann Paul" userId="2c7618ab-b4b4-40d0-9612-351529adb5c2" providerId="ADAL" clId="{0FCC293B-8A89-4270-8D56-C8331CA85901}" dt="2022-03-09T09:45:57.644" v="33" actId="478"/>
          <ac:spMkLst>
            <pc:docMk/>
            <pc:sldMk cId="0" sldId="276"/>
            <ac:spMk id="9" creationId="{77E4F49D-6901-44E8-9835-596429312905}"/>
          </ac:spMkLst>
        </pc:spChg>
        <pc:spChg chg="add mod">
          <ac:chgData name="Hofmann Paul" userId="2c7618ab-b4b4-40d0-9612-351529adb5c2" providerId="ADAL" clId="{0FCC293B-8A89-4270-8D56-C8331CA85901}" dt="2022-03-09T09:55:57.484" v="572" actId="1038"/>
          <ac:spMkLst>
            <pc:docMk/>
            <pc:sldMk cId="0" sldId="276"/>
            <ac:spMk id="10" creationId="{F4B4C9BB-68CD-4210-89CA-7287E1EB4AA8}"/>
          </ac:spMkLst>
        </pc:spChg>
        <pc:spChg chg="add mod">
          <ac:chgData name="Hofmann Paul" userId="2c7618ab-b4b4-40d0-9612-351529adb5c2" providerId="ADAL" clId="{0FCC293B-8A89-4270-8D56-C8331CA85901}" dt="2022-03-09T09:55:57.484" v="572" actId="1038"/>
          <ac:spMkLst>
            <pc:docMk/>
            <pc:sldMk cId="0" sldId="276"/>
            <ac:spMk id="11" creationId="{19B36432-D98B-406A-ADC9-2EB7278580E8}"/>
          </ac:spMkLst>
        </pc:spChg>
        <pc:spChg chg="add mod">
          <ac:chgData name="Hofmann Paul" userId="2c7618ab-b4b4-40d0-9612-351529adb5c2" providerId="ADAL" clId="{0FCC293B-8A89-4270-8D56-C8331CA85901}" dt="2022-03-09T09:55:57.484" v="572" actId="1038"/>
          <ac:spMkLst>
            <pc:docMk/>
            <pc:sldMk cId="0" sldId="276"/>
            <ac:spMk id="12" creationId="{55C5A182-334A-44E4-97FB-C81009E4FADE}"/>
          </ac:spMkLst>
        </pc:spChg>
        <pc:picChg chg="mod">
          <ac:chgData name="Hofmann Paul" userId="2c7618ab-b4b4-40d0-9612-351529adb5c2" providerId="ADAL" clId="{0FCC293B-8A89-4270-8D56-C8331CA85901}" dt="2022-03-09T09:58:08.330" v="610" actId="14100"/>
          <ac:picMkLst>
            <pc:docMk/>
            <pc:sldMk cId="0" sldId="276"/>
            <ac:picMk id="4" creationId="{00000000-0000-0000-0000-000000000000}"/>
          </ac:picMkLst>
        </pc:picChg>
      </pc:sldChg>
      <pc:sldChg chg="del">
        <pc:chgData name="Hofmann Paul" userId="2c7618ab-b4b4-40d0-9612-351529adb5c2" providerId="ADAL" clId="{0FCC293B-8A89-4270-8D56-C8331CA85901}" dt="2022-03-09T09:43:50.356" v="29" actId="47"/>
        <pc:sldMkLst>
          <pc:docMk/>
          <pc:sldMk cId="4190456898" sldId="276"/>
        </pc:sldMkLst>
      </pc:sldChg>
      <pc:sldChg chg="modSp mod">
        <pc:chgData name="Hofmann Paul" userId="2c7618ab-b4b4-40d0-9612-351529adb5c2" providerId="ADAL" clId="{0FCC293B-8A89-4270-8D56-C8331CA85901}" dt="2022-03-09T10:55:23.461" v="653" actId="207"/>
        <pc:sldMkLst>
          <pc:docMk/>
          <pc:sldMk cId="0" sldId="277"/>
        </pc:sldMkLst>
        <pc:spChg chg="mod">
          <ac:chgData name="Hofmann Paul" userId="2c7618ab-b4b4-40d0-9612-351529adb5c2" providerId="ADAL" clId="{0FCC293B-8A89-4270-8D56-C8331CA85901}" dt="2022-03-09T10:55:23.461" v="653" actId="207"/>
          <ac:spMkLst>
            <pc:docMk/>
            <pc:sldMk cId="0" sldId="277"/>
            <ac:spMk id="3" creationId="{00000000-0000-0000-0000-000000000000}"/>
          </ac:spMkLst>
        </pc:spChg>
      </pc:sldChg>
      <pc:sldChg chg="del">
        <pc:chgData name="Hofmann Paul" userId="2c7618ab-b4b4-40d0-9612-351529adb5c2" providerId="ADAL" clId="{0FCC293B-8A89-4270-8D56-C8331CA85901}" dt="2022-03-09T09:43:50.356" v="29" actId="47"/>
        <pc:sldMkLst>
          <pc:docMk/>
          <pc:sldMk cId="2306428069" sldId="277"/>
        </pc:sldMkLst>
      </pc:sldChg>
      <pc:sldChg chg="del">
        <pc:chgData name="Hofmann Paul" userId="2c7618ab-b4b4-40d0-9612-351529adb5c2" providerId="ADAL" clId="{0FCC293B-8A89-4270-8D56-C8331CA85901}" dt="2022-03-09T09:43:50.356" v="29" actId="47"/>
        <pc:sldMkLst>
          <pc:docMk/>
          <pc:sldMk cId="978478997" sldId="278"/>
        </pc:sldMkLst>
      </pc:sldChg>
      <pc:sldChg chg="del">
        <pc:chgData name="Hofmann Paul" userId="2c7618ab-b4b4-40d0-9612-351529adb5c2" providerId="ADAL" clId="{0FCC293B-8A89-4270-8D56-C8331CA85901}" dt="2022-03-09T09:43:52.833" v="30" actId="47"/>
        <pc:sldMkLst>
          <pc:docMk/>
          <pc:sldMk cId="591104010" sldId="279"/>
        </pc:sldMkLst>
      </pc:sldChg>
      <pc:sldChg chg="del">
        <pc:chgData name="Hofmann Paul" userId="2c7618ab-b4b4-40d0-9612-351529adb5c2" providerId="ADAL" clId="{0FCC293B-8A89-4270-8D56-C8331CA85901}" dt="2022-03-09T09:43:52.833" v="30" actId="47"/>
        <pc:sldMkLst>
          <pc:docMk/>
          <pc:sldMk cId="3470636293" sldId="280"/>
        </pc:sldMkLst>
      </pc:sldChg>
      <pc:sldChg chg="del">
        <pc:chgData name="Hofmann Paul" userId="2c7618ab-b4b4-40d0-9612-351529adb5c2" providerId="ADAL" clId="{0FCC293B-8A89-4270-8D56-C8331CA85901}" dt="2022-03-09T09:43:52.833" v="30" actId="47"/>
        <pc:sldMkLst>
          <pc:docMk/>
          <pc:sldMk cId="369085740" sldId="281"/>
        </pc:sldMkLst>
      </pc:sldChg>
      <pc:sldChg chg="del">
        <pc:chgData name="Hofmann Paul" userId="2c7618ab-b4b4-40d0-9612-351529adb5c2" providerId="ADAL" clId="{0FCC293B-8A89-4270-8D56-C8331CA85901}" dt="2022-03-09T11:21:21.416" v="737" actId="47"/>
        <pc:sldMkLst>
          <pc:docMk/>
          <pc:sldMk cId="3238077732" sldId="282"/>
        </pc:sldMkLst>
      </pc:sldChg>
      <pc:sldChg chg="del">
        <pc:chgData name="Hofmann Paul" userId="2c7618ab-b4b4-40d0-9612-351529adb5c2" providerId="ADAL" clId="{0FCC293B-8A89-4270-8D56-C8331CA85901}" dt="2022-03-09T09:43:50.356" v="29" actId="47"/>
        <pc:sldMkLst>
          <pc:docMk/>
          <pc:sldMk cId="3225260874" sldId="283"/>
        </pc:sldMkLst>
      </pc:sldChg>
      <pc:sldChg chg="del">
        <pc:chgData name="Hofmann Paul" userId="2c7618ab-b4b4-40d0-9612-351529adb5c2" providerId="ADAL" clId="{0FCC293B-8A89-4270-8D56-C8331CA85901}" dt="2022-03-09T09:43:52.833" v="30" actId="47"/>
        <pc:sldMkLst>
          <pc:docMk/>
          <pc:sldMk cId="2981328880" sldId="284"/>
        </pc:sldMkLst>
      </pc:sldChg>
      <pc:sldChg chg="delSp modSp mod ord">
        <pc:chgData name="Hofmann Paul" userId="2c7618ab-b4b4-40d0-9612-351529adb5c2" providerId="ADAL" clId="{0FCC293B-8A89-4270-8D56-C8331CA85901}" dt="2022-03-09T10:53:11.425" v="630" actId="403"/>
        <pc:sldMkLst>
          <pc:docMk/>
          <pc:sldMk cId="1303943482" sldId="322"/>
        </pc:sldMkLst>
        <pc:spChg chg="mod">
          <ac:chgData name="Hofmann Paul" userId="2c7618ab-b4b4-40d0-9612-351529adb5c2" providerId="ADAL" clId="{0FCC293B-8A89-4270-8D56-C8331CA85901}" dt="2022-03-09T10:53:11.425" v="630" actId="403"/>
          <ac:spMkLst>
            <pc:docMk/>
            <pc:sldMk cId="1303943482" sldId="322"/>
            <ac:spMk id="2" creationId="{00000000-0000-0000-0000-000000000000}"/>
          </ac:spMkLst>
        </pc:spChg>
        <pc:spChg chg="del">
          <ac:chgData name="Hofmann Paul" userId="2c7618ab-b4b4-40d0-9612-351529adb5c2" providerId="ADAL" clId="{0FCC293B-8A89-4270-8D56-C8331CA85901}" dt="2022-03-09T09:58:30.043" v="612" actId="478"/>
          <ac:spMkLst>
            <pc:docMk/>
            <pc:sldMk cId="1303943482" sldId="322"/>
            <ac:spMk id="4" creationId="{00000000-0000-0000-0000-000000000000}"/>
          </ac:spMkLst>
        </pc:spChg>
        <pc:spChg chg="del">
          <ac:chgData name="Hofmann Paul" userId="2c7618ab-b4b4-40d0-9612-351529adb5c2" providerId="ADAL" clId="{0FCC293B-8A89-4270-8D56-C8331CA85901}" dt="2022-03-09T09:58:31.722" v="613" actId="478"/>
          <ac:spMkLst>
            <pc:docMk/>
            <pc:sldMk cId="1303943482" sldId="322"/>
            <ac:spMk id="5" creationId="{00000000-0000-0000-0000-000000000000}"/>
          </ac:spMkLst>
        </pc:spChg>
      </pc:sldChg>
      <pc:sldChg chg="delSp modSp mod ord">
        <pc:chgData name="Hofmann Paul" userId="2c7618ab-b4b4-40d0-9612-351529adb5c2" providerId="ADAL" clId="{0FCC293B-8A89-4270-8D56-C8331CA85901}" dt="2022-03-09T11:15:35.127" v="686"/>
        <pc:sldMkLst>
          <pc:docMk/>
          <pc:sldMk cId="447652560" sldId="323"/>
        </pc:sldMkLst>
        <pc:spChg chg="mod">
          <ac:chgData name="Hofmann Paul" userId="2c7618ab-b4b4-40d0-9612-351529adb5c2" providerId="ADAL" clId="{0FCC293B-8A89-4270-8D56-C8331CA85901}" dt="2022-03-09T11:15:11.876" v="684" actId="403"/>
          <ac:spMkLst>
            <pc:docMk/>
            <pc:sldMk cId="447652560" sldId="323"/>
            <ac:spMk id="2" creationId="{00000000-0000-0000-0000-000000000000}"/>
          </ac:spMkLst>
        </pc:spChg>
        <pc:spChg chg="del mod">
          <ac:chgData name="Hofmann Paul" userId="2c7618ab-b4b4-40d0-9612-351529adb5c2" providerId="ADAL" clId="{0FCC293B-8A89-4270-8D56-C8331CA85901}" dt="2022-03-09T11:14:03.793" v="655" actId="478"/>
          <ac:spMkLst>
            <pc:docMk/>
            <pc:sldMk cId="447652560" sldId="323"/>
            <ac:spMk id="4" creationId="{00000000-0000-0000-0000-000000000000}"/>
          </ac:spMkLst>
        </pc:spChg>
        <pc:graphicFrameChg chg="modGraphic">
          <ac:chgData name="Hofmann Paul" userId="2c7618ab-b4b4-40d0-9612-351529adb5c2" providerId="ADAL" clId="{0FCC293B-8A89-4270-8D56-C8331CA85901}" dt="2022-03-09T11:14:50.959" v="680" actId="14734"/>
          <ac:graphicFrameMkLst>
            <pc:docMk/>
            <pc:sldMk cId="447652560" sldId="323"/>
            <ac:graphicFrameMk id="3" creationId="{00000000-0000-0000-0000-000000000000}"/>
          </ac:graphicFrameMkLst>
        </pc:graphicFrameChg>
      </pc:sldChg>
      <pc:sldChg chg="delSp modSp mod">
        <pc:chgData name="Hofmann Paul" userId="2c7618ab-b4b4-40d0-9612-351529adb5c2" providerId="ADAL" clId="{0FCC293B-8A89-4270-8D56-C8331CA85901}" dt="2022-03-09T11:20:17.209" v="727" actId="403"/>
        <pc:sldMkLst>
          <pc:docMk/>
          <pc:sldMk cId="1553356591" sldId="324"/>
        </pc:sldMkLst>
        <pc:spChg chg="mod">
          <ac:chgData name="Hofmann Paul" userId="2c7618ab-b4b4-40d0-9612-351529adb5c2" providerId="ADAL" clId="{0FCC293B-8A89-4270-8D56-C8331CA85901}" dt="2022-03-09T11:20:05.373" v="724" actId="403"/>
          <ac:spMkLst>
            <pc:docMk/>
            <pc:sldMk cId="1553356591" sldId="324"/>
            <ac:spMk id="2" creationId="{00000000-0000-0000-0000-000000000000}"/>
          </ac:spMkLst>
        </pc:spChg>
        <pc:spChg chg="mod">
          <ac:chgData name="Hofmann Paul" userId="2c7618ab-b4b4-40d0-9612-351529adb5c2" providerId="ADAL" clId="{0FCC293B-8A89-4270-8D56-C8331CA85901}" dt="2022-03-09T11:20:17.209" v="727" actId="403"/>
          <ac:spMkLst>
            <pc:docMk/>
            <pc:sldMk cId="1553356591" sldId="324"/>
            <ac:spMk id="3" creationId="{00000000-0000-0000-0000-000000000000}"/>
          </ac:spMkLst>
        </pc:spChg>
        <pc:spChg chg="del">
          <ac:chgData name="Hofmann Paul" userId="2c7618ab-b4b4-40d0-9612-351529adb5c2" providerId="ADAL" clId="{0FCC293B-8A89-4270-8D56-C8331CA85901}" dt="2022-03-09T11:19:56.945" v="719" actId="478"/>
          <ac:spMkLst>
            <pc:docMk/>
            <pc:sldMk cId="1553356591" sldId="324"/>
            <ac:spMk id="4" creationId="{00000000-0000-0000-0000-000000000000}"/>
          </ac:spMkLst>
        </pc:spChg>
        <pc:spChg chg="del">
          <ac:chgData name="Hofmann Paul" userId="2c7618ab-b4b4-40d0-9612-351529adb5c2" providerId="ADAL" clId="{0FCC293B-8A89-4270-8D56-C8331CA85901}" dt="2022-03-09T11:19:58.974" v="720" actId="478"/>
          <ac:spMkLst>
            <pc:docMk/>
            <pc:sldMk cId="1553356591" sldId="324"/>
            <ac:spMk id="5" creationId="{00000000-0000-0000-0000-000000000000}"/>
          </ac:spMkLst>
        </pc:spChg>
      </pc:sldChg>
      <pc:sldChg chg="modSp mod">
        <pc:chgData name="Hofmann Paul" userId="2c7618ab-b4b4-40d0-9612-351529adb5c2" providerId="ADAL" clId="{0FCC293B-8A89-4270-8D56-C8331CA85901}" dt="2022-03-09T11:20:35.322" v="732" actId="403"/>
        <pc:sldMkLst>
          <pc:docMk/>
          <pc:sldMk cId="154796800" sldId="326"/>
        </pc:sldMkLst>
        <pc:spChg chg="mod">
          <ac:chgData name="Hofmann Paul" userId="2c7618ab-b4b4-40d0-9612-351529adb5c2" providerId="ADAL" clId="{0FCC293B-8A89-4270-8D56-C8331CA85901}" dt="2022-03-09T11:20:35.322" v="732" actId="403"/>
          <ac:spMkLst>
            <pc:docMk/>
            <pc:sldMk cId="154796800" sldId="326"/>
            <ac:spMk id="43010" creationId="{00000000-0000-0000-0000-000000000000}"/>
          </ac:spMkLst>
        </pc:spChg>
      </pc:sldChg>
      <pc:sldChg chg="modSp del mod">
        <pc:chgData name="Hofmann Paul" userId="2c7618ab-b4b4-40d0-9612-351529adb5c2" providerId="ADAL" clId="{0FCC293B-8A89-4270-8D56-C8331CA85901}" dt="2022-03-09T11:20:27.616" v="728" actId="47"/>
        <pc:sldMkLst>
          <pc:docMk/>
          <pc:sldMk cId="167548284" sldId="409"/>
        </pc:sldMkLst>
        <pc:spChg chg="mod">
          <ac:chgData name="Hofmann Paul" userId="2c7618ab-b4b4-40d0-9612-351529adb5c2" providerId="ADAL" clId="{0FCC293B-8A89-4270-8D56-C8331CA85901}" dt="2022-03-09T11:19:51.808" v="718" actId="27636"/>
          <ac:spMkLst>
            <pc:docMk/>
            <pc:sldMk cId="167548284" sldId="409"/>
            <ac:spMk id="2" creationId="{00000000-0000-0000-0000-000000000000}"/>
          </ac:spMkLst>
        </pc:spChg>
      </pc:sldChg>
      <pc:sldChg chg="delSp modSp mod">
        <pc:chgData name="Hofmann Paul" userId="2c7618ab-b4b4-40d0-9612-351529adb5c2" providerId="ADAL" clId="{0FCC293B-8A89-4270-8D56-C8331CA85901}" dt="2022-03-09T11:17:53.426" v="710" actId="2711"/>
        <pc:sldMkLst>
          <pc:docMk/>
          <pc:sldMk cId="3832562431" sldId="418"/>
        </pc:sldMkLst>
        <pc:spChg chg="mod">
          <ac:chgData name="Hofmann Paul" userId="2c7618ab-b4b4-40d0-9612-351529adb5c2" providerId="ADAL" clId="{0FCC293B-8A89-4270-8D56-C8331CA85901}" dt="2022-03-09T10:53:05.231" v="626" actId="403"/>
          <ac:spMkLst>
            <pc:docMk/>
            <pc:sldMk cId="3832562431" sldId="418"/>
            <ac:spMk id="2" creationId="{00000000-0000-0000-0000-000000000000}"/>
          </ac:spMkLst>
        </pc:spChg>
        <pc:spChg chg="mod">
          <ac:chgData name="Hofmann Paul" userId="2c7618ab-b4b4-40d0-9612-351529adb5c2" providerId="ADAL" clId="{0FCC293B-8A89-4270-8D56-C8331CA85901}" dt="2022-03-09T11:17:53.426" v="710" actId="2711"/>
          <ac:spMkLst>
            <pc:docMk/>
            <pc:sldMk cId="3832562431" sldId="418"/>
            <ac:spMk id="3" creationId="{00000000-0000-0000-0000-000000000000}"/>
          </ac:spMkLst>
        </pc:spChg>
        <pc:spChg chg="del">
          <ac:chgData name="Hofmann Paul" userId="2c7618ab-b4b4-40d0-9612-351529adb5c2" providerId="ADAL" clId="{0FCC293B-8A89-4270-8D56-C8331CA85901}" dt="2022-03-09T10:52:27.954" v="617" actId="478"/>
          <ac:spMkLst>
            <pc:docMk/>
            <pc:sldMk cId="3832562431" sldId="418"/>
            <ac:spMk id="4" creationId="{00000000-0000-0000-0000-000000000000}"/>
          </ac:spMkLst>
        </pc:spChg>
        <pc:spChg chg="del mod">
          <ac:chgData name="Hofmann Paul" userId="2c7618ab-b4b4-40d0-9612-351529adb5c2" providerId="ADAL" clId="{0FCC293B-8A89-4270-8D56-C8331CA85901}" dt="2022-03-09T10:52:32.358" v="619" actId="478"/>
          <ac:spMkLst>
            <pc:docMk/>
            <pc:sldMk cId="3832562431" sldId="418"/>
            <ac:spMk id="5" creationId="{00000000-0000-0000-0000-000000000000}"/>
          </ac:spMkLst>
        </pc:spChg>
      </pc:sldChg>
      <pc:sldChg chg="delSp modSp mod">
        <pc:chgData name="Hofmann Paul" userId="2c7618ab-b4b4-40d0-9612-351529adb5c2" providerId="ADAL" clId="{0FCC293B-8A89-4270-8D56-C8331CA85901}" dt="2022-03-09T11:18:37.286" v="717" actId="403"/>
        <pc:sldMkLst>
          <pc:docMk/>
          <pc:sldMk cId="3822932704" sldId="456"/>
        </pc:sldMkLst>
        <pc:spChg chg="mod">
          <ac:chgData name="Hofmann Paul" userId="2c7618ab-b4b4-40d0-9612-351529adb5c2" providerId="ADAL" clId="{0FCC293B-8A89-4270-8D56-C8331CA85901}" dt="2022-03-09T11:17:13.198" v="696" actId="403"/>
          <ac:spMkLst>
            <pc:docMk/>
            <pc:sldMk cId="3822932704" sldId="456"/>
            <ac:spMk id="2" creationId="{00000000-0000-0000-0000-000000000000}"/>
          </ac:spMkLst>
        </pc:spChg>
        <pc:spChg chg="mod">
          <ac:chgData name="Hofmann Paul" userId="2c7618ab-b4b4-40d0-9612-351529adb5c2" providerId="ADAL" clId="{0FCC293B-8A89-4270-8D56-C8331CA85901}" dt="2022-03-09T11:18:37.286" v="717" actId="403"/>
          <ac:spMkLst>
            <pc:docMk/>
            <pc:sldMk cId="3822932704" sldId="456"/>
            <ac:spMk id="3" creationId="{00000000-0000-0000-0000-000000000000}"/>
          </ac:spMkLst>
        </pc:spChg>
        <pc:spChg chg="del">
          <ac:chgData name="Hofmann Paul" userId="2c7618ab-b4b4-40d0-9612-351529adb5c2" providerId="ADAL" clId="{0FCC293B-8A89-4270-8D56-C8331CA85901}" dt="2022-03-09T11:18:21.517" v="713" actId="478"/>
          <ac:spMkLst>
            <pc:docMk/>
            <pc:sldMk cId="3822932704" sldId="456"/>
            <ac:spMk id="4" creationId="{00000000-0000-0000-0000-000000000000}"/>
          </ac:spMkLst>
        </pc:spChg>
        <pc:spChg chg="del">
          <ac:chgData name="Hofmann Paul" userId="2c7618ab-b4b4-40d0-9612-351529adb5c2" providerId="ADAL" clId="{0FCC293B-8A89-4270-8D56-C8331CA85901}" dt="2022-03-09T11:18:25.402" v="714" actId="478"/>
          <ac:spMkLst>
            <pc:docMk/>
            <pc:sldMk cId="3822932704" sldId="456"/>
            <ac:spMk id="5" creationId="{00000000-0000-0000-0000-000000000000}"/>
          </ac:spMkLst>
        </pc:spChg>
      </pc:sldChg>
      <pc:sldChg chg="delSp modSp mod">
        <pc:chgData name="Hofmann Paul" userId="2c7618ab-b4b4-40d0-9612-351529adb5c2" providerId="ADAL" clId="{0FCC293B-8A89-4270-8D56-C8331CA85901}" dt="2022-03-09T11:21:07.542" v="736"/>
        <pc:sldMkLst>
          <pc:docMk/>
          <pc:sldMk cId="1128572368" sldId="457"/>
        </pc:sldMkLst>
        <pc:spChg chg="mod">
          <ac:chgData name="Hofmann Paul" userId="2c7618ab-b4b4-40d0-9612-351529adb5c2" providerId="ADAL" clId="{0FCC293B-8A89-4270-8D56-C8331CA85901}" dt="2022-03-09T11:17:06.171" v="692" actId="404"/>
          <ac:spMkLst>
            <pc:docMk/>
            <pc:sldMk cId="1128572368" sldId="457"/>
            <ac:spMk id="2" creationId="{00000000-0000-0000-0000-000000000000}"/>
          </ac:spMkLst>
        </pc:spChg>
        <pc:spChg chg="del">
          <ac:chgData name="Hofmann Paul" userId="2c7618ab-b4b4-40d0-9612-351529adb5c2" providerId="ADAL" clId="{0FCC293B-8A89-4270-8D56-C8331CA85901}" dt="2022-03-09T11:18:08.423" v="711" actId="478"/>
          <ac:spMkLst>
            <pc:docMk/>
            <pc:sldMk cId="1128572368" sldId="457"/>
            <ac:spMk id="4" creationId="{00000000-0000-0000-0000-000000000000}"/>
          </ac:spMkLst>
        </pc:spChg>
        <pc:spChg chg="del">
          <ac:chgData name="Hofmann Paul" userId="2c7618ab-b4b4-40d0-9612-351529adb5c2" providerId="ADAL" clId="{0FCC293B-8A89-4270-8D56-C8331CA85901}" dt="2022-03-09T11:18:17.634" v="712" actId="478"/>
          <ac:spMkLst>
            <pc:docMk/>
            <pc:sldMk cId="1128572368" sldId="457"/>
            <ac:spMk id="5" creationId="{00000000-0000-0000-0000-000000000000}"/>
          </ac:spMkLst>
        </pc:spChg>
        <pc:spChg chg="mod">
          <ac:chgData name="Hofmann Paul" userId="2c7618ab-b4b4-40d0-9612-351529adb5c2" providerId="ADAL" clId="{0FCC293B-8A89-4270-8D56-C8331CA85901}" dt="2022-03-09T11:21:03.904" v="735"/>
          <ac:spMkLst>
            <pc:docMk/>
            <pc:sldMk cId="1128572368" sldId="457"/>
            <ac:spMk id="13" creationId="{00000000-0000-0000-0000-000000000000}"/>
          </ac:spMkLst>
        </pc:spChg>
        <pc:spChg chg="mod">
          <ac:chgData name="Hofmann Paul" userId="2c7618ab-b4b4-40d0-9612-351529adb5c2" providerId="ADAL" clId="{0FCC293B-8A89-4270-8D56-C8331CA85901}" dt="2022-03-09T11:21:07.542" v="736"/>
          <ac:spMkLst>
            <pc:docMk/>
            <pc:sldMk cId="1128572368" sldId="457"/>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89A364-0348-2F43-99DF-D2B200CF0081}" type="datetimeFigureOut">
              <a:rPr lang="de-DE" smtClean="0"/>
              <a:t>12.05.2022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5E9922-510D-BA4D-8EA2-480C80FDB60E}" type="slidenum">
              <a:rPr lang="de-DE" smtClean="0"/>
              <a:t>‹Nr.›</a:t>
            </a:fld>
            <a:endParaRPr lang="de-DE"/>
          </a:p>
        </p:txBody>
      </p:sp>
    </p:spTree>
    <p:extLst>
      <p:ext uri="{BB962C8B-B14F-4D97-AF65-F5344CB8AC3E}">
        <p14:creationId xmlns:p14="http://schemas.microsoft.com/office/powerpoint/2010/main" val="4266512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9BEE0-598C-4858-A439-753E34679212}" type="datetimeFigureOut">
              <a:rPr lang="de-AT" smtClean="0"/>
              <a:t>12.05.2022</a:t>
            </a:fld>
            <a:endParaRPr lang="de-AT"/>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EA223-4F50-4DD6-9CC4-15E4F51256E0}" type="slidenum">
              <a:rPr lang="de-AT" smtClean="0"/>
              <a:t>‹Nr.›</a:t>
            </a:fld>
            <a:endParaRPr lang="de-AT"/>
          </a:p>
        </p:txBody>
      </p:sp>
    </p:spTree>
    <p:extLst>
      <p:ext uri="{BB962C8B-B14F-4D97-AF65-F5344CB8AC3E}">
        <p14:creationId xmlns:p14="http://schemas.microsoft.com/office/powerpoint/2010/main" val="4212545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Rechteck 8"/>
          <p:cNvSpPr/>
          <p:nvPr/>
        </p:nvSpPr>
        <p:spPr>
          <a:xfrm>
            <a:off x="0" y="1089026"/>
            <a:ext cx="12192000" cy="5574099"/>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800">
              <a:solidFill>
                <a:schemeClr val="bg2"/>
              </a:solidFill>
            </a:endParaRPr>
          </a:p>
        </p:txBody>
      </p:sp>
      <p:sp>
        <p:nvSpPr>
          <p:cNvPr id="2" name="Titel 1"/>
          <p:cNvSpPr>
            <a:spLocks noGrp="1"/>
          </p:cNvSpPr>
          <p:nvPr>
            <p:ph type="ctrTitle"/>
          </p:nvPr>
        </p:nvSpPr>
        <p:spPr>
          <a:xfrm>
            <a:off x="370115" y="1401885"/>
            <a:ext cx="11462052" cy="1470025"/>
          </a:xfrm>
        </p:spPr>
        <p:txBody>
          <a:bodyPr anchor="t">
            <a:normAutofit/>
          </a:bodyPr>
          <a:lstStyle>
            <a:lvl1pPr algn="l">
              <a:defRPr sz="4000">
                <a:solidFill>
                  <a:schemeClr val="bg2"/>
                </a:solidFill>
              </a:defRPr>
            </a:lvl1pPr>
          </a:lstStyle>
          <a:p>
            <a:r>
              <a:rPr lang="de-DE"/>
              <a:t>Titelmasterformat durch Klicken bearbeiten</a:t>
            </a:r>
          </a:p>
        </p:txBody>
      </p:sp>
      <p:sp>
        <p:nvSpPr>
          <p:cNvPr id="3" name="Untertitel 2"/>
          <p:cNvSpPr>
            <a:spLocks noGrp="1"/>
          </p:cNvSpPr>
          <p:nvPr>
            <p:ph type="subTitle" idx="1"/>
          </p:nvPr>
        </p:nvSpPr>
        <p:spPr>
          <a:xfrm>
            <a:off x="370115" y="4465864"/>
            <a:ext cx="11462052" cy="1752600"/>
          </a:xfrm>
        </p:spPr>
        <p:txBody>
          <a:bodyPr anchor="b"/>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1772038984"/>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301" userDrawn="1">
          <p15:clr>
            <a:srgbClr val="FBAE40"/>
          </p15:clr>
        </p15:guide>
        <p15:guide id="2" pos="7379" userDrawn="1">
          <p15:clr>
            <a:srgbClr val="FBAE40"/>
          </p15:clr>
        </p15:guide>
        <p15:guide id="3" orient="horz" pos="1003" userDrawn="1">
          <p15:clr>
            <a:srgbClr val="FBAE40"/>
          </p15:clr>
        </p15:guide>
        <p15:guide id="4" orient="horz" pos="3838" userDrawn="1">
          <p15:clr>
            <a:srgbClr val="FBAE40"/>
          </p15:clr>
        </p15:guide>
        <p15:guide id="5" orient="horz" pos="686" userDrawn="1">
          <p15:clr>
            <a:srgbClr val="FBAE40"/>
          </p15:clr>
        </p15:guide>
        <p15:guide id="6" orient="horz" pos="4178" userDrawn="1">
          <p15:clr>
            <a:srgbClr val="FBAE40"/>
          </p15:clr>
        </p15:guide>
        <p15:guide id="7" pos="227" userDrawn="1">
          <p15:clr>
            <a:srgbClr val="FBAE40"/>
          </p15:clr>
        </p15:guide>
        <p15:guide id="8" pos="74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7927"/>
            <a:ext cx="9908272" cy="1692302"/>
          </a:xfrm>
          <a:prstGeom prst="rect">
            <a:avLst/>
          </a:prstGeom>
        </p:spPr>
      </p:pic>
      <p:pic>
        <p:nvPicPr>
          <p:cNvPr id="17" name="bg object 17"/>
          <p:cNvPicPr/>
          <p:nvPr/>
        </p:nvPicPr>
        <p:blipFill>
          <a:blip r:embed="rId3" cstate="print"/>
          <a:stretch>
            <a:fillRect/>
          </a:stretch>
        </p:blipFill>
        <p:spPr>
          <a:xfrm>
            <a:off x="7014947" y="3959556"/>
            <a:ext cx="5175666" cy="2898443"/>
          </a:xfrm>
          <a:prstGeom prst="rect">
            <a:avLst/>
          </a:prstGeom>
        </p:spPr>
      </p:pic>
      <p:pic>
        <p:nvPicPr>
          <p:cNvPr id="18" name="bg object 18"/>
          <p:cNvPicPr/>
          <p:nvPr/>
        </p:nvPicPr>
        <p:blipFill>
          <a:blip r:embed="rId4" cstate="print"/>
          <a:stretch>
            <a:fillRect/>
          </a:stretch>
        </p:blipFill>
        <p:spPr>
          <a:xfrm>
            <a:off x="0" y="3946549"/>
            <a:ext cx="7014946" cy="2911450"/>
          </a:xfrm>
          <a:prstGeom prst="rect">
            <a:avLst/>
          </a:prstGeom>
        </p:spPr>
      </p:pic>
      <p:pic>
        <p:nvPicPr>
          <p:cNvPr id="19" name="bg object 19"/>
          <p:cNvPicPr/>
          <p:nvPr/>
        </p:nvPicPr>
        <p:blipFill>
          <a:blip r:embed="rId2" cstate="print"/>
          <a:stretch>
            <a:fillRect/>
          </a:stretch>
        </p:blipFill>
        <p:spPr>
          <a:xfrm>
            <a:off x="0" y="27927"/>
            <a:ext cx="9908272" cy="1692302"/>
          </a:xfrm>
          <a:prstGeom prst="rect">
            <a:avLst/>
          </a:prstGeom>
        </p:spPr>
      </p:pic>
      <p:pic>
        <p:nvPicPr>
          <p:cNvPr id="20" name="bg object 20"/>
          <p:cNvPicPr/>
          <p:nvPr/>
        </p:nvPicPr>
        <p:blipFill>
          <a:blip r:embed="rId5" cstate="print"/>
          <a:stretch>
            <a:fillRect/>
          </a:stretch>
        </p:blipFill>
        <p:spPr>
          <a:xfrm>
            <a:off x="10014205" y="1144"/>
            <a:ext cx="1991272" cy="83937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496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Rechteck 8"/>
          <p:cNvSpPr/>
          <p:nvPr/>
        </p:nvSpPr>
        <p:spPr>
          <a:xfrm>
            <a:off x="0" y="1089025"/>
            <a:ext cx="12192000" cy="5574099"/>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2400">
              <a:solidFill>
                <a:schemeClr val="bg2"/>
              </a:solidFill>
            </a:endParaRPr>
          </a:p>
        </p:txBody>
      </p:sp>
      <p:sp>
        <p:nvSpPr>
          <p:cNvPr id="2" name="Titel 1"/>
          <p:cNvSpPr>
            <a:spLocks noGrp="1"/>
          </p:cNvSpPr>
          <p:nvPr>
            <p:ph type="ctrTitle"/>
          </p:nvPr>
        </p:nvSpPr>
        <p:spPr>
          <a:xfrm>
            <a:off x="370117" y="1401885"/>
            <a:ext cx="11462052" cy="1470025"/>
          </a:xfrm>
        </p:spPr>
        <p:txBody>
          <a:bodyPr anchor="t">
            <a:normAutofit/>
          </a:bodyPr>
          <a:lstStyle>
            <a:lvl1pPr algn="l">
              <a:defRPr sz="5333">
                <a:solidFill>
                  <a:schemeClr val="bg2"/>
                </a:solidFill>
              </a:defRPr>
            </a:lvl1pPr>
          </a:lstStyle>
          <a:p>
            <a:r>
              <a:rPr lang="de-AT"/>
              <a:t>Mastertitelformat bearbeiten</a:t>
            </a:r>
            <a:endParaRPr lang="de-DE" dirty="0"/>
          </a:p>
        </p:txBody>
      </p:sp>
      <p:sp>
        <p:nvSpPr>
          <p:cNvPr id="3" name="Untertitel 2"/>
          <p:cNvSpPr>
            <a:spLocks noGrp="1"/>
          </p:cNvSpPr>
          <p:nvPr>
            <p:ph type="subTitle" idx="1"/>
          </p:nvPr>
        </p:nvSpPr>
        <p:spPr>
          <a:xfrm>
            <a:off x="370117" y="4465864"/>
            <a:ext cx="11462052" cy="1752600"/>
          </a:xfrm>
        </p:spPr>
        <p:txBody>
          <a:bodyPr anchor="b"/>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AT"/>
              <a:t>Master-Untertitelformat bearbeiten</a:t>
            </a:r>
            <a:endParaRPr lang="de-DE" dirty="0"/>
          </a:p>
        </p:txBody>
      </p:sp>
    </p:spTree>
    <p:extLst>
      <p:ext uri="{BB962C8B-B14F-4D97-AF65-F5344CB8AC3E}">
        <p14:creationId xmlns:p14="http://schemas.microsoft.com/office/powerpoint/2010/main" val="2757951579"/>
      </p:ext>
    </p:extLst>
  </p:cSld>
  <p:clrMapOvr>
    <a:masterClrMapping/>
  </p:clrMapOvr>
  <p:extLst>
    <p:ext uri="{DCECCB84-F9BA-43D5-87BE-67443E8EF086}">
      <p15:sldGuideLst xmlns:p15="http://schemas.microsoft.com/office/powerpoint/2012/main">
        <p15:guide id="0" orient="horz" pos="2160">
          <p15:clr>
            <a:srgbClr val="FBAE40"/>
          </p15:clr>
        </p15:guide>
        <p15:guide id="1" pos="226">
          <p15:clr>
            <a:srgbClr val="FBAE40"/>
          </p15:clr>
        </p15:guide>
        <p15:guide id="2" pos="5534">
          <p15:clr>
            <a:srgbClr val="FBAE40"/>
          </p15:clr>
        </p15:guide>
        <p15:guide id="3" orient="horz" pos="1003">
          <p15:clr>
            <a:srgbClr val="FBAE40"/>
          </p15:clr>
        </p15:guide>
        <p15:guide id="4" orient="horz" pos="3838">
          <p15:clr>
            <a:srgbClr val="FBAE40"/>
          </p15:clr>
        </p15:guide>
        <p15:guide id="5" orient="horz" pos="686">
          <p15:clr>
            <a:srgbClr val="FBAE40"/>
          </p15:clr>
        </p15:guide>
        <p15:guide id="6" orient="horz" pos="4178">
          <p15:clr>
            <a:srgbClr val="FBAE40"/>
          </p15:clr>
        </p15:guide>
        <p15:guide id="7" pos="170">
          <p15:clr>
            <a:srgbClr val="FBAE40"/>
          </p15:clr>
        </p15:guide>
        <p15:guide id="8" pos="55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lvl1pPr algn="l">
              <a:defRPr sz="4267" b="1"/>
            </a:lvl1pPr>
          </a:lstStyle>
          <a:p>
            <a:r>
              <a:rPr lang="de-AT"/>
              <a:t>Mastertitelformat bearbeiten</a:t>
            </a:r>
            <a:endParaRPr lang="de-DE" dirty="0"/>
          </a:p>
        </p:txBody>
      </p:sp>
      <p:sp>
        <p:nvSpPr>
          <p:cNvPr id="3" name="Inhaltsplatzhalter 2"/>
          <p:cNvSpPr>
            <a:spLocks noGrp="1"/>
          </p:cNvSpPr>
          <p:nvPr>
            <p:ph idx="1"/>
          </p:nvPr>
        </p:nvSpPr>
        <p:spPr/>
        <p:txBody>
          <a:bodyPr/>
          <a:lstStyle>
            <a:lvl1pPr marL="0" indent="0">
              <a:buNone/>
              <a:defRPr sz="3200"/>
            </a:lvl1pPr>
            <a:lvl2pPr marL="609585" indent="0">
              <a:buNone/>
              <a:defRPr sz="3200"/>
            </a:lvl2pPr>
            <a:lvl3pPr marL="1219170" indent="0">
              <a:buNone/>
              <a:defRPr sz="2667"/>
            </a:lvl3pPr>
            <a:lvl4pPr marL="1828754" indent="0">
              <a:buNone/>
              <a:defRPr/>
            </a:lvl4pPr>
            <a:lvl5pPr marL="2438339" indent="0">
              <a:buNone/>
              <a:defRPr/>
            </a:lvl5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4101375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0" y="1089025"/>
            <a:ext cx="12192000" cy="5574099"/>
          </a:xfrm>
          <a:prstGeom prst="rect">
            <a:avLst/>
          </a:prstGeom>
          <a:solidFill>
            <a:schemeClr val="accent1">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2400">
              <a:solidFill>
                <a:schemeClr val="tx1"/>
              </a:solidFill>
            </a:endParaRPr>
          </a:p>
        </p:txBody>
      </p:sp>
      <p:sp>
        <p:nvSpPr>
          <p:cNvPr id="2" name="Titel 1"/>
          <p:cNvSpPr>
            <a:spLocks noGrp="1"/>
          </p:cNvSpPr>
          <p:nvPr>
            <p:ph type="title"/>
          </p:nvPr>
        </p:nvSpPr>
        <p:spPr>
          <a:xfrm>
            <a:off x="359834" y="1419385"/>
            <a:ext cx="11472333" cy="1362075"/>
          </a:xfrm>
        </p:spPr>
        <p:txBody>
          <a:bodyPr anchor="t"/>
          <a:lstStyle>
            <a:lvl1pPr algn="l">
              <a:defRPr sz="5333" b="1" cap="all"/>
            </a:lvl1pPr>
          </a:lstStyle>
          <a:p>
            <a:r>
              <a:rPr lang="de-AT"/>
              <a:t>Mastertitelformat bearbeiten</a:t>
            </a:r>
            <a:endParaRPr lang="de-DE" dirty="0"/>
          </a:p>
        </p:txBody>
      </p:sp>
      <p:sp>
        <p:nvSpPr>
          <p:cNvPr id="3" name="Textplatzhalter 2"/>
          <p:cNvSpPr>
            <a:spLocks noGrp="1"/>
          </p:cNvSpPr>
          <p:nvPr>
            <p:ph type="body" idx="1"/>
          </p:nvPr>
        </p:nvSpPr>
        <p:spPr>
          <a:xfrm>
            <a:off x="359834" y="4592639"/>
            <a:ext cx="11472335" cy="1500187"/>
          </a:xfrm>
        </p:spPr>
        <p:txBody>
          <a:bodyPr anchor="b"/>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e-AT"/>
              <a:t>Mastertextformat bearbeiten</a:t>
            </a:r>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223436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ussage">
    <p:spTree>
      <p:nvGrpSpPr>
        <p:cNvPr id="1" name=""/>
        <p:cNvGrpSpPr/>
        <p:nvPr/>
      </p:nvGrpSpPr>
      <p:grpSpPr>
        <a:xfrm>
          <a:off x="0" y="0"/>
          <a:ext cx="0" cy="0"/>
          <a:chOff x="0" y="0"/>
          <a:chExt cx="0" cy="0"/>
        </a:xfrm>
      </p:grpSpPr>
      <p:sp>
        <p:nvSpPr>
          <p:cNvPr id="7" name="Rechteck 6"/>
          <p:cNvSpPr/>
          <p:nvPr/>
        </p:nvSpPr>
        <p:spPr>
          <a:xfrm>
            <a:off x="0" y="1592263"/>
            <a:ext cx="12192000" cy="450056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2400">
              <a:solidFill>
                <a:schemeClr val="tx1"/>
              </a:solidFill>
            </a:endParaRPr>
          </a:p>
        </p:txBody>
      </p:sp>
      <p:sp>
        <p:nvSpPr>
          <p:cNvPr id="2" name="Titel 1"/>
          <p:cNvSpPr>
            <a:spLocks noGrp="1"/>
          </p:cNvSpPr>
          <p:nvPr>
            <p:ph type="title"/>
          </p:nvPr>
        </p:nvSpPr>
        <p:spPr>
          <a:xfrm>
            <a:off x="478367" y="2599645"/>
            <a:ext cx="11472333" cy="1362075"/>
          </a:xfrm>
        </p:spPr>
        <p:txBody>
          <a:bodyPr anchor="b"/>
          <a:lstStyle>
            <a:lvl1pPr algn="ctr">
              <a:defRPr sz="5333" b="1" i="1" cap="none" baseline="0">
                <a:solidFill>
                  <a:schemeClr val="bg2"/>
                </a:solidFill>
                <a:latin typeface="+mj-lt"/>
              </a:defRPr>
            </a:lvl1pPr>
          </a:lstStyle>
          <a:p>
            <a:r>
              <a:rPr lang="de-AT"/>
              <a:t>Mastertitelformat bearbeiten</a:t>
            </a:r>
            <a:endParaRPr lang="de-DE" dirty="0"/>
          </a:p>
        </p:txBody>
      </p:sp>
      <p:sp>
        <p:nvSpPr>
          <p:cNvPr id="3" name="Textplatzhalter 2"/>
          <p:cNvSpPr>
            <a:spLocks noGrp="1"/>
          </p:cNvSpPr>
          <p:nvPr>
            <p:ph type="body" idx="1"/>
          </p:nvPr>
        </p:nvSpPr>
        <p:spPr>
          <a:xfrm>
            <a:off x="359835" y="4339545"/>
            <a:ext cx="11472335" cy="1500187"/>
          </a:xfrm>
        </p:spPr>
        <p:txBody>
          <a:bodyPr anchor="t"/>
          <a:lstStyle>
            <a:lvl1pPr marL="0" indent="0" algn="ctr">
              <a:buNone/>
              <a:defRPr sz="2667">
                <a:solidFill>
                  <a:schemeClr val="bg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e-AT"/>
              <a:t>Mastertextformat bearbeiten</a:t>
            </a:r>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32274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dirty="0"/>
          </a:p>
        </p:txBody>
      </p:sp>
      <p:sp>
        <p:nvSpPr>
          <p:cNvPr id="3" name="Inhaltsplatzhalter 2"/>
          <p:cNvSpPr>
            <a:spLocks noGrp="1"/>
          </p:cNvSpPr>
          <p:nvPr>
            <p:ph sz="half" idx="1"/>
          </p:nvPr>
        </p:nvSpPr>
        <p:spPr>
          <a:xfrm>
            <a:off x="359835" y="2233515"/>
            <a:ext cx="5634567" cy="385931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4" name="Inhaltsplatzhalter 3"/>
          <p:cNvSpPr>
            <a:spLocks noGrp="1"/>
          </p:cNvSpPr>
          <p:nvPr>
            <p:ph sz="half" idx="2"/>
          </p:nvPr>
        </p:nvSpPr>
        <p:spPr>
          <a:xfrm>
            <a:off x="6197601" y="2233515"/>
            <a:ext cx="5634567" cy="385931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337527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dirty="0"/>
          </a:p>
        </p:txBody>
      </p:sp>
      <p:sp>
        <p:nvSpPr>
          <p:cNvPr id="3" name="Inhaltsplatzhalter 2"/>
          <p:cNvSpPr>
            <a:spLocks noGrp="1"/>
          </p:cNvSpPr>
          <p:nvPr>
            <p:ph sz="half" idx="1"/>
          </p:nvPr>
        </p:nvSpPr>
        <p:spPr>
          <a:xfrm>
            <a:off x="359835" y="2233515"/>
            <a:ext cx="3744000" cy="385931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4" name="Inhaltsplatzhalter 3"/>
          <p:cNvSpPr>
            <a:spLocks noGrp="1"/>
          </p:cNvSpPr>
          <p:nvPr>
            <p:ph sz="half" idx="2"/>
          </p:nvPr>
        </p:nvSpPr>
        <p:spPr>
          <a:xfrm>
            <a:off x="8084855" y="2233515"/>
            <a:ext cx="3744000" cy="385931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
        <p:nvSpPr>
          <p:cNvPr id="11" name="Inhaltsplatzhalter 2"/>
          <p:cNvSpPr>
            <a:spLocks noGrp="1"/>
          </p:cNvSpPr>
          <p:nvPr>
            <p:ph sz="half" idx="13"/>
          </p:nvPr>
        </p:nvSpPr>
        <p:spPr>
          <a:xfrm>
            <a:off x="4222345" y="2233515"/>
            <a:ext cx="3744000" cy="385931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Tree>
    <p:extLst>
      <p:ext uri="{BB962C8B-B14F-4D97-AF65-F5344CB8AC3E}">
        <p14:creationId xmlns:p14="http://schemas.microsoft.com/office/powerpoint/2010/main" val="419354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ins plus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dirty="0"/>
          </a:p>
        </p:txBody>
      </p:sp>
      <p:sp>
        <p:nvSpPr>
          <p:cNvPr id="3" name="Inhaltsplatzhalter 2"/>
          <p:cNvSpPr>
            <a:spLocks noGrp="1"/>
          </p:cNvSpPr>
          <p:nvPr>
            <p:ph sz="half" idx="1"/>
          </p:nvPr>
        </p:nvSpPr>
        <p:spPr>
          <a:xfrm>
            <a:off x="359835" y="2233515"/>
            <a:ext cx="5634567" cy="385931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4" name="Inhaltsplatzhalter 3"/>
          <p:cNvSpPr>
            <a:spLocks noGrp="1"/>
          </p:cNvSpPr>
          <p:nvPr>
            <p:ph sz="half" idx="2"/>
          </p:nvPr>
        </p:nvSpPr>
        <p:spPr>
          <a:xfrm>
            <a:off x="6197601" y="2233515"/>
            <a:ext cx="5634567" cy="18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
        <p:nvSpPr>
          <p:cNvPr id="12" name="Inhaltsplatzhalter 3"/>
          <p:cNvSpPr>
            <a:spLocks noGrp="1"/>
          </p:cNvSpPr>
          <p:nvPr>
            <p:ph sz="half" idx="14"/>
          </p:nvPr>
        </p:nvSpPr>
        <p:spPr>
          <a:xfrm>
            <a:off x="6197602" y="4220825"/>
            <a:ext cx="5634567" cy="18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Tree>
    <p:extLst>
      <p:ext uri="{BB962C8B-B14F-4D97-AF65-F5344CB8AC3E}">
        <p14:creationId xmlns:p14="http://schemas.microsoft.com/office/powerpoint/2010/main" val="39807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Vier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dirty="0"/>
          </a:p>
        </p:txBody>
      </p:sp>
      <p:sp>
        <p:nvSpPr>
          <p:cNvPr id="3" name="Inhaltsplatzhalter 2"/>
          <p:cNvSpPr>
            <a:spLocks noGrp="1"/>
          </p:cNvSpPr>
          <p:nvPr>
            <p:ph sz="half" idx="1"/>
          </p:nvPr>
        </p:nvSpPr>
        <p:spPr>
          <a:xfrm>
            <a:off x="359835" y="2233515"/>
            <a:ext cx="5634567" cy="18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4" name="Inhaltsplatzhalter 3"/>
          <p:cNvSpPr>
            <a:spLocks noGrp="1"/>
          </p:cNvSpPr>
          <p:nvPr>
            <p:ph sz="half" idx="2"/>
          </p:nvPr>
        </p:nvSpPr>
        <p:spPr>
          <a:xfrm>
            <a:off x="6197601" y="2233515"/>
            <a:ext cx="5634567" cy="18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
        <p:nvSpPr>
          <p:cNvPr id="11" name="Inhaltsplatzhalter 2"/>
          <p:cNvSpPr>
            <a:spLocks noGrp="1"/>
          </p:cNvSpPr>
          <p:nvPr>
            <p:ph sz="half" idx="13"/>
          </p:nvPr>
        </p:nvSpPr>
        <p:spPr>
          <a:xfrm>
            <a:off x="353309" y="4220825"/>
            <a:ext cx="5634567" cy="18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12" name="Inhaltsplatzhalter 3"/>
          <p:cNvSpPr>
            <a:spLocks noGrp="1"/>
          </p:cNvSpPr>
          <p:nvPr>
            <p:ph sz="half" idx="14"/>
          </p:nvPr>
        </p:nvSpPr>
        <p:spPr>
          <a:xfrm>
            <a:off x="6197602" y="4220825"/>
            <a:ext cx="5634567" cy="18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Tree>
    <p:extLst>
      <p:ext uri="{BB962C8B-B14F-4D97-AF65-F5344CB8AC3E}">
        <p14:creationId xmlns:p14="http://schemas.microsoft.com/office/powerpoint/2010/main" val="106655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symmetrisch link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6095999" y="2155601"/>
            <a:ext cx="5733541" cy="3937225"/>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9" name="Datumsplatzhalter 8"/>
          <p:cNvSpPr>
            <a:spLocks noGrp="1"/>
          </p:cNvSpPr>
          <p:nvPr>
            <p:ph type="dt" sz="half" idx="10"/>
          </p:nvPr>
        </p:nvSpPr>
        <p:spPr/>
        <p:txBody>
          <a:bodyPr/>
          <a:lstStyle/>
          <a:p>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E68C68F6-CEB4-C040-B3A3-CADDD499EB7C}" type="slidenum">
              <a:rPr lang="de-DE" smtClean="0"/>
              <a:pPr/>
              <a:t>‹Nr.›</a:t>
            </a:fld>
            <a:endParaRPr lang="de-DE" dirty="0"/>
          </a:p>
        </p:txBody>
      </p:sp>
      <p:sp>
        <p:nvSpPr>
          <p:cNvPr id="12" name="Titel 11"/>
          <p:cNvSpPr>
            <a:spLocks noGrp="1"/>
          </p:cNvSpPr>
          <p:nvPr>
            <p:ph type="title"/>
          </p:nvPr>
        </p:nvSpPr>
        <p:spPr>
          <a:xfrm>
            <a:off x="6096001" y="1605645"/>
            <a:ext cx="5733540" cy="549956"/>
          </a:xfrm>
        </p:spPr>
        <p:txBody>
          <a:bodyPr anchor="b">
            <a:noAutofit/>
          </a:bodyPr>
          <a:lstStyle>
            <a:lvl1pPr algn="l">
              <a:defRPr sz="4267"/>
            </a:lvl1pPr>
          </a:lstStyle>
          <a:p>
            <a:r>
              <a:rPr lang="de-AT"/>
              <a:t>Mastertitelformat bearbeiten</a:t>
            </a:r>
            <a:endParaRPr lang="de-AT" dirty="0"/>
          </a:p>
        </p:txBody>
      </p:sp>
      <p:sp>
        <p:nvSpPr>
          <p:cNvPr id="5" name="Bildplatzhalter 4"/>
          <p:cNvSpPr>
            <a:spLocks noGrp="1"/>
          </p:cNvSpPr>
          <p:nvPr>
            <p:ph type="pic" sz="quarter" idx="13"/>
          </p:nvPr>
        </p:nvSpPr>
        <p:spPr>
          <a:xfrm>
            <a:off x="478369" y="1592263"/>
            <a:ext cx="3687233" cy="4500563"/>
          </a:xfrm>
        </p:spPr>
        <p:txBody>
          <a:bodyPr/>
          <a:lstStyle/>
          <a:p>
            <a:r>
              <a:rPr lang="de-AT"/>
              <a:t>Bild auf Platzhalter ziehen oder durch Klicken auf Symbol hinzufügen</a:t>
            </a:r>
          </a:p>
        </p:txBody>
      </p:sp>
    </p:spTree>
    <p:extLst>
      <p:ext uri="{BB962C8B-B14F-4D97-AF65-F5344CB8AC3E}">
        <p14:creationId xmlns:p14="http://schemas.microsoft.com/office/powerpoint/2010/main" val="301206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lvl1pPr marL="0" indent="0">
              <a:buNone/>
              <a:defRPr sz="2000">
                <a:latin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8"/>
          <p:cNvSpPr>
            <a:spLocks noGrp="1"/>
          </p:cNvSpPr>
          <p:nvPr>
            <p:ph type="sldNum" sz="quarter" idx="12"/>
          </p:nvPr>
        </p:nvSpPr>
        <p:spPr/>
        <p:txBody>
          <a:bodyPr/>
          <a:lstStyle/>
          <a:p>
            <a:fld id="{E68C68F6-CEB4-C040-B3A3-CADDD499EB7C}" type="slidenum">
              <a:rPr lang="de-DE" smtClean="0"/>
              <a:pPr/>
              <a:t>‹Nr.›</a:t>
            </a:fld>
            <a:endParaRPr lang="de-DE"/>
          </a:p>
        </p:txBody>
      </p:sp>
      <p:sp>
        <p:nvSpPr>
          <p:cNvPr id="10" name="Datumsplatzhalter 3"/>
          <p:cNvSpPr>
            <a:spLocks noGrp="1"/>
          </p:cNvSpPr>
          <p:nvPr>
            <p:ph type="dt" sz="half" idx="2"/>
          </p:nvPr>
        </p:nvSpPr>
        <p:spPr>
          <a:xfrm>
            <a:off x="353307" y="6593427"/>
            <a:ext cx="2844800" cy="365125"/>
          </a:xfrm>
          <a:prstGeom prst="rect">
            <a:avLst/>
          </a:prstGeom>
        </p:spPr>
        <p:txBody>
          <a:bodyPr vert="horz" lIns="91440" tIns="45720" rIns="91440" bIns="45720" rtlCol="0" anchor="t"/>
          <a:lstStyle>
            <a:lvl1pPr algn="l">
              <a:defRPr sz="1000">
                <a:solidFill>
                  <a:schemeClr val="tx1">
                    <a:tint val="75000"/>
                  </a:schemeClr>
                </a:solidFill>
              </a:defRPr>
            </a:lvl1pPr>
          </a:lstStyle>
          <a:p>
            <a:r>
              <a:rPr lang="de-DE"/>
              <a:t>04.03.2020</a:t>
            </a:r>
          </a:p>
        </p:txBody>
      </p:sp>
      <p:sp>
        <p:nvSpPr>
          <p:cNvPr id="11" name="Fußzeilenplatzhalter 4"/>
          <p:cNvSpPr>
            <a:spLocks noGrp="1"/>
          </p:cNvSpPr>
          <p:nvPr>
            <p:ph type="ftr" sz="quarter" idx="3"/>
          </p:nvPr>
        </p:nvSpPr>
        <p:spPr>
          <a:xfrm>
            <a:off x="3532261" y="6593427"/>
            <a:ext cx="5117640" cy="365125"/>
          </a:xfrm>
          <a:prstGeom prst="rect">
            <a:avLst/>
          </a:prstGeom>
        </p:spPr>
        <p:txBody>
          <a:bodyPr vert="horz" lIns="91440" tIns="45720" rIns="91440" bIns="45720" rtlCol="0" anchor="t"/>
          <a:lstStyle>
            <a:lvl1pPr algn="ctr">
              <a:defRPr sz="1000">
                <a:solidFill>
                  <a:schemeClr val="tx1">
                    <a:tint val="75000"/>
                  </a:schemeClr>
                </a:solidFill>
              </a:defRPr>
            </a:lvl1pPr>
          </a:lstStyle>
          <a:p>
            <a:r>
              <a:rPr lang="de-DE"/>
              <a:t>Industrial Management</a:t>
            </a:r>
          </a:p>
        </p:txBody>
      </p:sp>
      <p:sp>
        <p:nvSpPr>
          <p:cNvPr id="7" name="Titelplatzhalter 1"/>
          <p:cNvSpPr>
            <a:spLocks noGrp="1"/>
          </p:cNvSpPr>
          <p:nvPr>
            <p:ph type="title"/>
          </p:nvPr>
        </p:nvSpPr>
        <p:spPr>
          <a:xfrm>
            <a:off x="359833" y="874334"/>
            <a:ext cx="11469707" cy="1094875"/>
          </a:xfrm>
          <a:prstGeom prst="rect">
            <a:avLst/>
          </a:prstGeom>
        </p:spPr>
        <p:txBody>
          <a:bodyPr vert="horz" lIns="91440" tIns="45720" rIns="91440" bIns="45720" rtlCol="0" anchor="t">
            <a:noAutofit/>
          </a:bodyPr>
          <a:lstStyle/>
          <a:p>
            <a:r>
              <a:rPr lang="de-AT"/>
              <a:t>Mastertitelformat bearbeiten</a:t>
            </a:r>
            <a:endParaRPr lang="de-DE"/>
          </a:p>
        </p:txBody>
      </p:sp>
    </p:spTree>
    <p:extLst>
      <p:ext uri="{BB962C8B-B14F-4D97-AF65-F5344CB8AC3E}">
        <p14:creationId xmlns:p14="http://schemas.microsoft.com/office/powerpoint/2010/main" val="234145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symmetrisch recht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362460" y="2155601"/>
            <a:ext cx="5733541" cy="3937225"/>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9" name="Datumsplatzhalter 8"/>
          <p:cNvSpPr>
            <a:spLocks noGrp="1"/>
          </p:cNvSpPr>
          <p:nvPr>
            <p:ph type="dt" sz="half" idx="10"/>
          </p:nvPr>
        </p:nvSpPr>
        <p:spPr/>
        <p:txBody>
          <a:bodyPr/>
          <a:lstStyle/>
          <a:p>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E68C68F6-CEB4-C040-B3A3-CADDD499EB7C}" type="slidenum">
              <a:rPr lang="de-DE" smtClean="0"/>
              <a:pPr/>
              <a:t>‹Nr.›</a:t>
            </a:fld>
            <a:endParaRPr lang="de-DE" dirty="0"/>
          </a:p>
        </p:txBody>
      </p:sp>
      <p:sp>
        <p:nvSpPr>
          <p:cNvPr id="12" name="Titel 11"/>
          <p:cNvSpPr>
            <a:spLocks noGrp="1"/>
          </p:cNvSpPr>
          <p:nvPr>
            <p:ph type="title"/>
          </p:nvPr>
        </p:nvSpPr>
        <p:spPr>
          <a:xfrm>
            <a:off x="362462" y="1592263"/>
            <a:ext cx="5733540" cy="549956"/>
          </a:xfrm>
        </p:spPr>
        <p:txBody>
          <a:bodyPr anchor="b">
            <a:noAutofit/>
          </a:bodyPr>
          <a:lstStyle>
            <a:lvl1pPr algn="l">
              <a:defRPr sz="4267"/>
            </a:lvl1pPr>
          </a:lstStyle>
          <a:p>
            <a:r>
              <a:rPr lang="de-AT"/>
              <a:t>Mastertitelformat bearbeiten</a:t>
            </a:r>
            <a:endParaRPr lang="de-AT" dirty="0"/>
          </a:p>
        </p:txBody>
      </p:sp>
      <p:sp>
        <p:nvSpPr>
          <p:cNvPr id="5" name="Bildplatzhalter 4"/>
          <p:cNvSpPr>
            <a:spLocks noGrp="1"/>
          </p:cNvSpPr>
          <p:nvPr>
            <p:ph type="pic" sz="quarter" idx="13"/>
          </p:nvPr>
        </p:nvSpPr>
        <p:spPr>
          <a:xfrm>
            <a:off x="8026402" y="1592263"/>
            <a:ext cx="3687233" cy="4500563"/>
          </a:xfrm>
        </p:spPr>
        <p:txBody>
          <a:bodyPr/>
          <a:lstStyle/>
          <a:p>
            <a:r>
              <a:rPr lang="de-AT"/>
              <a:t>Bild auf Platzhalter ziehen oder durch Klicken auf Symbol hinzufügen</a:t>
            </a:r>
            <a:endParaRPr lang="de-AT" dirty="0"/>
          </a:p>
        </p:txBody>
      </p:sp>
      <p:pic>
        <p:nvPicPr>
          <p:cNvPr id="8" name="Imagen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17043" y="61875"/>
            <a:ext cx="3126316" cy="89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703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59833" y="1089025"/>
            <a:ext cx="11469707" cy="1143000"/>
          </a:xfrm>
        </p:spPr>
        <p:txBody>
          <a:bodyPr/>
          <a:lstStyle>
            <a:lvl1pPr>
              <a:defRPr/>
            </a:lvl1pPr>
          </a:lstStyle>
          <a:p>
            <a:r>
              <a:rPr lang="de-AT"/>
              <a:t>Mastertitelformat bearbeiten</a:t>
            </a:r>
            <a:endParaRPr lang="de-DE" dirty="0"/>
          </a:p>
        </p:txBody>
      </p:sp>
      <p:sp>
        <p:nvSpPr>
          <p:cNvPr id="3" name="Textplatzhalter 2"/>
          <p:cNvSpPr>
            <a:spLocks noGrp="1"/>
          </p:cNvSpPr>
          <p:nvPr>
            <p:ph type="body" idx="1"/>
          </p:nvPr>
        </p:nvSpPr>
        <p:spPr>
          <a:xfrm>
            <a:off x="359835" y="2335667"/>
            <a:ext cx="5636684"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AT"/>
              <a:t>Mastertextformat bearbeiten</a:t>
            </a:r>
          </a:p>
        </p:txBody>
      </p:sp>
      <p:sp>
        <p:nvSpPr>
          <p:cNvPr id="4" name="Inhaltsplatzhalter 3"/>
          <p:cNvSpPr>
            <a:spLocks noGrp="1"/>
          </p:cNvSpPr>
          <p:nvPr>
            <p:ph sz="half" idx="2"/>
          </p:nvPr>
        </p:nvSpPr>
        <p:spPr>
          <a:xfrm>
            <a:off x="359835" y="2975430"/>
            <a:ext cx="5636684" cy="311739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5" name="Textplatzhalter 4"/>
          <p:cNvSpPr>
            <a:spLocks noGrp="1"/>
          </p:cNvSpPr>
          <p:nvPr>
            <p:ph type="body" sz="quarter" idx="3"/>
          </p:nvPr>
        </p:nvSpPr>
        <p:spPr>
          <a:xfrm>
            <a:off x="6193367" y="2335667"/>
            <a:ext cx="563617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AT"/>
              <a:t>Mastertextformat bearbeiten</a:t>
            </a:r>
          </a:p>
        </p:txBody>
      </p:sp>
      <p:sp>
        <p:nvSpPr>
          <p:cNvPr id="6" name="Inhaltsplatzhalter 5"/>
          <p:cNvSpPr>
            <a:spLocks noGrp="1"/>
          </p:cNvSpPr>
          <p:nvPr>
            <p:ph sz="quarter" idx="4"/>
          </p:nvPr>
        </p:nvSpPr>
        <p:spPr>
          <a:xfrm>
            <a:off x="6193367" y="2975430"/>
            <a:ext cx="5638800" cy="311739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10" name="Datumsplatzhalter 9"/>
          <p:cNvSpPr>
            <a:spLocks noGrp="1"/>
          </p:cNvSpPr>
          <p:nvPr>
            <p:ph type="dt" sz="half" idx="10"/>
          </p:nvPr>
        </p:nvSpPr>
        <p:spPr/>
        <p:txBody>
          <a:bodyPr/>
          <a:lstStyle/>
          <a:p>
            <a:endParaRPr lang="de-DE" dirty="0"/>
          </a:p>
        </p:txBody>
      </p:sp>
      <p:sp>
        <p:nvSpPr>
          <p:cNvPr id="11" name="Fußzeilenplatzhalter 10"/>
          <p:cNvSpPr>
            <a:spLocks noGrp="1"/>
          </p:cNvSpPr>
          <p:nvPr>
            <p:ph type="ftr" sz="quarter" idx="11"/>
          </p:nvPr>
        </p:nvSpPr>
        <p:spPr/>
        <p:txBody>
          <a:bodyPr/>
          <a:lstStyle/>
          <a:p>
            <a:endParaRPr lang="de-DE" dirty="0"/>
          </a:p>
        </p:txBody>
      </p:sp>
      <p:sp>
        <p:nvSpPr>
          <p:cNvPr id="12" name="Foliennummernplatzhalter 11"/>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4166773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6" name="Datumsplatzhalter 5"/>
          <p:cNvSpPr>
            <a:spLocks noGrp="1"/>
          </p:cNvSpPr>
          <p:nvPr>
            <p:ph type="dt" sz="half" idx="10"/>
          </p:nvPr>
        </p:nvSpPr>
        <p:spPr/>
        <p:txBody>
          <a:bodyPr/>
          <a:lstStyle/>
          <a:p>
            <a:endParaRPr lang="de-DE" dirty="0"/>
          </a:p>
        </p:txBody>
      </p:sp>
      <p:sp>
        <p:nvSpPr>
          <p:cNvPr id="7" name="Fußzeilenplatzhalter 6"/>
          <p:cNvSpPr>
            <a:spLocks noGrp="1"/>
          </p:cNvSpPr>
          <p:nvPr>
            <p:ph type="ftr" sz="quarter" idx="11"/>
          </p:nvPr>
        </p:nvSpPr>
        <p:spPr/>
        <p:txBody>
          <a:bodyPr/>
          <a:lstStyle/>
          <a:p>
            <a:endParaRPr lang="de-DE" dirty="0"/>
          </a:p>
        </p:txBody>
      </p:sp>
      <p:sp>
        <p:nvSpPr>
          <p:cNvPr id="8" name="Foliennummernplatzhalter 7"/>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966933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53309" y="1089025"/>
            <a:ext cx="4267377" cy="1202419"/>
          </a:xfrm>
        </p:spPr>
        <p:txBody>
          <a:bodyPr anchor="t"/>
          <a:lstStyle>
            <a:lvl1pPr algn="l">
              <a:defRPr sz="2667" b="1"/>
            </a:lvl1pPr>
          </a:lstStyle>
          <a:p>
            <a:r>
              <a:rPr lang="de-AT"/>
              <a:t>Mastertitelformat bearbeiten</a:t>
            </a:r>
            <a:endParaRPr lang="de-DE" dirty="0"/>
          </a:p>
        </p:txBody>
      </p:sp>
      <p:sp>
        <p:nvSpPr>
          <p:cNvPr id="3" name="Inhaltsplatzhalter 2"/>
          <p:cNvSpPr>
            <a:spLocks noGrp="1"/>
          </p:cNvSpPr>
          <p:nvPr>
            <p:ph idx="1"/>
          </p:nvPr>
        </p:nvSpPr>
        <p:spPr>
          <a:xfrm>
            <a:off x="4766734" y="1089025"/>
            <a:ext cx="7062807" cy="50038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359835" y="2293257"/>
            <a:ext cx="4260851" cy="379956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AT"/>
              <a:t>Mastertextformat bearbeiten</a:t>
            </a:r>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3411749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59835" y="5526087"/>
            <a:ext cx="5736167" cy="566739"/>
          </a:xfrm>
        </p:spPr>
        <p:txBody>
          <a:bodyPr anchor="b"/>
          <a:lstStyle>
            <a:lvl1pPr algn="l">
              <a:defRPr sz="2667" b="1"/>
            </a:lvl1pPr>
          </a:lstStyle>
          <a:p>
            <a:r>
              <a:rPr lang="de-AT"/>
              <a:t>Mastertitelformat bearbeiten</a:t>
            </a:r>
            <a:endParaRPr lang="de-DE" dirty="0"/>
          </a:p>
        </p:txBody>
      </p:sp>
      <p:sp>
        <p:nvSpPr>
          <p:cNvPr id="3" name="Bildplatzhalter 2"/>
          <p:cNvSpPr>
            <a:spLocks noGrp="1"/>
          </p:cNvSpPr>
          <p:nvPr>
            <p:ph type="pic" idx="1"/>
          </p:nvPr>
        </p:nvSpPr>
        <p:spPr>
          <a:xfrm>
            <a:off x="478367" y="1089026"/>
            <a:ext cx="11235267" cy="443706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de-AT"/>
              <a:t>Bild auf Platzhalter ziehen oder durch Klicken auf Symbol hinzufügen</a:t>
            </a:r>
            <a:endParaRPr lang="de-DE" dirty="0"/>
          </a:p>
        </p:txBody>
      </p:sp>
      <p:sp>
        <p:nvSpPr>
          <p:cNvPr id="4" name="Textplatzhalter 3"/>
          <p:cNvSpPr>
            <a:spLocks noGrp="1"/>
          </p:cNvSpPr>
          <p:nvPr>
            <p:ph type="body" sz="half" idx="2"/>
          </p:nvPr>
        </p:nvSpPr>
        <p:spPr>
          <a:xfrm>
            <a:off x="6095999" y="5526087"/>
            <a:ext cx="5736167" cy="566739"/>
          </a:xfrm>
        </p:spPr>
        <p:txBody>
          <a:bodyPr anchor="b"/>
          <a:lstStyle>
            <a:lvl1pPr marL="0" indent="0" algn="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AT"/>
              <a:t>Mastertextformat bearbeiten</a:t>
            </a:r>
          </a:p>
        </p:txBody>
      </p:sp>
      <p:sp>
        <p:nvSpPr>
          <p:cNvPr id="8" name="Datumsplatzhalter 7"/>
          <p:cNvSpPr>
            <a:spLocks noGrp="1"/>
          </p:cNvSpPr>
          <p:nvPr>
            <p:ph type="dt" sz="half" idx="10"/>
          </p:nvPr>
        </p:nvSpPr>
        <p:spPr/>
        <p:txBody>
          <a:bodyPr/>
          <a:lstStyle/>
          <a:p>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3999707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ollbild">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0" y="1592264"/>
            <a:ext cx="12192000" cy="526573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de-AT"/>
              <a:t>Bild auf Platzhalter ziehen oder durch Klicken auf Symbol hinzufügen</a:t>
            </a:r>
            <a:endParaRPr lang="de-DE"/>
          </a:p>
        </p:txBody>
      </p:sp>
    </p:spTree>
    <p:extLst>
      <p:ext uri="{BB962C8B-B14F-4D97-AF65-F5344CB8AC3E}">
        <p14:creationId xmlns:p14="http://schemas.microsoft.com/office/powerpoint/2010/main" val="3917022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1518214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1" y="1089025"/>
            <a:ext cx="2992967" cy="5003800"/>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359835" y="1089025"/>
            <a:ext cx="8276167" cy="5003800"/>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68C68F6-CEB4-C040-B3A3-CADDD499EB7C}" type="slidenum">
              <a:rPr lang="de-DE" smtClean="0"/>
              <a:pPr/>
              <a:t>‹Nr.›</a:t>
            </a:fld>
            <a:endParaRPr lang="de-DE" dirty="0"/>
          </a:p>
        </p:txBody>
      </p:sp>
    </p:spTree>
    <p:extLst>
      <p:ext uri="{BB962C8B-B14F-4D97-AF65-F5344CB8AC3E}">
        <p14:creationId xmlns:p14="http://schemas.microsoft.com/office/powerpoint/2010/main" val="1031094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23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6"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6" y="617539"/>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6" y="617539"/>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Rectangle 1089"/>
          <p:cNvSpPr>
            <a:spLocks noChangeArrowheads="1"/>
          </p:cNvSpPr>
          <p:nvPr/>
        </p:nvSpPr>
        <p:spPr bwMode="auto">
          <a:xfrm>
            <a:off x="645586" y="61753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Freeform 1098"/>
          <p:cNvSpPr>
            <a:spLocks/>
          </p:cNvSpPr>
          <p:nvPr/>
        </p:nvSpPr>
        <p:spPr bwMode="auto">
          <a:xfrm>
            <a:off x="649820"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20" y="473077"/>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20"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6" y="514350"/>
            <a:ext cx="4233" cy="6351"/>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9" y="479426"/>
            <a:ext cx="2116" cy="6351"/>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6" y="431802"/>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20"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3" y="534990"/>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6" y="530225"/>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6" y="520701"/>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6" y="520701"/>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3" y="557213"/>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3"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3"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3" y="627064"/>
            <a:ext cx="2116"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0" name="Freeform 1217"/>
          <p:cNvSpPr>
            <a:spLocks/>
          </p:cNvSpPr>
          <p:nvPr/>
        </p:nvSpPr>
        <p:spPr bwMode="auto">
          <a:xfrm>
            <a:off x="793753"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6"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6"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6"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3" y="54451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3" y="544513"/>
            <a:ext cx="2116"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3"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3" y="538165"/>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20" y="547690"/>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6" y="530226"/>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6" y="527049"/>
            <a:ext cx="4233" cy="7939"/>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6"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6" y="550864"/>
            <a:ext cx="2116"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3" name="Freeform 1258"/>
          <p:cNvSpPr>
            <a:spLocks/>
          </p:cNvSpPr>
          <p:nvPr/>
        </p:nvSpPr>
        <p:spPr bwMode="auto">
          <a:xfrm>
            <a:off x="963086"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3"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3" y="530225"/>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3" y="530226"/>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3" y="530226"/>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3" y="530226"/>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Rectangle 1273"/>
          <p:cNvSpPr>
            <a:spLocks noChangeArrowheads="1"/>
          </p:cNvSpPr>
          <p:nvPr/>
        </p:nvSpPr>
        <p:spPr bwMode="auto">
          <a:xfrm>
            <a:off x="971553" y="530226"/>
            <a:ext cx="2116"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Line 1274"/>
          <p:cNvSpPr>
            <a:spLocks noChangeShapeType="1"/>
          </p:cNvSpPr>
          <p:nvPr/>
        </p:nvSpPr>
        <p:spPr bwMode="auto">
          <a:xfrm>
            <a:off x="971553" y="527051"/>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3" y="527051"/>
            <a:ext cx="2116"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3" y="523877"/>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3" y="514351"/>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3"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9" y="508001"/>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6"/>
          <p:cNvSpPr>
            <a:spLocks noChangeArrowheads="1"/>
          </p:cNvSpPr>
          <p:nvPr/>
        </p:nvSpPr>
        <p:spPr bwMode="auto">
          <a:xfrm>
            <a:off x="632886" y="495301"/>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7"/>
          <p:cNvSpPr>
            <a:spLocks noChangeArrowheads="1"/>
          </p:cNvSpPr>
          <p:nvPr/>
        </p:nvSpPr>
        <p:spPr bwMode="auto">
          <a:xfrm>
            <a:off x="632886" y="495301"/>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0"/>
          <p:cNvSpPr>
            <a:spLocks noChangeArrowheads="1"/>
          </p:cNvSpPr>
          <p:nvPr/>
        </p:nvSpPr>
        <p:spPr bwMode="auto">
          <a:xfrm>
            <a:off x="624419" y="508001"/>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1"/>
          <p:cNvSpPr>
            <a:spLocks noChangeArrowheads="1"/>
          </p:cNvSpPr>
          <p:nvPr/>
        </p:nvSpPr>
        <p:spPr bwMode="auto">
          <a:xfrm>
            <a:off x="624419" y="508001"/>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2"/>
          <p:cNvSpPr>
            <a:spLocks noChangeArrowheads="1"/>
          </p:cNvSpPr>
          <p:nvPr/>
        </p:nvSpPr>
        <p:spPr bwMode="auto">
          <a:xfrm>
            <a:off x="624419" y="508001"/>
            <a:ext cx="2116"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3"/>
          <p:cNvSpPr>
            <a:spLocks noChangeArrowheads="1"/>
          </p:cNvSpPr>
          <p:nvPr/>
        </p:nvSpPr>
        <p:spPr bwMode="auto">
          <a:xfrm>
            <a:off x="624419" y="508001"/>
            <a:ext cx="2116"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4"/>
          <p:cNvSpPr>
            <a:spLocks noChangeArrowheads="1"/>
          </p:cNvSpPr>
          <p:nvPr/>
        </p:nvSpPr>
        <p:spPr bwMode="auto">
          <a:xfrm>
            <a:off x="620186" y="485777"/>
            <a:ext cx="2116"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4" name="Title 323"/>
          <p:cNvSpPr>
            <a:spLocks noGrp="1"/>
          </p:cNvSpPr>
          <p:nvPr>
            <p:ph type="title"/>
          </p:nvPr>
        </p:nvSpPr>
        <p:spPr>
          <a:xfrm>
            <a:off x="457868" y="301625"/>
            <a:ext cx="11252869" cy="1031875"/>
          </a:xfrm>
        </p:spPr>
        <p:txBody>
          <a:bodyPr/>
          <a:lstStyle>
            <a:lvl1pPr>
              <a:defRPr b="0" i="0" cap="none" baseline="0">
                <a:solidFill>
                  <a:srgbClr val="297FD5"/>
                </a:solidFill>
                <a:latin typeface="+mn-lt"/>
                <a:cs typeface="Andes ExtraLight"/>
              </a:defRPr>
            </a:lvl1pPr>
          </a:lstStyle>
          <a:p>
            <a:r>
              <a:rPr lang="en-US" dirty="0"/>
              <a:t>Click to edit Master title style</a:t>
            </a:r>
          </a:p>
        </p:txBody>
      </p:sp>
      <p:sp>
        <p:nvSpPr>
          <p:cNvPr id="331" name="Content Placeholder 330"/>
          <p:cNvSpPr>
            <a:spLocks noGrp="1"/>
          </p:cNvSpPr>
          <p:nvPr>
            <p:ph sz="quarter" idx="10"/>
          </p:nvPr>
        </p:nvSpPr>
        <p:spPr>
          <a:xfrm>
            <a:off x="457870" y="1460502"/>
            <a:ext cx="11253740" cy="4600863"/>
          </a:xfrm>
        </p:spPr>
        <p:txBody>
          <a:bodyPr>
            <a:normAutofit/>
          </a:bodyPr>
          <a:lstStyle>
            <a:lvl1pPr>
              <a:lnSpc>
                <a:spcPct val="130000"/>
              </a:lnSpc>
              <a:spcBef>
                <a:spcPts val="1200"/>
              </a:spcBef>
              <a:defRPr>
                <a:solidFill>
                  <a:srgbClr val="7F7F7F"/>
                </a:solidFill>
              </a:defRPr>
            </a:lvl1pPr>
            <a:lvl2pPr marL="285744" indent="-285744">
              <a:lnSpc>
                <a:spcPct val="130000"/>
              </a:lnSpc>
              <a:spcBef>
                <a:spcPts val="1200"/>
              </a:spcBef>
              <a:buClr>
                <a:schemeClr val="accent2"/>
              </a:buClr>
              <a:buFont typeface="Wingdings" charset="2"/>
              <a:buChar char="v"/>
              <a:defRPr>
                <a:solidFill>
                  <a:srgbClr val="7F7F7F"/>
                </a:solidFill>
              </a:defRPr>
            </a:lvl2pPr>
            <a:lvl3pPr marL="557770" indent="-285744">
              <a:lnSpc>
                <a:spcPct val="130000"/>
              </a:lnSpc>
              <a:spcBef>
                <a:spcPts val="0"/>
              </a:spcBef>
              <a:buClr>
                <a:schemeClr val="accent2"/>
              </a:buClr>
              <a:buFont typeface="Wingdings" charset="2"/>
              <a:buChar char="²"/>
              <a:defRPr>
                <a:solidFill>
                  <a:srgbClr val="7F7F7F"/>
                </a:solidFill>
              </a:defRPr>
            </a:lvl3pPr>
            <a:lvl4pPr marL="831830" indent="-285744">
              <a:lnSpc>
                <a:spcPct val="130000"/>
              </a:lnSpc>
              <a:spcBef>
                <a:spcPts val="0"/>
              </a:spcBef>
              <a:buClr>
                <a:schemeClr val="accent2"/>
              </a:buClr>
              <a:buFont typeface="Wingdings" charset="2"/>
              <a:buChar char="§"/>
              <a:defRPr>
                <a:solidFill>
                  <a:srgbClr val="7F7F7F"/>
                </a:solidFill>
              </a:defRPr>
            </a:lvl4pPr>
            <a:lvl5pPr marL="1196945" indent="-285744">
              <a:lnSpc>
                <a:spcPct val="130000"/>
              </a:lnSpc>
              <a:spcBef>
                <a:spcPts val="0"/>
              </a:spcBef>
              <a:buClr>
                <a:schemeClr val="accent2"/>
              </a:buClr>
              <a:buFont typeface="Arial"/>
              <a:buChar char="•"/>
              <a:defRPr>
                <a:solidFill>
                  <a:srgbClr val="7F7F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Footer Placeholder 6"/>
          <p:cNvSpPr>
            <a:spLocks noGrp="1"/>
          </p:cNvSpPr>
          <p:nvPr>
            <p:ph type="ftr" sz="quarter" idx="11"/>
          </p:nvPr>
        </p:nvSpPr>
        <p:spPr/>
        <p:txBody>
          <a:bodyPr/>
          <a:lstStyle>
            <a:lvl1pPr>
              <a:defRPr/>
            </a:lvl1pPr>
          </a:lstStyle>
          <a:p>
            <a:pPr>
              <a:defRPr/>
            </a:pP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30E32CFC-1AC9-408F-8DB3-76809B3900B6}" type="slidenum">
              <a:rPr lang="en-US"/>
              <a:pPr>
                <a:defRPr/>
              </a:pPr>
              <a:t>‹Nr.›</a:t>
            </a:fld>
            <a:endParaRPr lang="en-US" dirty="0"/>
          </a:p>
        </p:txBody>
      </p:sp>
    </p:spTree>
    <p:extLst>
      <p:ext uri="{BB962C8B-B14F-4D97-AF65-F5344CB8AC3E}">
        <p14:creationId xmlns:p14="http://schemas.microsoft.com/office/powerpoint/2010/main" val="53801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Foliennummernplatzhalter 7"/>
          <p:cNvSpPr>
            <a:spLocks noGrp="1"/>
          </p:cNvSpPr>
          <p:nvPr>
            <p:ph type="sldNum" sz="quarter" idx="12"/>
          </p:nvPr>
        </p:nvSpPr>
        <p:spPr/>
        <p:txBody>
          <a:bodyPr/>
          <a:lstStyle/>
          <a:p>
            <a:fld id="{E68C68F6-CEB4-C040-B3A3-CADDD499EB7C}" type="slidenum">
              <a:rPr lang="de-DE" smtClean="0"/>
              <a:pPr/>
              <a:t>‹Nr.›</a:t>
            </a:fld>
            <a:endParaRPr lang="de-DE"/>
          </a:p>
        </p:txBody>
      </p:sp>
      <p:sp>
        <p:nvSpPr>
          <p:cNvPr id="10" name="Fußzeilenplatzhalter 4"/>
          <p:cNvSpPr>
            <a:spLocks noGrp="1"/>
          </p:cNvSpPr>
          <p:nvPr>
            <p:ph type="ftr" sz="quarter" idx="3"/>
          </p:nvPr>
        </p:nvSpPr>
        <p:spPr>
          <a:xfrm>
            <a:off x="3532261" y="6593427"/>
            <a:ext cx="5117640" cy="365125"/>
          </a:xfrm>
          <a:prstGeom prst="rect">
            <a:avLst/>
          </a:prstGeom>
        </p:spPr>
        <p:txBody>
          <a:bodyPr vert="horz" lIns="91440" tIns="45720" rIns="91440" bIns="45720" rtlCol="0" anchor="t"/>
          <a:lstStyle>
            <a:lvl1pPr algn="ctr">
              <a:defRPr sz="1000">
                <a:solidFill>
                  <a:schemeClr val="tx1">
                    <a:tint val="75000"/>
                  </a:schemeClr>
                </a:solidFill>
              </a:defRPr>
            </a:lvl1pPr>
          </a:lstStyle>
          <a:p>
            <a:r>
              <a:rPr lang="de-DE"/>
              <a:t>Industrial Management</a:t>
            </a:r>
          </a:p>
        </p:txBody>
      </p:sp>
      <p:sp>
        <p:nvSpPr>
          <p:cNvPr id="6" name="Titelplatzhalter 1"/>
          <p:cNvSpPr>
            <a:spLocks noGrp="1"/>
          </p:cNvSpPr>
          <p:nvPr>
            <p:ph type="title"/>
          </p:nvPr>
        </p:nvSpPr>
        <p:spPr>
          <a:xfrm>
            <a:off x="359833" y="874334"/>
            <a:ext cx="11469707" cy="1094875"/>
          </a:xfrm>
          <a:prstGeom prst="rect">
            <a:avLst/>
          </a:prstGeom>
        </p:spPr>
        <p:txBody>
          <a:bodyPr vert="horz" lIns="91440" tIns="45720" rIns="91440" bIns="45720" rtlCol="0" anchor="t">
            <a:noAutofit/>
          </a:bodyPr>
          <a:lstStyle/>
          <a:p>
            <a:r>
              <a:rPr lang="de-AT"/>
              <a:t>Mastertitelformat bearbeiten</a:t>
            </a:r>
            <a:endParaRPr lang="de-DE"/>
          </a:p>
        </p:txBody>
      </p:sp>
    </p:spTree>
    <p:extLst>
      <p:ext uri="{BB962C8B-B14F-4D97-AF65-F5344CB8AC3E}">
        <p14:creationId xmlns:p14="http://schemas.microsoft.com/office/powerpoint/2010/main" val="478179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20" b="1" i="0">
                <a:solidFill>
                  <a:srgbClr val="78BD1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5" name="Holder 5"/>
          <p:cNvSpPr>
            <a:spLocks noGrp="1"/>
          </p:cNvSpPr>
          <p:nvPr>
            <p:ph type="sldNum" sz="quarter" idx="7"/>
          </p:nvPr>
        </p:nvSpPr>
        <p:spPr/>
        <p:txBody>
          <a:bodyPr lIns="0" tIns="0" rIns="0" bIns="0"/>
          <a:lstStyle>
            <a:lvl1pPr>
              <a:defRPr sz="1080" b="0" i="0">
                <a:solidFill>
                  <a:srgbClr val="888888"/>
                </a:solidFill>
                <a:latin typeface="Arial"/>
                <a:cs typeface="Arial"/>
              </a:defRPr>
            </a:lvl1pPr>
          </a:lstStyle>
          <a:p>
            <a:pPr marR="21335">
              <a:lnSpc>
                <a:spcPts val="1223"/>
              </a:lnSpc>
            </a:pPr>
            <a:r>
              <a:rPr lang="de-AT"/>
              <a:t>28</a:t>
            </a:r>
            <a:r>
              <a:rPr lang="de-AT" spc="7"/>
              <a:t>.</a:t>
            </a:r>
            <a:r>
              <a:rPr lang="de-AT"/>
              <a:t>11</a:t>
            </a:r>
            <a:r>
              <a:rPr lang="de-AT" spc="7"/>
              <a:t>.</a:t>
            </a:r>
            <a:r>
              <a:rPr lang="de-AT"/>
              <a:t>201</a:t>
            </a:r>
            <a:r>
              <a:rPr lang="de-AT" spc="7"/>
              <a:t>6</a:t>
            </a:r>
          </a:p>
          <a:p>
            <a:pPr marR="22098">
              <a:spcBef>
                <a:spcPts val="72"/>
              </a:spcBef>
            </a:pPr>
            <a:fld id="{81D60167-4931-47E6-BA6A-407CBD079E47}" type="slidenum">
              <a:rPr spc="7" smtClean="0"/>
              <a:pPr marR="22098">
                <a:spcBef>
                  <a:spcPts val="72"/>
                </a:spcBef>
              </a:pPr>
              <a:t>‹Nr.›</a:t>
            </a:fld>
            <a:endParaRPr spc="7" dirty="0"/>
          </a:p>
        </p:txBody>
      </p:sp>
    </p:spTree>
    <p:extLst>
      <p:ext uri="{BB962C8B-B14F-4D97-AF65-F5344CB8AC3E}">
        <p14:creationId xmlns:p14="http://schemas.microsoft.com/office/powerpoint/2010/main" val="174123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4823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33685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48235"/>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75268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7927"/>
            <a:ext cx="9908272" cy="1692302"/>
          </a:xfrm>
          <a:prstGeom prst="rect">
            <a:avLst/>
          </a:prstGeom>
        </p:spPr>
      </p:pic>
      <p:pic>
        <p:nvPicPr>
          <p:cNvPr id="17" name="bg object 17"/>
          <p:cNvPicPr/>
          <p:nvPr/>
        </p:nvPicPr>
        <p:blipFill>
          <a:blip r:embed="rId3" cstate="print"/>
          <a:stretch>
            <a:fillRect/>
          </a:stretch>
        </p:blipFill>
        <p:spPr>
          <a:xfrm>
            <a:off x="7014947" y="3959556"/>
            <a:ext cx="5175666" cy="2898443"/>
          </a:xfrm>
          <a:prstGeom prst="rect">
            <a:avLst/>
          </a:prstGeom>
        </p:spPr>
      </p:pic>
      <p:pic>
        <p:nvPicPr>
          <p:cNvPr id="18" name="bg object 18"/>
          <p:cNvPicPr/>
          <p:nvPr/>
        </p:nvPicPr>
        <p:blipFill>
          <a:blip r:embed="rId4" cstate="print"/>
          <a:stretch>
            <a:fillRect/>
          </a:stretch>
        </p:blipFill>
        <p:spPr>
          <a:xfrm>
            <a:off x="0" y="3946549"/>
            <a:ext cx="7014946" cy="2911450"/>
          </a:xfrm>
          <a:prstGeom prst="rect">
            <a:avLst/>
          </a:prstGeom>
        </p:spPr>
      </p:pic>
      <p:sp>
        <p:nvSpPr>
          <p:cNvPr id="2" name="Holder 2"/>
          <p:cNvSpPr>
            <a:spLocks noGrp="1"/>
          </p:cNvSpPr>
          <p:nvPr>
            <p:ph type="ctrTitle"/>
          </p:nvPr>
        </p:nvSpPr>
        <p:spPr>
          <a:xfrm>
            <a:off x="1764732" y="874459"/>
            <a:ext cx="8662535" cy="452119"/>
          </a:xfrm>
          <a:prstGeom prst="rect">
            <a:avLst/>
          </a:prstGeom>
        </p:spPr>
        <p:txBody>
          <a:bodyPr wrap="square" lIns="0" tIns="0" rIns="0" bIns="0">
            <a:spAutoFit/>
          </a:bodyPr>
          <a:lstStyle>
            <a:lvl1pPr>
              <a:defRPr sz="2800" b="0" i="0">
                <a:solidFill>
                  <a:srgbClr val="548235"/>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15288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4823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0499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48235"/>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38959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4823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655462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8.emf"/><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2" descr="\\MARS\Gaste$\SYSTEM\Desktop\PowerPoints_neu\Kopfleisten\kopfleiste_blau_ppt.jp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91072"/>
          <a:stretch/>
        </p:blipFill>
        <p:spPr bwMode="auto">
          <a:xfrm>
            <a:off x="3222" y="-97075"/>
            <a:ext cx="861277"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ARS\Gaste$\SYSTEM\Desktop\PowerPoints_neu\Kopfleisten\kopfleiste_blau_ppt.jpg"/>
          <p:cNvPicPr>
            <a:picLocks noChangeAspect="1" noChangeArrowheads="1"/>
          </p:cNvPicPr>
          <p:nvPr/>
        </p:nvPicPr>
        <p:blipFill rotWithShape="1">
          <a:blip r:embed="rId7">
            <a:extLst>
              <a:ext uri="{28A0092B-C50C-407E-A947-70E740481C1C}">
                <a14:useLocalDpi xmlns:a14="http://schemas.microsoft.com/office/drawing/2010/main" val="0"/>
              </a:ext>
            </a:extLst>
          </a:blip>
          <a:srcRect l="70897"/>
          <a:stretch/>
        </p:blipFill>
        <p:spPr bwMode="auto">
          <a:xfrm>
            <a:off x="9384357" y="11015"/>
            <a:ext cx="2807645" cy="1079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359833" y="874334"/>
            <a:ext cx="11469707" cy="1094875"/>
          </a:xfrm>
          <a:prstGeom prst="rect">
            <a:avLst/>
          </a:prstGeom>
        </p:spPr>
        <p:txBody>
          <a:bodyPr vert="horz" lIns="91440" tIns="45720" rIns="91440" bIns="45720" rtlCol="0" anchor="t">
            <a:noAutofit/>
          </a:bodyPr>
          <a:lstStyle/>
          <a:p>
            <a:r>
              <a:rPr lang="de-AT"/>
              <a:t>Mastertitelformat bearbeiten</a:t>
            </a:r>
            <a:endParaRPr lang="de-DE"/>
          </a:p>
        </p:txBody>
      </p:sp>
      <p:sp>
        <p:nvSpPr>
          <p:cNvPr id="3" name="Textplatzhalter 2"/>
          <p:cNvSpPr>
            <a:spLocks noGrp="1"/>
          </p:cNvSpPr>
          <p:nvPr>
            <p:ph type="body" idx="1"/>
          </p:nvPr>
        </p:nvSpPr>
        <p:spPr>
          <a:xfrm>
            <a:off x="359834" y="2004033"/>
            <a:ext cx="11472333" cy="4088793"/>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12" name="Fußzeilenplatzhalter 4"/>
          <p:cNvSpPr>
            <a:spLocks noGrp="1"/>
          </p:cNvSpPr>
          <p:nvPr>
            <p:ph type="ftr" sz="quarter" idx="3"/>
          </p:nvPr>
        </p:nvSpPr>
        <p:spPr>
          <a:xfrm>
            <a:off x="3532261" y="6593427"/>
            <a:ext cx="5117640" cy="365125"/>
          </a:xfrm>
          <a:prstGeom prst="rect">
            <a:avLst/>
          </a:prstGeom>
        </p:spPr>
        <p:txBody>
          <a:bodyPr vert="horz" lIns="91440" tIns="45720" rIns="91440" bIns="45720" rtlCol="0" anchor="t"/>
          <a:lstStyle>
            <a:lvl1pPr algn="ctr">
              <a:defRPr sz="1000">
                <a:solidFill>
                  <a:schemeClr val="tx1">
                    <a:tint val="75000"/>
                  </a:schemeClr>
                </a:solidFill>
              </a:defRPr>
            </a:lvl1pPr>
          </a:lstStyle>
          <a:p>
            <a:r>
              <a:rPr lang="de-DE"/>
              <a:t>Industrial Management </a:t>
            </a:r>
          </a:p>
        </p:txBody>
      </p:sp>
      <p:sp>
        <p:nvSpPr>
          <p:cNvPr id="13" name="Foliennummernplatzhalter 5"/>
          <p:cNvSpPr>
            <a:spLocks noGrp="1"/>
          </p:cNvSpPr>
          <p:nvPr>
            <p:ph type="sldNum" sz="quarter" idx="4"/>
          </p:nvPr>
        </p:nvSpPr>
        <p:spPr>
          <a:xfrm>
            <a:off x="8984740" y="6593427"/>
            <a:ext cx="2844800" cy="365125"/>
          </a:xfrm>
          <a:prstGeom prst="rect">
            <a:avLst/>
          </a:prstGeom>
        </p:spPr>
        <p:txBody>
          <a:bodyPr vert="horz" lIns="91440" tIns="45720" rIns="91440" bIns="45720" rtlCol="0" anchor="t"/>
          <a:lstStyle>
            <a:lvl1pPr algn="r">
              <a:defRPr sz="1000">
                <a:solidFill>
                  <a:schemeClr val="tx1">
                    <a:tint val="75000"/>
                  </a:schemeClr>
                </a:solidFill>
              </a:defRPr>
            </a:lvl1pPr>
          </a:lstStyle>
          <a:p>
            <a:fld id="{E68C68F6-CEB4-C040-B3A3-CADDD499EB7C}" type="slidenum">
              <a:rPr lang="de-DE" smtClean="0"/>
              <a:pPr/>
              <a:t>‹Nr.›</a:t>
            </a:fld>
            <a:endParaRPr lang="de-DE"/>
          </a:p>
        </p:txBody>
      </p:sp>
      <p:cxnSp>
        <p:nvCxnSpPr>
          <p:cNvPr id="14" name="Gerade Verbindung 13"/>
          <p:cNvCxnSpPr/>
          <p:nvPr/>
        </p:nvCxnSpPr>
        <p:spPr>
          <a:xfrm>
            <a:off x="474134" y="6548976"/>
            <a:ext cx="11231033" cy="0"/>
          </a:xfrm>
          <a:prstGeom prst="line">
            <a:avLst/>
          </a:prstGeom>
          <a:ln w="6350" cmpd="sng">
            <a:solidFill>
              <a:schemeClr val="bg1">
                <a:lumMod val="75000"/>
              </a:schemeClr>
            </a:solidFill>
          </a:ln>
          <a:effectLst/>
        </p:spPr>
        <p:style>
          <a:lnRef idx="3">
            <a:schemeClr val="dk1"/>
          </a:lnRef>
          <a:fillRef idx="0">
            <a:schemeClr val="dk1"/>
          </a:fillRef>
          <a:effectRef idx="2">
            <a:schemeClr val="dk1"/>
          </a:effectRef>
          <a:fontRef idx="minor">
            <a:schemeClr val="tx1"/>
          </a:fontRef>
        </p:style>
      </p:cxnSp>
      <p:cxnSp>
        <p:nvCxnSpPr>
          <p:cNvPr id="10" name="Gerade Verbindung 13"/>
          <p:cNvCxnSpPr/>
          <p:nvPr/>
        </p:nvCxnSpPr>
        <p:spPr>
          <a:xfrm>
            <a:off x="474134" y="6548976"/>
            <a:ext cx="11231033" cy="0"/>
          </a:xfrm>
          <a:prstGeom prst="line">
            <a:avLst/>
          </a:prstGeom>
          <a:ln w="6350" cmpd="sng">
            <a:solidFill>
              <a:schemeClr val="bg1">
                <a:lumMod val="75000"/>
              </a:schemeClr>
            </a:solidFill>
          </a:ln>
          <a:effectLst/>
        </p:spPr>
        <p:style>
          <a:lnRef idx="3">
            <a:schemeClr val="dk1"/>
          </a:lnRef>
          <a:fillRef idx="0">
            <a:schemeClr val="dk1"/>
          </a:fillRef>
          <a:effectRef idx="2">
            <a:schemeClr val="dk1"/>
          </a:effectRef>
          <a:fontRef idx="minor">
            <a:schemeClr val="tx1"/>
          </a:fontRef>
        </p:style>
      </p:cxnSp>
      <p:cxnSp>
        <p:nvCxnSpPr>
          <p:cNvPr id="16" name="Gerade Verbindung 13"/>
          <p:cNvCxnSpPr/>
          <p:nvPr userDrawn="1"/>
        </p:nvCxnSpPr>
        <p:spPr>
          <a:xfrm>
            <a:off x="474134" y="6548976"/>
            <a:ext cx="11231033" cy="0"/>
          </a:xfrm>
          <a:prstGeom prst="line">
            <a:avLst/>
          </a:prstGeom>
          <a:ln w="6350" cmpd="sng">
            <a:solidFill>
              <a:schemeClr val="bg1">
                <a:lumMod val="75000"/>
              </a:schemeClr>
            </a:solidFill>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8069703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50" r:id="rId3"/>
    <p:sldLayoutId id="2147483851" r:id="rId4"/>
    <p:sldLayoutId id="2147483852" r:id="rId5"/>
  </p:sldLayoutIdLst>
  <p:hf hdr="0"/>
  <p:txStyles>
    <p:titleStyle>
      <a:lvl1pPr algn="l" defTabSz="457200" rtl="0" eaLnBrk="1" latinLnBrk="0" hangingPunct="1">
        <a:spcBef>
          <a:spcPct val="0"/>
        </a:spcBef>
        <a:buNone/>
        <a:defRPr sz="2300" b="1" kern="1200">
          <a:solidFill>
            <a:schemeClr val="tx1"/>
          </a:solidFill>
          <a:latin typeface="+mn-lt"/>
          <a:ea typeface="+mj-ea"/>
          <a:cs typeface="+mj-cs"/>
        </a:defRPr>
      </a:lvl1pPr>
    </p:titleStyle>
    <p:bodyStyle>
      <a:lvl1pPr marL="0" indent="0" algn="l" defTabSz="457200" rtl="0" eaLnBrk="1" latinLnBrk="0" hangingPunct="1">
        <a:spcBef>
          <a:spcPts val="600"/>
        </a:spcBef>
        <a:spcAft>
          <a:spcPts val="0"/>
        </a:spcAft>
        <a:buClr>
          <a:schemeClr val="accent1"/>
        </a:buClr>
        <a:buFont typeface="Arial" pitchFamily="34" charset="0"/>
        <a:buNone/>
        <a:defRPr sz="2400" kern="1200">
          <a:solidFill>
            <a:schemeClr val="tx1"/>
          </a:solidFill>
          <a:latin typeface="+mn-lt"/>
          <a:ea typeface="+mn-ea"/>
          <a:cs typeface="+mn-cs"/>
        </a:defRPr>
      </a:lvl1pPr>
      <a:lvl2pPr marL="457200" indent="0" algn="l" defTabSz="457200" rtl="0" eaLnBrk="1" latinLnBrk="0" hangingPunct="1">
        <a:spcBef>
          <a:spcPts val="0"/>
        </a:spcBef>
        <a:buClr>
          <a:schemeClr val="accent1"/>
        </a:buClr>
        <a:buFont typeface="Arial" pitchFamily="34" charset="0"/>
        <a:buNone/>
        <a:defRPr sz="2400" kern="1200">
          <a:solidFill>
            <a:schemeClr val="tx1"/>
          </a:solidFill>
          <a:latin typeface="+mn-lt"/>
          <a:ea typeface="+mn-ea"/>
          <a:cs typeface="+mn-cs"/>
        </a:defRPr>
      </a:lvl2pPr>
      <a:lvl3pPr marL="914400" indent="0" algn="l" defTabSz="457200" rtl="0" eaLnBrk="1" latinLnBrk="0" hangingPunct="1">
        <a:spcBef>
          <a:spcPts val="0"/>
        </a:spcBef>
        <a:buClr>
          <a:schemeClr val="accent1"/>
        </a:buClr>
        <a:buFont typeface="Arial" pitchFamily="34" charset="0"/>
        <a:buNone/>
        <a:defRPr sz="2000" kern="1200">
          <a:solidFill>
            <a:schemeClr val="tx1"/>
          </a:solidFill>
          <a:latin typeface="+mn-lt"/>
          <a:ea typeface="+mn-ea"/>
          <a:cs typeface="+mn-cs"/>
        </a:defRPr>
      </a:lvl3pPr>
      <a:lvl4pPr marL="1371600" indent="0" algn="l" defTabSz="457200" rtl="0" eaLnBrk="1" latinLnBrk="0" hangingPunct="1">
        <a:spcBef>
          <a:spcPts val="0"/>
        </a:spcBef>
        <a:buClr>
          <a:schemeClr val="accent1"/>
        </a:buClr>
        <a:buFont typeface="Arial" pitchFamily="34" charset="0"/>
        <a:buNone/>
        <a:defRPr sz="2000" kern="1200">
          <a:solidFill>
            <a:schemeClr val="tx1"/>
          </a:solidFill>
          <a:latin typeface="+mn-lt"/>
          <a:ea typeface="+mn-ea"/>
          <a:cs typeface="+mn-cs"/>
        </a:defRPr>
      </a:lvl4pPr>
      <a:lvl5pPr marL="1836000" indent="0" algn="l" defTabSz="457200" rtl="0" eaLnBrk="1" latinLnBrk="0" hangingPunct="1">
        <a:spcBef>
          <a:spcPts val="0"/>
        </a:spcBef>
        <a:buClr>
          <a:schemeClr val="accent1"/>
        </a:buClr>
        <a:buFont typeface="Arial" pitchFamily="34" charset="0"/>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03" userDrawn="1">
          <p15:clr>
            <a:srgbClr val="F26B43"/>
          </p15:clr>
        </p15:guide>
        <p15:guide id="1" pos="3840" userDrawn="1">
          <p15:clr>
            <a:srgbClr val="F26B43"/>
          </p15:clr>
        </p15:guide>
        <p15:guide id="2" pos="301" userDrawn="1">
          <p15:clr>
            <a:srgbClr val="F26B43"/>
          </p15:clr>
        </p15:guide>
        <p15:guide id="3" pos="227" userDrawn="1">
          <p15:clr>
            <a:srgbClr val="F26B43"/>
          </p15:clr>
        </p15:guide>
        <p15:guide id="4" pos="7379" userDrawn="1">
          <p15:clr>
            <a:srgbClr val="F26B43"/>
          </p15:clr>
        </p15:guide>
        <p15:guide id="5" pos="7453" userDrawn="1">
          <p15:clr>
            <a:srgbClr val="F26B43"/>
          </p15:clr>
        </p15:guide>
        <p15:guide id="6" orient="horz" pos="3838" userDrawn="1">
          <p15:clr>
            <a:srgbClr val="F26B43"/>
          </p15:clr>
        </p15:guide>
        <p15:guide id="7" orient="horz" pos="686" userDrawn="1">
          <p15:clr>
            <a:srgbClr val="F26B43"/>
          </p15:clr>
        </p15:guide>
        <p15:guide id="8" orient="horz" pos="41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27927"/>
            <a:ext cx="9908272" cy="1692302"/>
          </a:xfrm>
          <a:prstGeom prst="rect">
            <a:avLst/>
          </a:prstGeom>
        </p:spPr>
      </p:pic>
      <p:pic>
        <p:nvPicPr>
          <p:cNvPr id="17" name="bg object 17"/>
          <p:cNvPicPr/>
          <p:nvPr/>
        </p:nvPicPr>
        <p:blipFill>
          <a:blip r:embed="rId8" cstate="print"/>
          <a:stretch>
            <a:fillRect/>
          </a:stretch>
        </p:blipFill>
        <p:spPr>
          <a:xfrm>
            <a:off x="7014947" y="3959556"/>
            <a:ext cx="5175666" cy="2898443"/>
          </a:xfrm>
          <a:prstGeom prst="rect">
            <a:avLst/>
          </a:prstGeom>
        </p:spPr>
      </p:pic>
      <p:pic>
        <p:nvPicPr>
          <p:cNvPr id="18" name="bg object 18"/>
          <p:cNvPicPr/>
          <p:nvPr/>
        </p:nvPicPr>
        <p:blipFill>
          <a:blip r:embed="rId9" cstate="print"/>
          <a:stretch>
            <a:fillRect/>
          </a:stretch>
        </p:blipFill>
        <p:spPr>
          <a:xfrm>
            <a:off x="0" y="3946549"/>
            <a:ext cx="7014946" cy="2911450"/>
          </a:xfrm>
          <a:prstGeom prst="rect">
            <a:avLst/>
          </a:prstGeom>
        </p:spPr>
      </p:pic>
      <p:pic>
        <p:nvPicPr>
          <p:cNvPr id="19" name="bg object 19"/>
          <p:cNvPicPr/>
          <p:nvPr/>
        </p:nvPicPr>
        <p:blipFill>
          <a:blip r:embed="rId7" cstate="print"/>
          <a:stretch>
            <a:fillRect/>
          </a:stretch>
        </p:blipFill>
        <p:spPr>
          <a:xfrm>
            <a:off x="0" y="27927"/>
            <a:ext cx="9908272" cy="1692302"/>
          </a:xfrm>
          <a:prstGeom prst="rect">
            <a:avLst/>
          </a:prstGeom>
        </p:spPr>
      </p:pic>
      <p:pic>
        <p:nvPicPr>
          <p:cNvPr id="20" name="bg object 20"/>
          <p:cNvPicPr/>
          <p:nvPr/>
        </p:nvPicPr>
        <p:blipFill>
          <a:blip r:embed="rId10" cstate="print"/>
          <a:stretch>
            <a:fillRect/>
          </a:stretch>
        </p:blipFill>
        <p:spPr>
          <a:xfrm>
            <a:off x="10014205" y="1144"/>
            <a:ext cx="1991272" cy="839374"/>
          </a:xfrm>
          <a:prstGeom prst="rect">
            <a:avLst/>
          </a:prstGeom>
        </p:spPr>
      </p:pic>
      <p:pic>
        <p:nvPicPr>
          <p:cNvPr id="21" name="bg object 21"/>
          <p:cNvPicPr/>
          <p:nvPr/>
        </p:nvPicPr>
        <p:blipFill>
          <a:blip r:embed="rId11" cstate="print"/>
          <a:stretch>
            <a:fillRect/>
          </a:stretch>
        </p:blipFill>
        <p:spPr>
          <a:xfrm>
            <a:off x="0" y="3959556"/>
            <a:ext cx="12190614" cy="2898443"/>
          </a:xfrm>
          <a:prstGeom prst="rect">
            <a:avLst/>
          </a:prstGeom>
        </p:spPr>
      </p:pic>
      <p:sp>
        <p:nvSpPr>
          <p:cNvPr id="2" name="Holder 2"/>
          <p:cNvSpPr>
            <a:spLocks noGrp="1"/>
          </p:cNvSpPr>
          <p:nvPr>
            <p:ph type="title"/>
          </p:nvPr>
        </p:nvSpPr>
        <p:spPr>
          <a:xfrm>
            <a:off x="2653558" y="874459"/>
            <a:ext cx="6884883" cy="452119"/>
          </a:xfrm>
          <a:prstGeom prst="rect">
            <a:avLst/>
          </a:prstGeom>
        </p:spPr>
        <p:txBody>
          <a:bodyPr wrap="square" lIns="0" tIns="0" rIns="0" bIns="0">
            <a:spAutoFit/>
          </a:bodyPr>
          <a:lstStyle>
            <a:lvl1pPr>
              <a:defRPr sz="2800" b="0" i="0">
                <a:solidFill>
                  <a:srgbClr val="548235"/>
                </a:solidFill>
                <a:latin typeface="Arial"/>
                <a:cs typeface="Arial"/>
              </a:defRPr>
            </a:lvl1pPr>
          </a:lstStyle>
          <a:p>
            <a:endParaRPr/>
          </a:p>
        </p:txBody>
      </p:sp>
      <p:sp>
        <p:nvSpPr>
          <p:cNvPr id="3" name="Holder 3"/>
          <p:cNvSpPr>
            <a:spLocks noGrp="1"/>
          </p:cNvSpPr>
          <p:nvPr>
            <p:ph type="body" idx="1"/>
          </p:nvPr>
        </p:nvSpPr>
        <p:spPr>
          <a:xfrm>
            <a:off x="643648" y="2994641"/>
            <a:ext cx="10398125" cy="23088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21376123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833" y="1090515"/>
            <a:ext cx="11469707" cy="1143000"/>
          </a:xfrm>
          <a:prstGeom prst="rect">
            <a:avLst/>
          </a:prstGeom>
        </p:spPr>
        <p:txBody>
          <a:bodyPr vert="horz" lIns="91440" tIns="45720" rIns="91440" bIns="45720" rtlCol="0" anchor="b">
            <a:normAutofit/>
          </a:bodyPr>
          <a:lstStyle/>
          <a:p>
            <a:r>
              <a:rPr lang="de-AT" dirty="0"/>
              <a:t>Mastertitelformat bearbeiten</a:t>
            </a:r>
            <a:endParaRPr lang="de-DE" dirty="0"/>
          </a:p>
        </p:txBody>
      </p:sp>
      <p:sp>
        <p:nvSpPr>
          <p:cNvPr id="3" name="Textplatzhalter 2"/>
          <p:cNvSpPr>
            <a:spLocks noGrp="1"/>
          </p:cNvSpPr>
          <p:nvPr>
            <p:ph type="body" idx="1"/>
          </p:nvPr>
        </p:nvSpPr>
        <p:spPr>
          <a:xfrm>
            <a:off x="359834" y="2344057"/>
            <a:ext cx="11472333" cy="3748768"/>
          </a:xfrm>
          <a:prstGeom prst="rect">
            <a:avLst/>
          </a:prstGeom>
        </p:spPr>
        <p:txBody>
          <a:bodyPr vert="horz" lIns="91440" tIns="45720" rIns="91440" bIns="45720" rtlCol="0">
            <a:normAutofit/>
          </a:body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11" name="Datumsplatzhalter 3"/>
          <p:cNvSpPr>
            <a:spLocks noGrp="1"/>
          </p:cNvSpPr>
          <p:nvPr>
            <p:ph type="dt" sz="half" idx="2"/>
          </p:nvPr>
        </p:nvSpPr>
        <p:spPr>
          <a:xfrm>
            <a:off x="353307" y="6356351"/>
            <a:ext cx="2844800" cy="365125"/>
          </a:xfrm>
          <a:prstGeom prst="rect">
            <a:avLst/>
          </a:prstGeom>
        </p:spPr>
        <p:txBody>
          <a:bodyPr vert="horz" lIns="91440" tIns="45720" rIns="91440" bIns="45720" rtlCol="0" anchor="ctr"/>
          <a:lstStyle>
            <a:lvl1pPr algn="l">
              <a:defRPr sz="1333">
                <a:solidFill>
                  <a:schemeClr val="tx1">
                    <a:tint val="75000"/>
                  </a:schemeClr>
                </a:solidFill>
              </a:defRPr>
            </a:lvl1pPr>
          </a:lstStyle>
          <a:p>
            <a:endParaRPr lang="de-DE" dirty="0"/>
          </a:p>
        </p:txBody>
      </p:sp>
      <p:sp>
        <p:nvSpPr>
          <p:cNvPr id="12"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de-DE" dirty="0"/>
          </a:p>
        </p:txBody>
      </p:sp>
      <p:sp>
        <p:nvSpPr>
          <p:cNvPr id="13" name="Foliennummernplatzhalter 5"/>
          <p:cNvSpPr>
            <a:spLocks noGrp="1"/>
          </p:cNvSpPr>
          <p:nvPr>
            <p:ph type="sldNum" sz="quarter" idx="4"/>
          </p:nvPr>
        </p:nvSpPr>
        <p:spPr>
          <a:xfrm>
            <a:off x="8984740" y="6356351"/>
            <a:ext cx="2844800"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E68C68F6-CEB4-C040-B3A3-CADDD499EB7C}" type="slidenum">
              <a:rPr lang="de-DE" smtClean="0"/>
              <a:pPr/>
              <a:t>‹Nr.›</a:t>
            </a:fld>
            <a:endParaRPr lang="de-DE" dirty="0"/>
          </a:p>
        </p:txBody>
      </p:sp>
      <p:cxnSp>
        <p:nvCxnSpPr>
          <p:cNvPr id="14" name="Gerade Verbindung 13"/>
          <p:cNvCxnSpPr/>
          <p:nvPr/>
        </p:nvCxnSpPr>
        <p:spPr>
          <a:xfrm>
            <a:off x="474136" y="6311900"/>
            <a:ext cx="11231033" cy="0"/>
          </a:xfrm>
          <a:prstGeom prst="line">
            <a:avLst/>
          </a:prstGeom>
          <a:ln w="6350" cmpd="sng">
            <a:solidFill>
              <a:schemeClr val="bg1">
                <a:lumMod val="75000"/>
              </a:schemeClr>
            </a:solidFill>
          </a:ln>
          <a:effectLst/>
        </p:spPr>
        <p:style>
          <a:lnRef idx="3">
            <a:schemeClr val="dk1"/>
          </a:lnRef>
          <a:fillRef idx="0">
            <a:schemeClr val="dk1"/>
          </a:fillRef>
          <a:effectRef idx="2">
            <a:schemeClr val="dk1"/>
          </a:effectRef>
          <a:fontRef idx="minor">
            <a:schemeClr val="tx1"/>
          </a:fontRef>
        </p:style>
      </p:cxnSp>
      <p:cxnSp>
        <p:nvCxnSpPr>
          <p:cNvPr id="10" name="Gerade Verbindung 13"/>
          <p:cNvCxnSpPr/>
          <p:nvPr/>
        </p:nvCxnSpPr>
        <p:spPr>
          <a:xfrm>
            <a:off x="474136" y="6311900"/>
            <a:ext cx="11231033" cy="0"/>
          </a:xfrm>
          <a:prstGeom prst="line">
            <a:avLst/>
          </a:prstGeom>
          <a:ln w="6350" cmpd="sng">
            <a:solidFill>
              <a:schemeClr val="bg1">
                <a:lumMod val="75000"/>
              </a:schemeClr>
            </a:solidFill>
          </a:ln>
          <a:effectLst/>
        </p:spPr>
        <p:style>
          <a:lnRef idx="3">
            <a:schemeClr val="dk1"/>
          </a:lnRef>
          <a:fillRef idx="0">
            <a:schemeClr val="dk1"/>
          </a:fillRef>
          <a:effectRef idx="2">
            <a:schemeClr val="dk1"/>
          </a:effectRef>
          <a:fontRef idx="minor">
            <a:schemeClr val="tx1"/>
          </a:fontRef>
        </p:style>
      </p:cxnSp>
      <p:pic>
        <p:nvPicPr>
          <p:cNvPr id="15" name="Grafik 14"/>
          <p:cNvPicPr>
            <a:picLocks noChangeAspect="1"/>
          </p:cNvPicPr>
          <p:nvPr userDrawn="1"/>
        </p:nvPicPr>
        <p:blipFill>
          <a:blip r:embed="rId22"/>
          <a:stretch>
            <a:fillRect/>
          </a:stretch>
        </p:blipFill>
        <p:spPr>
          <a:xfrm>
            <a:off x="160459" y="112272"/>
            <a:ext cx="2269592" cy="780245"/>
          </a:xfrm>
          <a:prstGeom prst="rect">
            <a:avLst/>
          </a:prstGeom>
        </p:spPr>
      </p:pic>
      <p:pic>
        <p:nvPicPr>
          <p:cNvPr id="16" name="Imagen 6"/>
          <p:cNvPicPr>
            <a:picLocks noChangeAspect="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9212210" y="195166"/>
            <a:ext cx="3126316" cy="89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55356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Lst>
  <p:hf hdr="0"/>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800"/>
        </a:spcBef>
        <a:spcAft>
          <a:spcPts val="0"/>
        </a:spcAft>
        <a:buClr>
          <a:srgbClr val="F7A600"/>
        </a:buClr>
        <a:buFont typeface="Arial" pitchFamily="34" charset="0"/>
        <a:buNone/>
        <a:defRPr sz="3200" kern="1200">
          <a:solidFill>
            <a:schemeClr val="tx1"/>
          </a:solidFill>
          <a:latin typeface="+mn-lt"/>
          <a:ea typeface="+mn-ea"/>
          <a:cs typeface="+mn-cs"/>
        </a:defRPr>
      </a:lvl1pPr>
      <a:lvl2pPr marL="609585" indent="0" algn="l" defTabSz="609585" rtl="0" eaLnBrk="1" latinLnBrk="0" hangingPunct="1">
        <a:spcBef>
          <a:spcPts val="0"/>
        </a:spcBef>
        <a:buClr>
          <a:srgbClr val="F7A600"/>
        </a:buClr>
        <a:buFont typeface="Arial" pitchFamily="34" charset="0"/>
        <a:buNone/>
        <a:defRPr sz="3200" kern="1200">
          <a:solidFill>
            <a:schemeClr val="tx1"/>
          </a:solidFill>
          <a:latin typeface="+mn-lt"/>
          <a:ea typeface="+mn-ea"/>
          <a:cs typeface="+mn-cs"/>
        </a:defRPr>
      </a:lvl2pPr>
      <a:lvl3pPr marL="1219170" indent="0" algn="l" defTabSz="609585" rtl="0" eaLnBrk="1" latinLnBrk="0" hangingPunct="1">
        <a:spcBef>
          <a:spcPts val="0"/>
        </a:spcBef>
        <a:buClr>
          <a:srgbClr val="F7A600"/>
        </a:buClr>
        <a:buFont typeface="Arial" pitchFamily="34" charset="0"/>
        <a:buNone/>
        <a:defRPr sz="2667" kern="1200">
          <a:solidFill>
            <a:schemeClr val="tx1"/>
          </a:solidFill>
          <a:latin typeface="+mn-lt"/>
          <a:ea typeface="+mn-ea"/>
          <a:cs typeface="+mn-cs"/>
        </a:defRPr>
      </a:lvl3pPr>
      <a:lvl4pPr marL="1828754" indent="0" algn="l" defTabSz="609585" rtl="0" eaLnBrk="1" latinLnBrk="0" hangingPunct="1">
        <a:spcBef>
          <a:spcPts val="0"/>
        </a:spcBef>
        <a:buClr>
          <a:srgbClr val="F7A600"/>
        </a:buClr>
        <a:buFont typeface="Arial" pitchFamily="34" charset="0"/>
        <a:buNone/>
        <a:defRPr sz="2667" kern="1200">
          <a:solidFill>
            <a:schemeClr val="tx1"/>
          </a:solidFill>
          <a:latin typeface="+mn-lt"/>
          <a:ea typeface="+mn-ea"/>
          <a:cs typeface="+mn-cs"/>
        </a:defRPr>
      </a:lvl4pPr>
      <a:lvl5pPr marL="2447939" indent="0" algn="l" defTabSz="609585" rtl="0" eaLnBrk="1" latinLnBrk="0" hangingPunct="1">
        <a:spcBef>
          <a:spcPts val="0"/>
        </a:spcBef>
        <a:buClr>
          <a:srgbClr val="F7A600"/>
        </a:buClr>
        <a:buFont typeface="Arial" pitchFamily="34" charset="0"/>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03">
          <p15:clr>
            <a:srgbClr val="F26B43"/>
          </p15:clr>
        </p15:guide>
        <p15:guide id="1" pos="2880">
          <p15:clr>
            <a:srgbClr val="F26B43"/>
          </p15:clr>
        </p15:guide>
        <p15:guide id="2" pos="226">
          <p15:clr>
            <a:srgbClr val="F26B43"/>
          </p15:clr>
        </p15:guide>
        <p15:guide id="3" pos="170">
          <p15:clr>
            <a:srgbClr val="F26B43"/>
          </p15:clr>
        </p15:guide>
        <p15:guide id="4" pos="5534">
          <p15:clr>
            <a:srgbClr val="F26B43"/>
          </p15:clr>
        </p15:guide>
        <p15:guide id="5" pos="5590">
          <p15:clr>
            <a:srgbClr val="F26B43"/>
          </p15:clr>
        </p15:guide>
        <p15:guide id="6" orient="horz" pos="3838">
          <p15:clr>
            <a:srgbClr val="F26B43"/>
          </p15:clr>
        </p15:guide>
        <p15:guide id="7" orient="horz" pos="686">
          <p15:clr>
            <a:srgbClr val="F26B43"/>
          </p15:clr>
        </p15:guide>
        <p15:guide id="8" orient="horz" pos="41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rowdcircus.com/plattformen/1000x1000"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aul.bio/" TargetMode="External"/><Relationship Id="rId2" Type="http://schemas.openxmlformats.org/officeDocument/2006/relationships/hyperlink" Target="mailto:Paul.Hofmann@fh-joanneum.at"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finsmes.com/2018/06/business-plans-vs-ico-whitepapers-why-you-should-know-the-difference.html"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43511-AFAC-40FE-B9A6-346406357D15}"/>
              </a:ext>
            </a:extLst>
          </p:cNvPr>
          <p:cNvSpPr>
            <a:spLocks noGrp="1"/>
          </p:cNvSpPr>
          <p:nvPr>
            <p:ph type="ctrTitle"/>
          </p:nvPr>
        </p:nvSpPr>
        <p:spPr>
          <a:xfrm>
            <a:off x="370115" y="1401885"/>
            <a:ext cx="11462052" cy="4012087"/>
          </a:xfrm>
        </p:spPr>
        <p:txBody>
          <a:bodyPr>
            <a:normAutofit fontScale="90000"/>
          </a:bodyPr>
          <a:lstStyle/>
          <a:p>
            <a:r>
              <a:rPr lang="en-GB" sz="4400" dirty="0"/>
              <a:t>Financial management for entrepreneurs – insights into financial strategies and guidance to support students and entrepreneurs </a:t>
            </a:r>
            <a:br>
              <a:rPr lang="de-DE" sz="4400" dirty="0"/>
            </a:br>
            <a:br>
              <a:rPr lang="de-DE" dirty="0"/>
            </a:br>
            <a:br>
              <a:rPr lang="de-DE" dirty="0"/>
            </a:br>
            <a:r>
              <a:rPr lang="de-DE" sz="3100" dirty="0" err="1"/>
              <a:t>Overview</a:t>
            </a:r>
            <a:br>
              <a:rPr lang="de-DE" dirty="0"/>
            </a:br>
            <a:endParaRPr lang="de-DE" dirty="0"/>
          </a:p>
        </p:txBody>
      </p:sp>
      <p:sp>
        <p:nvSpPr>
          <p:cNvPr id="3" name="Untertitel 2">
            <a:extLst>
              <a:ext uri="{FF2B5EF4-FFF2-40B4-BE49-F238E27FC236}">
                <a16:creationId xmlns:a16="http://schemas.microsoft.com/office/drawing/2014/main" id="{502F020C-6459-4A17-8BA4-D658C3A56F7C}"/>
              </a:ext>
            </a:extLst>
          </p:cNvPr>
          <p:cNvSpPr>
            <a:spLocks noGrp="1"/>
          </p:cNvSpPr>
          <p:nvPr>
            <p:ph type="subTitle" idx="1"/>
          </p:nvPr>
        </p:nvSpPr>
        <p:spPr>
          <a:xfrm>
            <a:off x="370115" y="5413972"/>
            <a:ext cx="11462052" cy="804492"/>
          </a:xfrm>
        </p:spPr>
        <p:txBody>
          <a:bodyPr/>
          <a:lstStyle/>
          <a:p>
            <a:r>
              <a:rPr lang="de-DE" dirty="0"/>
              <a:t>Paul Hofmann</a:t>
            </a:r>
          </a:p>
        </p:txBody>
      </p:sp>
    </p:spTree>
    <p:extLst>
      <p:ext uri="{BB962C8B-B14F-4D97-AF65-F5344CB8AC3E}">
        <p14:creationId xmlns:p14="http://schemas.microsoft.com/office/powerpoint/2010/main" val="200206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9834" y="2004033"/>
            <a:ext cx="11643744" cy="4088793"/>
          </a:xfrm>
        </p:spPr>
        <p:txBody>
          <a:bodyPr>
            <a:normAutofit lnSpcReduction="10000"/>
          </a:bodyPr>
          <a:lstStyle/>
          <a:p>
            <a:endParaRPr lang="de-DE" sz="2800" dirty="0"/>
          </a:p>
          <a:p>
            <a:pPr marL="457189" indent="-457189">
              <a:buFont typeface="Arial" panose="020B0604020202020204" pitchFamily="34" charset="0"/>
              <a:buChar char="•"/>
            </a:pPr>
            <a:r>
              <a:rPr lang="de-DE" sz="2800" dirty="0" err="1"/>
              <a:t>campaign</a:t>
            </a:r>
            <a:r>
              <a:rPr lang="de-DE" sz="2800" dirty="0"/>
              <a:t>: all </a:t>
            </a:r>
            <a:r>
              <a:rPr lang="de-DE" sz="2800" dirty="0" err="1"/>
              <a:t>activities</a:t>
            </a:r>
            <a:r>
              <a:rPr lang="de-DE" sz="2800" dirty="0"/>
              <a:t> of the </a:t>
            </a:r>
            <a:r>
              <a:rPr lang="de-DE" sz="2800" dirty="0" err="1"/>
              <a:t>project</a:t>
            </a:r>
            <a:r>
              <a:rPr lang="de-DE" sz="2800" dirty="0"/>
              <a:t> </a:t>
            </a:r>
            <a:r>
              <a:rPr lang="de-DE" sz="2800" dirty="0" err="1"/>
              <a:t>to</a:t>
            </a:r>
            <a:r>
              <a:rPr lang="de-DE" sz="2800" dirty="0"/>
              <a:t> </a:t>
            </a:r>
            <a:r>
              <a:rPr lang="de-DE" sz="2800" dirty="0" err="1"/>
              <a:t>reach</a:t>
            </a:r>
            <a:r>
              <a:rPr lang="de-DE" sz="2800" dirty="0"/>
              <a:t> out </a:t>
            </a:r>
            <a:r>
              <a:rPr lang="de-DE" sz="2800" dirty="0" err="1"/>
              <a:t>to</a:t>
            </a:r>
            <a:r>
              <a:rPr lang="de-DE" sz="2800" dirty="0"/>
              <a:t> potential </a:t>
            </a:r>
            <a:r>
              <a:rPr lang="de-DE" sz="2800" dirty="0" err="1"/>
              <a:t>supporters</a:t>
            </a:r>
            <a:endParaRPr lang="de-DE" sz="2800" dirty="0"/>
          </a:p>
          <a:p>
            <a:pPr marL="457189" indent="-457189">
              <a:buFont typeface="Arial" panose="020B0604020202020204" pitchFamily="34" charset="0"/>
              <a:buChar char="•"/>
            </a:pPr>
            <a:r>
              <a:rPr lang="de-AT" sz="2800" dirty="0"/>
              <a:t>time: (</a:t>
            </a:r>
            <a:r>
              <a:rPr lang="de-AT" sz="2800" dirty="0" err="1"/>
              <a:t>often</a:t>
            </a:r>
            <a:r>
              <a:rPr lang="de-AT" sz="2800" dirty="0"/>
              <a:t>) </a:t>
            </a:r>
            <a:r>
              <a:rPr lang="de-AT" sz="2800" dirty="0" err="1"/>
              <a:t>specified</a:t>
            </a:r>
            <a:r>
              <a:rPr lang="de-AT" sz="2800" dirty="0"/>
              <a:t> time in </a:t>
            </a:r>
            <a:r>
              <a:rPr lang="de-AT" sz="2800" dirty="0" err="1"/>
              <a:t>which</a:t>
            </a:r>
            <a:r>
              <a:rPr lang="de-AT" sz="2800" dirty="0"/>
              <a:t> </a:t>
            </a:r>
            <a:r>
              <a:rPr lang="de-AT" sz="2800" dirty="0" err="1"/>
              <a:t>to</a:t>
            </a:r>
            <a:r>
              <a:rPr lang="de-AT" sz="2800" dirty="0"/>
              <a:t> </a:t>
            </a:r>
            <a:r>
              <a:rPr lang="de-AT" sz="2800" dirty="0" err="1"/>
              <a:t>reach</a:t>
            </a:r>
            <a:r>
              <a:rPr lang="de-AT" sz="2800" dirty="0"/>
              <a:t> the </a:t>
            </a:r>
            <a:r>
              <a:rPr lang="de-AT" sz="2800" dirty="0" err="1"/>
              <a:t>funding</a:t>
            </a:r>
            <a:r>
              <a:rPr lang="de-AT" sz="2800" dirty="0"/>
              <a:t> </a:t>
            </a:r>
            <a:r>
              <a:rPr lang="de-AT" sz="2800" dirty="0" err="1"/>
              <a:t>goal</a:t>
            </a:r>
            <a:endParaRPr lang="de-AT" sz="2800" dirty="0"/>
          </a:p>
          <a:p>
            <a:pPr marL="457189" indent="-457189">
              <a:buFont typeface="Arial" panose="020B0604020202020204" pitchFamily="34" charset="0"/>
              <a:buChar char="•"/>
            </a:pPr>
            <a:r>
              <a:rPr lang="de-AT" sz="2800" dirty="0" err="1"/>
              <a:t>goal</a:t>
            </a:r>
            <a:r>
              <a:rPr lang="de-AT" sz="2800" dirty="0"/>
              <a:t>: </a:t>
            </a:r>
            <a:r>
              <a:rPr lang="de-AT" sz="2800" dirty="0" err="1"/>
              <a:t>sum</a:t>
            </a:r>
            <a:r>
              <a:rPr lang="de-AT" sz="2800" dirty="0"/>
              <a:t> of money </a:t>
            </a:r>
            <a:r>
              <a:rPr lang="de-AT" sz="2800" dirty="0" err="1"/>
              <a:t>specified</a:t>
            </a:r>
            <a:r>
              <a:rPr lang="de-AT" sz="2800" dirty="0"/>
              <a:t> </a:t>
            </a:r>
            <a:r>
              <a:rPr lang="de-AT" sz="2800" dirty="0" err="1"/>
              <a:t>by</a:t>
            </a:r>
            <a:r>
              <a:rPr lang="de-AT" sz="2800" dirty="0"/>
              <a:t> the </a:t>
            </a:r>
            <a:r>
              <a:rPr lang="de-AT" sz="2800" dirty="0" err="1"/>
              <a:t>project</a:t>
            </a:r>
            <a:r>
              <a:rPr lang="de-AT" sz="2800" dirty="0"/>
              <a:t> </a:t>
            </a:r>
            <a:r>
              <a:rPr lang="de-AT" sz="2800" dirty="0" err="1"/>
              <a:t>owner</a:t>
            </a:r>
            <a:endParaRPr lang="de-AT" sz="2800" dirty="0"/>
          </a:p>
          <a:p>
            <a:pPr marL="457189" indent="-457189">
              <a:buFont typeface="Arial" panose="020B0604020202020204" pitchFamily="34" charset="0"/>
              <a:buChar char="•"/>
            </a:pPr>
            <a:r>
              <a:rPr lang="de-AT" sz="2800" dirty="0" err="1"/>
              <a:t>threshold</a:t>
            </a:r>
            <a:r>
              <a:rPr lang="de-AT" sz="2800" dirty="0"/>
              <a:t>: </a:t>
            </a:r>
            <a:r>
              <a:rPr lang="de-AT" sz="2800" dirty="0" err="1"/>
              <a:t>minimum</a:t>
            </a:r>
            <a:r>
              <a:rPr lang="de-AT" sz="2800" dirty="0"/>
              <a:t> </a:t>
            </a:r>
            <a:r>
              <a:rPr lang="de-AT" sz="2800" dirty="0" err="1"/>
              <a:t>funding</a:t>
            </a:r>
            <a:r>
              <a:rPr lang="de-AT" sz="2800" dirty="0"/>
              <a:t> </a:t>
            </a:r>
            <a:r>
              <a:rPr lang="de-AT" sz="2800" dirty="0" err="1"/>
              <a:t>goal</a:t>
            </a:r>
            <a:r>
              <a:rPr lang="de-AT" sz="2800" dirty="0"/>
              <a:t> (</a:t>
            </a:r>
            <a:r>
              <a:rPr lang="de-AT" sz="2800" dirty="0" err="1"/>
              <a:t>where</a:t>
            </a:r>
            <a:r>
              <a:rPr lang="de-AT" sz="2800" dirty="0"/>
              <a:t> </a:t>
            </a:r>
            <a:r>
              <a:rPr lang="de-AT" sz="2800" dirty="0" err="1"/>
              <a:t>applicable</a:t>
            </a:r>
            <a:r>
              <a:rPr lang="de-AT" sz="2800" dirty="0"/>
              <a:t>)</a:t>
            </a:r>
          </a:p>
          <a:p>
            <a:pPr marL="457189" indent="-457189">
              <a:buFont typeface="Arial" panose="020B0604020202020204" pitchFamily="34" charset="0"/>
              <a:buChar char="•"/>
            </a:pPr>
            <a:r>
              <a:rPr lang="de-AT" sz="2800" dirty="0" err="1"/>
              <a:t>maximum</a:t>
            </a:r>
            <a:r>
              <a:rPr lang="de-AT" sz="2800" dirty="0"/>
              <a:t>: </a:t>
            </a:r>
            <a:r>
              <a:rPr lang="de-AT" sz="2800" dirty="0" err="1"/>
              <a:t>maximum</a:t>
            </a:r>
            <a:r>
              <a:rPr lang="de-AT" sz="2800" dirty="0"/>
              <a:t> </a:t>
            </a:r>
            <a:r>
              <a:rPr lang="de-AT" sz="2800" dirty="0" err="1"/>
              <a:t>funding</a:t>
            </a:r>
            <a:r>
              <a:rPr lang="de-AT" sz="2800" dirty="0"/>
              <a:t> </a:t>
            </a:r>
            <a:r>
              <a:rPr lang="de-AT" sz="2800" dirty="0" err="1"/>
              <a:t>goal</a:t>
            </a:r>
            <a:r>
              <a:rPr lang="de-AT" sz="2800" dirty="0"/>
              <a:t> (</a:t>
            </a:r>
            <a:r>
              <a:rPr lang="de-AT" sz="2800" dirty="0" err="1"/>
              <a:t>where</a:t>
            </a:r>
            <a:r>
              <a:rPr lang="de-AT" sz="2800" dirty="0"/>
              <a:t> </a:t>
            </a:r>
            <a:r>
              <a:rPr lang="de-AT" sz="2800" dirty="0" err="1"/>
              <a:t>applicable</a:t>
            </a:r>
            <a:r>
              <a:rPr lang="de-AT" sz="2800" dirty="0"/>
              <a:t>)</a:t>
            </a:r>
          </a:p>
          <a:p>
            <a:pPr marL="457189" indent="-457189">
              <a:buFont typeface="Arial" panose="020B0604020202020204" pitchFamily="34" charset="0"/>
              <a:buChar char="•"/>
            </a:pPr>
            <a:r>
              <a:rPr lang="de-AT" sz="2800" dirty="0" err="1"/>
              <a:t>Rewards</a:t>
            </a:r>
            <a:r>
              <a:rPr lang="de-AT" sz="2800" dirty="0"/>
              <a:t>: material </a:t>
            </a:r>
            <a:r>
              <a:rPr lang="de-AT" sz="2800" dirty="0" err="1"/>
              <a:t>or</a:t>
            </a:r>
            <a:r>
              <a:rPr lang="de-AT" sz="2800" dirty="0"/>
              <a:t> </a:t>
            </a:r>
            <a:r>
              <a:rPr lang="de-AT" sz="2800" dirty="0" err="1"/>
              <a:t>immaterial</a:t>
            </a:r>
            <a:r>
              <a:rPr lang="de-AT" sz="2800" dirty="0"/>
              <a:t> </a:t>
            </a:r>
            <a:r>
              <a:rPr lang="de-AT" sz="2800" dirty="0" err="1"/>
              <a:t>items</a:t>
            </a:r>
            <a:r>
              <a:rPr lang="de-AT" sz="2800" dirty="0"/>
              <a:t> </a:t>
            </a:r>
            <a:r>
              <a:rPr lang="de-AT" sz="2800" dirty="0" err="1"/>
              <a:t>given</a:t>
            </a:r>
            <a:r>
              <a:rPr lang="de-AT" sz="2800" dirty="0"/>
              <a:t> </a:t>
            </a:r>
            <a:r>
              <a:rPr lang="de-AT" sz="2800" dirty="0" err="1"/>
              <a:t>to</a:t>
            </a:r>
            <a:r>
              <a:rPr lang="de-AT" sz="2800" dirty="0"/>
              <a:t> the </a:t>
            </a:r>
            <a:r>
              <a:rPr lang="de-AT" sz="2800" dirty="0" err="1"/>
              <a:t>supporter</a:t>
            </a:r>
            <a:r>
              <a:rPr lang="de-AT" sz="2800" dirty="0"/>
              <a:t> </a:t>
            </a:r>
            <a:r>
              <a:rPr lang="de-AT" sz="2800" dirty="0" err="1"/>
              <a:t>during</a:t>
            </a:r>
            <a:r>
              <a:rPr lang="de-AT" sz="2800" dirty="0"/>
              <a:t> </a:t>
            </a:r>
            <a:r>
              <a:rPr lang="de-AT" sz="2800" dirty="0" err="1"/>
              <a:t>reward-based</a:t>
            </a:r>
            <a:r>
              <a:rPr lang="de-AT" sz="2800" dirty="0"/>
              <a:t> Crowdfunding</a:t>
            </a:r>
          </a:p>
        </p:txBody>
      </p:sp>
      <p:sp>
        <p:nvSpPr>
          <p:cNvPr id="2" name="Titel 1"/>
          <p:cNvSpPr>
            <a:spLocks noGrp="1"/>
          </p:cNvSpPr>
          <p:nvPr>
            <p:ph type="title"/>
          </p:nvPr>
        </p:nvSpPr>
        <p:spPr/>
        <p:txBody>
          <a:bodyPr/>
          <a:lstStyle/>
          <a:p>
            <a:r>
              <a:rPr lang="de-DE" sz="3600" dirty="0"/>
              <a:t>Crowdfunding </a:t>
            </a:r>
            <a:r>
              <a:rPr lang="de-DE" sz="3600" dirty="0" err="1"/>
              <a:t>Terminology</a:t>
            </a:r>
            <a:r>
              <a:rPr lang="de-DE" sz="3600" dirty="0"/>
              <a:t>: </a:t>
            </a:r>
            <a:r>
              <a:rPr lang="de-DE" sz="3600" dirty="0" err="1"/>
              <a:t>Campaign</a:t>
            </a:r>
            <a:r>
              <a:rPr lang="de-DE" sz="3600" dirty="0"/>
              <a:t> Terms</a:t>
            </a:r>
          </a:p>
        </p:txBody>
      </p:sp>
    </p:spTree>
    <p:extLst>
      <p:ext uri="{BB962C8B-B14F-4D97-AF65-F5344CB8AC3E}">
        <p14:creationId xmlns:p14="http://schemas.microsoft.com/office/powerpoint/2010/main" val="428650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74738" y="2856229"/>
            <a:ext cx="4685665" cy="1483360"/>
          </a:xfrm>
          <a:prstGeom prst="rect">
            <a:avLst/>
          </a:prstGeom>
        </p:spPr>
        <p:txBody>
          <a:bodyPr vert="horz" wrap="square" lIns="0" tIns="14605" rIns="0" bIns="0" rtlCol="0">
            <a:spAutoFit/>
          </a:bodyPr>
          <a:lstStyle/>
          <a:p>
            <a:pPr marL="12700" marR="5080" lvl="0" indent="0" algn="l" defTabSz="914400" rtl="0" eaLnBrk="1" fontAlgn="auto" latinLnBrk="0" hangingPunct="1">
              <a:lnSpc>
                <a:spcPct val="99500"/>
              </a:lnSpc>
              <a:spcBef>
                <a:spcPts val="115"/>
              </a:spcBef>
              <a:spcAft>
                <a:spcPts val="0"/>
              </a:spcAft>
              <a:buClrTx/>
              <a:buSzTx/>
              <a:buFontTx/>
              <a:buNone/>
              <a:tabLst/>
              <a:defRPr/>
            </a:pPr>
            <a:r>
              <a:rPr kumimoji="0" sz="24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For </a:t>
            </a:r>
            <a:r>
              <a:rPr kumimoji="0" sz="2400" b="1" i="0" u="none" strike="noStrike" kern="1200" cap="none" spc="-30" normalizeH="0" baseline="0" noProof="0" dirty="0">
                <a:ln>
                  <a:noFill/>
                </a:ln>
                <a:solidFill>
                  <a:schemeClr val="tx2">
                    <a:lumMod val="40000"/>
                    <a:lumOff val="60000"/>
                  </a:schemeClr>
                </a:solidFill>
                <a:effectLst/>
                <a:uLnTx/>
                <a:uFillTx/>
                <a:latin typeface="Arial"/>
                <a:ea typeface="+mn-ea"/>
                <a:cs typeface="Arial"/>
              </a:rPr>
              <a:t>Tourism</a:t>
            </a:r>
            <a:r>
              <a:rPr kumimoji="0" sz="2400" b="0" i="0" u="none" strike="noStrike" kern="1200" cap="none" spc="-30"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it can be used in </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promotion, </a:t>
            </a:r>
            <a:r>
              <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pre-sales, </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marketing, </a:t>
            </a:r>
            <a:r>
              <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tests, maintenance</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and</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protection, </a:t>
            </a:r>
            <a:r>
              <a:rPr kumimoji="0" sz="2400" b="0" i="0" u="none" strike="noStrike" kern="1200" cap="none" spc="-650"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and</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many</a:t>
            </a:r>
            <a:r>
              <a:rPr kumimoji="0" sz="24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others</a:t>
            </a:r>
            <a:endParaRPr kumimoji="0" sz="24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p:txBody>
      </p:sp>
      <p:sp>
        <p:nvSpPr>
          <p:cNvPr id="3" name="object 3"/>
          <p:cNvSpPr txBox="1"/>
          <p:nvPr/>
        </p:nvSpPr>
        <p:spPr>
          <a:xfrm>
            <a:off x="1038405" y="2324100"/>
            <a:ext cx="4956810" cy="2552700"/>
          </a:xfrm>
          <a:prstGeom prst="rect">
            <a:avLst/>
          </a:prstGeom>
          <a:solidFill>
            <a:srgbClr val="548EC1"/>
          </a:solidFill>
        </p:spPr>
        <p:txBody>
          <a:bodyPr vert="horz" wrap="square" lIns="0" tIns="5715" rIns="0" bIns="0" rtlCol="0">
            <a:spAutoFit/>
          </a:bodyPr>
          <a:lstStyle/>
          <a:p>
            <a:pPr marL="0" marR="0" lvl="0" indent="0" algn="l" defTabSz="914400" rtl="0" eaLnBrk="1" fontAlgn="auto" latinLnBrk="0" hangingPunct="1">
              <a:lnSpc>
                <a:spcPct val="100000"/>
              </a:lnSpc>
              <a:spcBef>
                <a:spcPts val="45"/>
              </a:spcBef>
              <a:spcAft>
                <a:spcPts val="0"/>
              </a:spcAft>
              <a:buClrTx/>
              <a:buSzTx/>
              <a:buFontTx/>
              <a:buNone/>
              <a:tabLst/>
              <a:defRPr/>
            </a:pPr>
            <a:endParaRPr kumimoji="0" sz="3700" b="0" i="0" u="none" strike="noStrike" kern="1200" cap="none" spc="0" normalizeH="0" baseline="0" noProof="0" dirty="0">
              <a:ln>
                <a:noFill/>
              </a:ln>
              <a:solidFill>
                <a:prstClr val="black"/>
              </a:solidFill>
              <a:effectLst/>
              <a:uLnTx/>
              <a:uFillTx/>
              <a:latin typeface="Times New Roman"/>
              <a:ea typeface="+mn-ea"/>
              <a:cs typeface="Times New Roman"/>
            </a:endParaRPr>
          </a:p>
          <a:p>
            <a:pPr marL="354965" marR="342265" lvl="0" indent="0" algn="ctr" defTabSz="914400" rtl="0" eaLnBrk="1" fontAlgn="auto" latinLnBrk="0" hangingPunct="1">
              <a:lnSpc>
                <a:spcPct val="99500"/>
              </a:lnSpc>
              <a:spcBef>
                <a:spcPts val="5"/>
              </a:spcBef>
              <a:spcAft>
                <a:spcPts val="0"/>
              </a:spcAft>
              <a:buClrTx/>
              <a:buSzTx/>
              <a:buFontTx/>
              <a:buNone/>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Crowdfunding</a:t>
            </a:r>
            <a:r>
              <a:rPr kumimoji="0" sz="2400" b="1"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can</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be</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used</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for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marketing, </a:t>
            </a:r>
            <a:r>
              <a:rPr kumimoji="0" sz="2400" b="0" i="0" u="none" strike="noStrike" kern="1200" cap="none" spc="0" normalizeH="0" baseline="0" noProof="0" dirty="0">
                <a:ln>
                  <a:noFill/>
                </a:ln>
                <a:solidFill>
                  <a:prstClr val="black"/>
                </a:solidFill>
                <a:effectLst/>
                <a:uLnTx/>
                <a:uFillTx/>
                <a:latin typeface="Arial"/>
                <a:ea typeface="+mn-ea"/>
                <a:cs typeface="Arial"/>
              </a:rPr>
              <a:t>market research, </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community outreach </a:t>
            </a:r>
            <a:r>
              <a:rPr kumimoji="0" sz="2400" b="0" i="0" u="none" strike="noStrike" kern="1200" cap="none" spc="0" normalizeH="0" baseline="0" noProof="0" dirty="0">
                <a:ln>
                  <a:noFill/>
                </a:ln>
                <a:solidFill>
                  <a:prstClr val="black"/>
                </a:solidFill>
                <a:effectLst/>
                <a:uLnTx/>
                <a:uFillTx/>
                <a:latin typeface="Arial"/>
                <a:ea typeface="+mn-ea"/>
                <a:cs typeface="Arial"/>
              </a:rPr>
              <a:t>and press </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activities.</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300480" algn="l"/>
              </a:tabLst>
            </a:pPr>
            <a:r>
              <a:rPr sz="3800" b="1" dirty="0">
                <a:latin typeface="Arial"/>
                <a:cs typeface="Arial"/>
              </a:rPr>
              <a:t>Uses	</a:t>
            </a:r>
            <a:r>
              <a:rPr sz="3800" b="1" spc="-5" dirty="0">
                <a:latin typeface="Arial"/>
                <a:cs typeface="Arial"/>
              </a:rPr>
              <a:t>of</a:t>
            </a:r>
            <a:r>
              <a:rPr sz="3800" b="1" spc="-95" dirty="0">
                <a:latin typeface="Arial"/>
                <a:cs typeface="Arial"/>
              </a:rPr>
              <a:t> </a:t>
            </a:r>
            <a:r>
              <a:rPr sz="3800" b="1" dirty="0">
                <a:latin typeface="Arial"/>
                <a:cs typeface="Arial"/>
              </a:rPr>
              <a:t>CF</a:t>
            </a:r>
            <a:endParaRPr sz="3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3469" y="2897802"/>
            <a:ext cx="9453880" cy="1433195"/>
          </a:xfrm>
          <a:prstGeom prst="rect">
            <a:avLst/>
          </a:prstGeom>
        </p:spPr>
        <p:txBody>
          <a:bodyPr vert="horz" wrap="square" lIns="0" tIns="0" rIns="0" bIns="0" rtlCol="0">
            <a:spAutoFit/>
          </a:bodyPr>
          <a:lstStyle/>
          <a:p>
            <a:pPr marL="0" marR="0" lvl="0" indent="0" algn="l" defTabSz="914400" rtl="0" eaLnBrk="1" fontAlgn="auto" latinLnBrk="0" hangingPunct="1">
              <a:lnSpc>
                <a:spcPts val="2615"/>
              </a:lnSpc>
              <a:spcBef>
                <a:spcPts val="0"/>
              </a:spcBef>
              <a:spcAft>
                <a:spcPts val="0"/>
              </a:spcAft>
              <a:buClrTx/>
              <a:buSzTx/>
              <a:buFontTx/>
              <a:buNone/>
              <a:tabLst>
                <a:tab pos="4793615" algn="l"/>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Crowdfunding</a:t>
            </a:r>
            <a:r>
              <a:rPr kumimoji="0" sz="2400" b="1"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can</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be</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used</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for	</a:t>
            </a:r>
            <a:r>
              <a:rPr kumimoji="0" sz="2400" b="1" i="0" u="none" strike="noStrike" kern="1200" cap="none" spc="0" normalizeH="0" baseline="0" noProof="0" dirty="0">
                <a:ln>
                  <a:noFill/>
                </a:ln>
                <a:solidFill>
                  <a:srgbClr val="70AD47"/>
                </a:solidFill>
                <a:effectLst/>
                <a:uLnTx/>
                <a:uFillTx/>
                <a:latin typeface="Arial"/>
                <a:ea typeface="+mn-ea"/>
                <a:cs typeface="Arial"/>
              </a:rPr>
              <a:t>For</a:t>
            </a:r>
            <a:r>
              <a:rPr kumimoji="0" sz="2400" b="1" i="0" u="none" strike="noStrike" kern="1200" cap="none" spc="-10" normalizeH="0" baseline="0" noProof="0" dirty="0">
                <a:ln>
                  <a:noFill/>
                </a:ln>
                <a:solidFill>
                  <a:srgbClr val="70AD47"/>
                </a:solidFill>
                <a:effectLst/>
                <a:uLnTx/>
                <a:uFillTx/>
                <a:latin typeface="Arial"/>
                <a:ea typeface="+mn-ea"/>
                <a:cs typeface="Arial"/>
              </a:rPr>
              <a:t> </a:t>
            </a:r>
            <a:r>
              <a:rPr kumimoji="0" sz="2400" b="1" i="0" u="none" strike="noStrike" kern="1200" cap="none" spc="-30" normalizeH="0" baseline="0" noProof="0" dirty="0">
                <a:ln>
                  <a:noFill/>
                </a:ln>
                <a:solidFill>
                  <a:srgbClr val="70AD47"/>
                </a:solidFill>
                <a:effectLst/>
                <a:uLnTx/>
                <a:uFillTx/>
                <a:latin typeface="Arial"/>
                <a:ea typeface="+mn-ea"/>
                <a:cs typeface="Arial"/>
              </a:rPr>
              <a:t>Tourism</a:t>
            </a:r>
            <a:r>
              <a:rPr kumimoji="0" sz="2400" b="0" i="0" u="none" strike="noStrike" kern="1200" cap="none" spc="-30" normalizeH="0" baseline="0" noProof="0" dirty="0">
                <a:ln>
                  <a:noFill/>
                </a:ln>
                <a:solidFill>
                  <a:srgbClr val="70AD47"/>
                </a:solidFill>
                <a:effectLst/>
                <a:uLnTx/>
                <a:uFillTx/>
                <a:latin typeface="Arial"/>
                <a:ea typeface="+mn-ea"/>
                <a:cs typeface="Arial"/>
              </a:rPr>
              <a:t>,</a:t>
            </a:r>
            <a:r>
              <a:rPr kumimoji="0" sz="2400" b="0" i="0" u="none" strike="noStrike" kern="1200" cap="none" spc="-10"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it</a:t>
            </a:r>
            <a:r>
              <a:rPr kumimoji="0" sz="2400" b="0" i="0" u="none" strike="noStrike" kern="1200" cap="none" spc="-15"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can</a:t>
            </a:r>
            <a:r>
              <a:rPr kumimoji="0" sz="2400" b="0" i="0" u="none" strike="noStrike" kern="1200" cap="none" spc="-10"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be</a:t>
            </a:r>
            <a:r>
              <a:rPr kumimoji="0" sz="2400" b="0" i="0" u="none" strike="noStrike" kern="1200" cap="none" spc="-10"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used</a:t>
            </a:r>
            <a:r>
              <a:rPr kumimoji="0" sz="2400" b="0" i="0" u="none" strike="noStrike" kern="1200" cap="none" spc="-10"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in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41275" marR="0" lvl="0" indent="186055" algn="l" defTabSz="914400" rtl="0" eaLnBrk="1" fontAlgn="auto" latinLnBrk="0" hangingPunct="1">
              <a:lnSpc>
                <a:spcPts val="2900"/>
              </a:lnSpc>
              <a:spcBef>
                <a:spcPts val="40"/>
              </a:spcBef>
              <a:spcAft>
                <a:spcPts val="0"/>
              </a:spcAft>
              <a:buClrTx/>
              <a:buSzTx/>
              <a:buFontTx/>
              <a:buNone/>
              <a:tabLst>
                <a:tab pos="4793615" algn="l"/>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marketing,</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market</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research,	</a:t>
            </a:r>
            <a:r>
              <a:rPr kumimoji="0" sz="2400" b="0" i="0" u="none" strike="noStrike" kern="1200" cap="none" spc="-5" normalizeH="0" baseline="0" noProof="0" dirty="0">
                <a:ln>
                  <a:noFill/>
                </a:ln>
                <a:solidFill>
                  <a:srgbClr val="70AD47"/>
                </a:solidFill>
                <a:effectLst/>
                <a:uLnTx/>
                <a:uFillTx/>
                <a:latin typeface="Arial"/>
                <a:ea typeface="+mn-ea"/>
                <a:cs typeface="Arial"/>
              </a:rPr>
              <a:t>promotion, </a:t>
            </a:r>
            <a:r>
              <a:rPr kumimoji="0" sz="2400" b="0" i="0" u="none" strike="noStrike" kern="1200" cap="none" spc="0" normalizeH="0" baseline="0" noProof="0" dirty="0">
                <a:ln>
                  <a:noFill/>
                </a:ln>
                <a:solidFill>
                  <a:srgbClr val="70AD47"/>
                </a:solidFill>
                <a:effectLst/>
                <a:uLnTx/>
                <a:uFillTx/>
                <a:latin typeface="Arial"/>
                <a:ea typeface="+mn-ea"/>
                <a:cs typeface="Arial"/>
              </a:rPr>
              <a:t>pre-sales, </a:t>
            </a:r>
            <a:r>
              <a:rPr kumimoji="0" sz="2400" b="0" i="0" u="none" strike="noStrike" kern="1200" cap="none" spc="-5" normalizeH="0" baseline="0" noProof="0" dirty="0">
                <a:ln>
                  <a:noFill/>
                </a:ln>
                <a:solidFill>
                  <a:srgbClr val="70AD47"/>
                </a:solidFill>
                <a:effectLst/>
                <a:uLnTx/>
                <a:uFillTx/>
                <a:latin typeface="Arial"/>
                <a:ea typeface="+mn-ea"/>
                <a:cs typeface="Arial"/>
              </a:rPr>
              <a:t>marketing, </a:t>
            </a:r>
            <a:r>
              <a:rPr kumimoji="0" sz="2400" b="0" i="0" u="none" strike="noStrike" kern="1200" cap="none" spc="0" normalizeH="0" baseline="0" noProof="0" dirty="0">
                <a:ln>
                  <a:noFill/>
                </a:ln>
                <a:solidFill>
                  <a:srgbClr val="70AD47"/>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community</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outreach</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and</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press	</a:t>
            </a:r>
            <a:r>
              <a:rPr kumimoji="0" sz="2400" b="0" i="0" u="none" strike="noStrike" kern="1200" cap="none" spc="-5" normalizeH="0" baseline="0" noProof="0" dirty="0">
                <a:ln>
                  <a:noFill/>
                </a:ln>
                <a:solidFill>
                  <a:srgbClr val="70AD47"/>
                </a:solidFill>
                <a:effectLst/>
                <a:uLnTx/>
                <a:uFillTx/>
                <a:latin typeface="Arial"/>
                <a:ea typeface="+mn-ea"/>
                <a:cs typeface="Arial"/>
              </a:rPr>
              <a:t>tests,</a:t>
            </a:r>
            <a:r>
              <a:rPr kumimoji="0" sz="2400" b="0" i="0" u="none" strike="noStrike" kern="1200" cap="none" spc="0" normalizeH="0" baseline="0" noProof="0" dirty="0">
                <a:ln>
                  <a:noFill/>
                </a:ln>
                <a:solidFill>
                  <a:srgbClr val="70AD47"/>
                </a:solidFill>
                <a:effectLst/>
                <a:uLnTx/>
                <a:uFillTx/>
                <a:latin typeface="Arial"/>
                <a:ea typeface="+mn-ea"/>
                <a:cs typeface="Arial"/>
              </a:rPr>
              <a:t> </a:t>
            </a:r>
            <a:r>
              <a:rPr kumimoji="0" sz="2400" b="0" i="0" u="none" strike="noStrike" kern="1200" cap="none" spc="-5" normalizeH="0" baseline="0" noProof="0" dirty="0">
                <a:ln>
                  <a:noFill/>
                </a:ln>
                <a:solidFill>
                  <a:srgbClr val="70AD47"/>
                </a:solidFill>
                <a:effectLst/>
                <a:uLnTx/>
                <a:uFillTx/>
                <a:latin typeface="Arial"/>
                <a:ea typeface="+mn-ea"/>
                <a:cs typeface="Arial"/>
              </a:rPr>
              <a:t>maintenance</a:t>
            </a:r>
            <a:r>
              <a:rPr kumimoji="0" sz="2400" b="0" i="0" u="none" strike="noStrike" kern="1200" cap="none" spc="5"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and</a:t>
            </a:r>
            <a:r>
              <a:rPr kumimoji="0" sz="2400" b="0" i="0" u="none" strike="noStrike" kern="1200" cap="none" spc="5" normalizeH="0" baseline="0" noProof="0" dirty="0">
                <a:ln>
                  <a:noFill/>
                </a:ln>
                <a:solidFill>
                  <a:srgbClr val="70AD47"/>
                </a:solidFill>
                <a:effectLst/>
                <a:uLnTx/>
                <a:uFillTx/>
                <a:latin typeface="Arial"/>
                <a:ea typeface="+mn-ea"/>
                <a:cs typeface="Arial"/>
              </a:rPr>
              <a:t> </a:t>
            </a:r>
            <a:r>
              <a:rPr kumimoji="0" sz="2400" b="0" i="0" u="none" strike="noStrike" kern="1200" cap="none" spc="-5" normalizeH="0" baseline="0" noProof="0" dirty="0">
                <a:ln>
                  <a:noFill/>
                </a:ln>
                <a:solidFill>
                  <a:srgbClr val="70AD47"/>
                </a:solidFill>
                <a:effectLst/>
                <a:uLnTx/>
                <a:uFillTx/>
                <a:latin typeface="Arial"/>
                <a:ea typeface="+mn-ea"/>
                <a:cs typeface="Arial"/>
              </a:rPr>
              <a:t>protection,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498600" marR="0" lvl="0" indent="0" algn="l" defTabSz="914400" rtl="0" eaLnBrk="1" fontAlgn="auto" latinLnBrk="0" hangingPunct="1">
              <a:lnSpc>
                <a:spcPts val="2800"/>
              </a:lnSpc>
              <a:spcBef>
                <a:spcPts val="0"/>
              </a:spcBef>
              <a:spcAft>
                <a:spcPts val="0"/>
              </a:spcAft>
              <a:buClrTx/>
              <a:buSzTx/>
              <a:buFontTx/>
              <a:buNone/>
              <a:tabLst>
                <a:tab pos="4793615" algn="l"/>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activities.	</a:t>
            </a:r>
            <a:r>
              <a:rPr kumimoji="0" sz="2400" b="0" i="0" u="none" strike="noStrike" kern="1200" cap="none" spc="0" normalizeH="0" baseline="0" noProof="0" dirty="0">
                <a:ln>
                  <a:noFill/>
                </a:ln>
                <a:solidFill>
                  <a:srgbClr val="70AD47"/>
                </a:solidFill>
                <a:effectLst/>
                <a:uLnTx/>
                <a:uFillTx/>
                <a:latin typeface="Arial"/>
                <a:ea typeface="+mn-ea"/>
                <a:cs typeface="Arial"/>
              </a:rPr>
              <a:t>and</a:t>
            </a:r>
            <a:r>
              <a:rPr kumimoji="0" sz="2400" b="0" i="0" u="none" strike="noStrike" kern="1200" cap="none" spc="-25" normalizeH="0" baseline="0" noProof="0" dirty="0">
                <a:ln>
                  <a:noFill/>
                </a:ln>
                <a:solidFill>
                  <a:srgbClr val="70AD47"/>
                </a:solidFill>
                <a:effectLst/>
                <a:uLnTx/>
                <a:uFillTx/>
                <a:latin typeface="Arial"/>
                <a:ea typeface="+mn-ea"/>
                <a:cs typeface="Arial"/>
              </a:rPr>
              <a:t> </a:t>
            </a:r>
            <a:r>
              <a:rPr kumimoji="0" sz="2400" b="0" i="0" u="none" strike="noStrike" kern="1200" cap="none" spc="0" normalizeH="0" baseline="0" noProof="0" dirty="0">
                <a:ln>
                  <a:noFill/>
                </a:ln>
                <a:solidFill>
                  <a:srgbClr val="70AD47"/>
                </a:solidFill>
                <a:effectLst/>
                <a:uLnTx/>
                <a:uFillTx/>
                <a:latin typeface="Arial"/>
                <a:ea typeface="+mn-ea"/>
                <a:cs typeface="Arial"/>
              </a:rPr>
              <a:t>many</a:t>
            </a:r>
            <a:r>
              <a:rPr kumimoji="0" sz="2400" b="0" i="0" u="none" strike="noStrike" kern="1200" cap="none" spc="-30" normalizeH="0" baseline="0" noProof="0" dirty="0">
                <a:ln>
                  <a:noFill/>
                </a:ln>
                <a:solidFill>
                  <a:srgbClr val="70AD47"/>
                </a:solidFill>
                <a:effectLst/>
                <a:uLnTx/>
                <a:uFillTx/>
                <a:latin typeface="Arial"/>
                <a:ea typeface="+mn-ea"/>
                <a:cs typeface="Arial"/>
              </a:rPr>
              <a:t> </a:t>
            </a:r>
            <a:r>
              <a:rPr kumimoji="0" sz="2400" b="0" i="0" u="none" strike="noStrike" kern="1200" cap="none" spc="-5" normalizeH="0" baseline="0" noProof="0" dirty="0">
                <a:ln>
                  <a:noFill/>
                </a:ln>
                <a:solidFill>
                  <a:srgbClr val="70AD47"/>
                </a:solidFill>
                <a:effectLst/>
                <a:uLnTx/>
                <a:uFillTx/>
                <a:latin typeface="Arial"/>
                <a:ea typeface="+mn-ea"/>
                <a:cs typeface="Arial"/>
              </a:rPr>
              <a:t>others</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grpSp>
        <p:nvGrpSpPr>
          <p:cNvPr id="3" name="object 3"/>
          <p:cNvGrpSpPr/>
          <p:nvPr/>
        </p:nvGrpSpPr>
        <p:grpSpPr>
          <a:xfrm>
            <a:off x="0" y="2324100"/>
            <a:ext cx="12190730" cy="4533900"/>
            <a:chOff x="0" y="2324100"/>
            <a:chExt cx="12190730" cy="4533900"/>
          </a:xfrm>
        </p:grpSpPr>
        <p:pic>
          <p:nvPicPr>
            <p:cNvPr id="4" name="object 4"/>
            <p:cNvPicPr/>
            <p:nvPr/>
          </p:nvPicPr>
          <p:blipFill>
            <a:blip r:embed="rId2" cstate="print"/>
            <a:stretch>
              <a:fillRect/>
            </a:stretch>
          </p:blipFill>
          <p:spPr>
            <a:xfrm>
              <a:off x="0" y="3959556"/>
              <a:ext cx="12190614" cy="2898443"/>
            </a:xfrm>
            <a:prstGeom prst="rect">
              <a:avLst/>
            </a:prstGeom>
          </p:spPr>
        </p:pic>
        <p:sp>
          <p:nvSpPr>
            <p:cNvPr id="5" name="object 5"/>
            <p:cNvSpPr/>
            <p:nvPr/>
          </p:nvSpPr>
          <p:spPr>
            <a:xfrm>
              <a:off x="1038405" y="2324100"/>
              <a:ext cx="4956810" cy="2552700"/>
            </a:xfrm>
            <a:custGeom>
              <a:avLst/>
              <a:gdLst/>
              <a:ahLst/>
              <a:cxnLst/>
              <a:rect l="l" t="t" r="r" b="b"/>
              <a:pathLst>
                <a:path w="4956810" h="2552700">
                  <a:moveTo>
                    <a:pt x="4956306" y="0"/>
                  </a:moveTo>
                  <a:lnTo>
                    <a:pt x="0" y="0"/>
                  </a:lnTo>
                  <a:lnTo>
                    <a:pt x="0" y="2552700"/>
                  </a:lnTo>
                  <a:lnTo>
                    <a:pt x="4956306" y="2552700"/>
                  </a:lnTo>
                  <a:lnTo>
                    <a:pt x="4956306" y="0"/>
                  </a:lnTo>
                  <a:close/>
                </a:path>
              </a:pathLst>
            </a:custGeom>
            <a:solidFill>
              <a:srgbClr val="E7F2E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object 6"/>
          <p:cNvPicPr/>
          <p:nvPr/>
        </p:nvPicPr>
        <p:blipFill>
          <a:blip r:embed="rId3" cstate="print"/>
          <a:stretch>
            <a:fillRect/>
          </a:stretch>
        </p:blipFill>
        <p:spPr>
          <a:xfrm>
            <a:off x="0" y="1"/>
            <a:ext cx="12190614" cy="6857998"/>
          </a:xfrm>
          <a:prstGeom prst="rect">
            <a:avLst/>
          </a:prstGeom>
        </p:spPr>
      </p:pic>
      <p:sp>
        <p:nvSpPr>
          <p:cNvPr id="7" name="object 7"/>
          <p:cNvSpPr txBox="1"/>
          <p:nvPr/>
        </p:nvSpPr>
        <p:spPr>
          <a:xfrm>
            <a:off x="241300" y="6511823"/>
            <a:ext cx="7737475" cy="181610"/>
          </a:xfrm>
          <a:prstGeom prst="rect">
            <a:avLst/>
          </a:prstGeom>
        </p:spPr>
        <p:txBody>
          <a:bodyPr vert="horz" wrap="square" lIns="0" tIns="0" rIns="0" bIns="0" rtlCol="0">
            <a:spAutoFit/>
          </a:bodyPr>
          <a:lstStyle/>
          <a:p>
            <a:pPr marL="12700" marR="0" lvl="0" indent="0" algn="l" defTabSz="914400" rtl="0" eaLnBrk="1" fontAlgn="auto" latinLnBrk="0" hangingPunct="1">
              <a:lnSpc>
                <a:spcPts val="1315"/>
              </a:lnSpc>
              <a:spcBef>
                <a:spcPts val="0"/>
              </a:spcBef>
              <a:spcAft>
                <a:spcPts val="0"/>
              </a:spcAft>
              <a:buClrTx/>
              <a:buSzTx/>
              <a:buFontTx/>
              <a:buNone/>
              <a:tabLst/>
              <a:defRPr/>
            </a:pPr>
            <a:r>
              <a:rPr kumimoji="0" sz="1100" b="0" i="1" u="none" strike="noStrike" kern="1200" cap="none" spc="0" normalizeH="0" baseline="0" noProof="0" dirty="0">
                <a:ln>
                  <a:noFill/>
                </a:ln>
                <a:solidFill>
                  <a:srgbClr val="FFFFFF"/>
                </a:solidFill>
                <a:effectLst/>
                <a:uLnTx/>
                <a:uFillTx/>
                <a:latin typeface="Arial"/>
                <a:ea typeface="+mn-ea"/>
                <a:cs typeface="Arial"/>
              </a:rPr>
              <a:t>Crowdfunding</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is not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a new concept: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The </a:t>
            </a:r>
            <a:r>
              <a:rPr kumimoji="0" sz="1100" b="0" i="1" u="none" strike="noStrike" kern="1200" cap="none" spc="-5" normalizeH="0" baseline="0" noProof="0" dirty="0">
                <a:ln>
                  <a:noFill/>
                </a:ln>
                <a:solidFill>
                  <a:srgbClr val="FFFFFF"/>
                </a:solidFill>
                <a:effectLst/>
                <a:uLnTx/>
                <a:uFillTx/>
                <a:latin typeface="Arial"/>
                <a:ea typeface="+mn-ea"/>
                <a:cs typeface="Arial"/>
              </a:rPr>
              <a:t>Statue</a:t>
            </a:r>
            <a:r>
              <a:rPr kumimoji="0" sz="1100" b="0" i="1" u="none" strike="noStrike" kern="1200" cap="none" spc="0" normalizeH="0" baseline="0" noProof="0" dirty="0">
                <a:ln>
                  <a:noFill/>
                </a:ln>
                <a:solidFill>
                  <a:srgbClr val="FFFFFF"/>
                </a:solidFill>
                <a:effectLst/>
                <a:uLnTx/>
                <a:uFillTx/>
                <a:latin typeface="Arial"/>
                <a:ea typeface="+mn-ea"/>
                <a:cs typeface="Arial"/>
              </a:rPr>
              <a:t> of</a:t>
            </a:r>
            <a:r>
              <a:rPr kumimoji="0" sz="1100" b="0" i="1" u="none" strike="noStrike" kern="1200" cap="none" spc="-5" normalizeH="0" baseline="0" noProof="0" dirty="0">
                <a:ln>
                  <a:noFill/>
                </a:ln>
                <a:solidFill>
                  <a:srgbClr val="FFFFFF"/>
                </a:solidFill>
                <a:effectLst/>
                <a:uLnTx/>
                <a:uFillTx/>
                <a:latin typeface="Arial"/>
                <a:ea typeface="+mn-ea"/>
                <a:cs typeface="Arial"/>
              </a:rPr>
              <a:t> Liberty</a:t>
            </a:r>
            <a:r>
              <a:rPr kumimoji="0" sz="1100" b="0" i="1" u="none" strike="noStrike" kern="1200" cap="none" spc="0" normalizeH="0" baseline="0" noProof="0" dirty="0">
                <a:ln>
                  <a:noFill/>
                </a:ln>
                <a:solidFill>
                  <a:srgbClr val="FFFFFF"/>
                </a:solidFill>
                <a:effectLst/>
                <a:uLnTx/>
                <a:uFillTx/>
                <a:latin typeface="Arial"/>
                <a:ea typeface="+mn-ea"/>
                <a:cs typeface="Arial"/>
              </a:rPr>
              <a:t> is thought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to be one of</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the first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documented crowdfunding </a:t>
            </a:r>
            <a:r>
              <a:rPr kumimoji="0" sz="1100" b="0" i="1" u="none" strike="noStrike" kern="1200" cap="none" spc="-5" normalizeH="0" baseline="0" noProof="0" dirty="0">
                <a:ln>
                  <a:noFill/>
                </a:ln>
                <a:solidFill>
                  <a:srgbClr val="FFFFFF"/>
                </a:solidFill>
                <a:effectLst/>
                <a:uLnTx/>
                <a:uFillTx/>
                <a:latin typeface="Arial"/>
                <a:ea typeface="+mn-ea"/>
                <a:cs typeface="Arial"/>
              </a:rPr>
              <a:t>projects.</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Examples</a:t>
            </a:r>
            <a:r>
              <a:rPr lang="de-DE" dirty="0"/>
              <a:t>: Donation </a:t>
            </a:r>
            <a:r>
              <a:rPr lang="de-DE" dirty="0" err="1"/>
              <a:t>based</a:t>
            </a:r>
            <a:r>
              <a:rPr lang="de-DE" dirty="0"/>
              <a:t> Crowdfunding</a:t>
            </a:r>
            <a:endParaRPr lang="de-AT" dirty="0"/>
          </a:p>
        </p:txBody>
      </p:sp>
      <p:pic>
        <p:nvPicPr>
          <p:cNvPr id="7" name="Inhaltsplatzhalter 6"/>
          <p:cNvPicPr>
            <a:picLocks noGrp="1" noChangeAspect="1"/>
          </p:cNvPicPr>
          <p:nvPr>
            <p:ph idx="1"/>
          </p:nvPr>
        </p:nvPicPr>
        <p:blipFill>
          <a:blip r:embed="rId2"/>
          <a:stretch>
            <a:fillRect/>
          </a:stretch>
        </p:blipFill>
        <p:spPr>
          <a:xfrm>
            <a:off x="2065958" y="2343151"/>
            <a:ext cx="8060085" cy="3750733"/>
          </a:xfrm>
          <a:prstGeom prst="rect">
            <a:avLst/>
          </a:prstGeom>
        </p:spPr>
      </p:pic>
      <p:sp>
        <p:nvSpPr>
          <p:cNvPr id="4" name="Datumsplatzhalter 3"/>
          <p:cNvSpPr>
            <a:spLocks noGrp="1"/>
          </p:cNvSpPr>
          <p:nvPr>
            <p:ph type="dt" sz="half" idx="10"/>
          </p:nvPr>
        </p:nvSpPr>
        <p:spPr/>
        <p:txBody>
          <a:bodyPr/>
          <a:lstStyle/>
          <a:p>
            <a:pPr defTabSz="609585"/>
            <a:endParaRPr lang="de-DE" dirty="0">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pPr defTabSz="609585"/>
            <a:endParaRPr lang="de-DE" dirty="0">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pPr defTabSz="609585"/>
            <a:fld id="{E68C68F6-CEB4-C040-B3A3-CADDD499EB7C}" type="slidenum">
              <a:rPr lang="de-DE">
                <a:solidFill>
                  <a:prstClr val="black">
                    <a:tint val="75000"/>
                  </a:prstClr>
                </a:solidFill>
                <a:latin typeface="Calibri"/>
              </a:rPr>
              <a:pPr defTabSz="609585"/>
              <a:t>13</a:t>
            </a:fld>
            <a:endParaRPr lang="de-DE" dirty="0">
              <a:solidFill>
                <a:prstClr val="black">
                  <a:tint val="75000"/>
                </a:prstClr>
              </a:solidFill>
              <a:latin typeface="Calibri"/>
            </a:endParaRPr>
          </a:p>
        </p:txBody>
      </p:sp>
    </p:spTree>
    <p:extLst>
      <p:ext uri="{BB962C8B-B14F-4D97-AF65-F5344CB8AC3E}">
        <p14:creationId xmlns:p14="http://schemas.microsoft.com/office/powerpoint/2010/main" val="393727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2"/>
          <a:stretch>
            <a:fillRect/>
          </a:stretch>
        </p:blipFill>
        <p:spPr>
          <a:xfrm>
            <a:off x="1370221" y="2003425"/>
            <a:ext cx="9451559" cy="4089400"/>
          </a:xfrm>
          <a:prstGeom prst="rect">
            <a:avLst/>
          </a:prstGeom>
        </p:spPr>
      </p:pic>
      <p:sp>
        <p:nvSpPr>
          <p:cNvPr id="6" name="Foliennummernplatzhalter 5"/>
          <p:cNvSpPr>
            <a:spLocks noGrp="1"/>
          </p:cNvSpPr>
          <p:nvPr>
            <p:ph type="sldNum" sz="quarter" idx="12"/>
          </p:nvPr>
        </p:nvSpPr>
        <p:spPr/>
        <p:txBody>
          <a:bodyPr/>
          <a:lstStyle/>
          <a:p>
            <a:pPr defTabSz="609585"/>
            <a:fld id="{E68C68F6-CEB4-C040-B3A3-CADDD499EB7C}" type="slidenum">
              <a:rPr lang="de-DE">
                <a:solidFill>
                  <a:prstClr val="black">
                    <a:tint val="75000"/>
                  </a:prstClr>
                </a:solidFill>
                <a:latin typeface="Calibri"/>
              </a:rPr>
              <a:pPr defTabSz="609585"/>
              <a:t>14</a:t>
            </a:fld>
            <a:endParaRPr lang="de-DE" dirty="0">
              <a:solidFill>
                <a:prstClr val="black">
                  <a:tint val="75000"/>
                </a:prstClr>
              </a:solidFill>
              <a:latin typeface="Calibri"/>
            </a:endParaRPr>
          </a:p>
        </p:txBody>
      </p:sp>
      <p:sp>
        <p:nvSpPr>
          <p:cNvPr id="4" name="Datumsplatzhalter 3"/>
          <p:cNvSpPr>
            <a:spLocks noGrp="1"/>
          </p:cNvSpPr>
          <p:nvPr>
            <p:ph type="dt" sz="half" idx="2"/>
          </p:nvPr>
        </p:nvSpPr>
        <p:spPr/>
        <p:txBody>
          <a:bodyPr/>
          <a:lstStyle/>
          <a:p>
            <a:pPr defTabSz="609585"/>
            <a:endParaRPr lang="de-DE" dirty="0">
              <a:solidFill>
                <a:prstClr val="black">
                  <a:tint val="75000"/>
                </a:prstClr>
              </a:solidFill>
              <a:latin typeface="Calibri"/>
            </a:endParaRPr>
          </a:p>
        </p:txBody>
      </p:sp>
      <p:sp>
        <p:nvSpPr>
          <p:cNvPr id="5" name="Fußzeilenplatzhalter 4"/>
          <p:cNvSpPr>
            <a:spLocks noGrp="1"/>
          </p:cNvSpPr>
          <p:nvPr>
            <p:ph type="ftr" sz="quarter" idx="3"/>
          </p:nvPr>
        </p:nvSpPr>
        <p:spPr/>
        <p:txBody>
          <a:bodyPr/>
          <a:lstStyle/>
          <a:p>
            <a:pPr defTabSz="609585"/>
            <a:endParaRPr lang="de-DE" dirty="0">
              <a:solidFill>
                <a:prstClr val="black">
                  <a:tint val="75000"/>
                </a:prstClr>
              </a:solidFill>
              <a:latin typeface="Calibri"/>
            </a:endParaRPr>
          </a:p>
        </p:txBody>
      </p:sp>
      <p:sp>
        <p:nvSpPr>
          <p:cNvPr id="2" name="Titel 1"/>
          <p:cNvSpPr>
            <a:spLocks noGrp="1"/>
          </p:cNvSpPr>
          <p:nvPr>
            <p:ph type="title"/>
          </p:nvPr>
        </p:nvSpPr>
        <p:spPr/>
        <p:txBody>
          <a:bodyPr/>
          <a:lstStyle/>
          <a:p>
            <a:r>
              <a:rPr lang="de-DE" dirty="0" err="1"/>
              <a:t>Examples</a:t>
            </a:r>
            <a:r>
              <a:rPr lang="de-DE" dirty="0"/>
              <a:t>: </a:t>
            </a:r>
            <a:r>
              <a:rPr lang="de-DE" dirty="0" err="1"/>
              <a:t>Reward</a:t>
            </a:r>
            <a:r>
              <a:rPr lang="de-DE" dirty="0"/>
              <a:t> </a:t>
            </a:r>
            <a:r>
              <a:rPr lang="de-DE" dirty="0" err="1"/>
              <a:t>based</a:t>
            </a:r>
            <a:r>
              <a:rPr lang="de-DE" dirty="0"/>
              <a:t> Crowdfunding</a:t>
            </a:r>
            <a:endParaRPr lang="de-AT" dirty="0"/>
          </a:p>
        </p:txBody>
      </p:sp>
      <p:pic>
        <p:nvPicPr>
          <p:cNvPr id="9" name="Grafik 8"/>
          <p:cNvPicPr>
            <a:picLocks noChangeAspect="1"/>
          </p:cNvPicPr>
          <p:nvPr/>
        </p:nvPicPr>
        <p:blipFill>
          <a:blip r:embed="rId3"/>
          <a:stretch>
            <a:fillRect/>
          </a:stretch>
        </p:blipFill>
        <p:spPr>
          <a:xfrm>
            <a:off x="9208721" y="2419565"/>
            <a:ext cx="2718560" cy="3564683"/>
          </a:xfrm>
          <a:prstGeom prst="rect">
            <a:avLst/>
          </a:prstGeom>
        </p:spPr>
      </p:pic>
    </p:spTree>
    <p:extLst>
      <p:ext uri="{BB962C8B-B14F-4D97-AF65-F5344CB8AC3E}">
        <p14:creationId xmlns:p14="http://schemas.microsoft.com/office/powerpoint/2010/main" val="152336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250362" y="1330882"/>
            <a:ext cx="7056509" cy="4886836"/>
          </a:xfrm>
          <a:prstGeom prst="rect">
            <a:avLst/>
          </a:prstGeom>
        </p:spPr>
      </p:pic>
      <p:sp>
        <p:nvSpPr>
          <p:cNvPr id="4" name="Inhaltsplatzhalter 3">
            <a:extLst>
              <a:ext uri="{FF2B5EF4-FFF2-40B4-BE49-F238E27FC236}">
                <a16:creationId xmlns:a16="http://schemas.microsoft.com/office/drawing/2014/main" id="{DFF76059-F8FC-6295-DF68-BAB3632FF411}"/>
              </a:ext>
            </a:extLst>
          </p:cNvPr>
          <p:cNvSpPr>
            <a:spLocks noGrp="1"/>
          </p:cNvSpPr>
          <p:nvPr>
            <p:ph idx="1"/>
          </p:nvPr>
        </p:nvSpPr>
        <p:spPr/>
        <p:txBody>
          <a:bodyPr/>
          <a:lstStyle/>
          <a:p>
            <a:endParaRPr lang="de-AT"/>
          </a:p>
        </p:txBody>
      </p:sp>
      <p:sp>
        <p:nvSpPr>
          <p:cNvPr id="3" name="Titel 2">
            <a:extLst>
              <a:ext uri="{FF2B5EF4-FFF2-40B4-BE49-F238E27FC236}">
                <a16:creationId xmlns:a16="http://schemas.microsoft.com/office/drawing/2014/main" id="{94B06318-5676-F887-CDAD-BA0C9D5EE96A}"/>
              </a:ext>
            </a:extLst>
          </p:cNvPr>
          <p:cNvSpPr>
            <a:spLocks noGrp="1"/>
          </p:cNvSpPr>
          <p:nvPr>
            <p:ph type="title"/>
          </p:nvPr>
        </p:nvSpPr>
        <p:spPr/>
        <p:txBody>
          <a:bodyPr/>
          <a:lstStyle/>
          <a:p>
            <a:endParaRPr lang="de-AT"/>
          </a:p>
        </p:txBody>
      </p:sp>
    </p:spTree>
    <p:extLst>
      <p:ext uri="{BB962C8B-B14F-4D97-AF65-F5344CB8AC3E}">
        <p14:creationId xmlns:p14="http://schemas.microsoft.com/office/powerpoint/2010/main" val="38963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1" y="646546"/>
            <a:ext cx="9144000" cy="5449455"/>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1"/>
            <a:ext cx="2819400" cy="686498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629401" y="152401"/>
            <a:ext cx="3171825" cy="6543675"/>
          </a:xfrm>
          <a:prstGeom prst="rect">
            <a:avLst/>
          </a:prstGeom>
          <a:noFill/>
          <a:ln w="9525">
            <a:noFill/>
            <a:miter lim="800000"/>
            <a:headEnd/>
            <a:tailEnd/>
          </a:ln>
        </p:spPr>
      </p:pic>
    </p:spTree>
    <p:extLst>
      <p:ext uri="{BB962C8B-B14F-4D97-AF65-F5344CB8AC3E}">
        <p14:creationId xmlns:p14="http://schemas.microsoft.com/office/powerpoint/2010/main" val="3418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457189" indent="-457189">
              <a:buFont typeface="Arial" panose="020B0604020202020204" pitchFamily="34" charset="0"/>
              <a:buChar char="•"/>
            </a:pPr>
            <a:r>
              <a:rPr lang="de-DE" dirty="0" err="1"/>
              <a:t>Subordinated</a:t>
            </a:r>
            <a:r>
              <a:rPr lang="de-DE" dirty="0"/>
              <a:t> </a:t>
            </a:r>
            <a:r>
              <a:rPr lang="de-DE" dirty="0" err="1"/>
              <a:t>means</a:t>
            </a:r>
            <a:r>
              <a:rPr lang="de-DE" dirty="0"/>
              <a:t> </a:t>
            </a:r>
            <a:r>
              <a:rPr lang="de-DE" dirty="0" err="1"/>
              <a:t>that</a:t>
            </a:r>
            <a:r>
              <a:rPr lang="de-DE" dirty="0"/>
              <a:t> all other </a:t>
            </a:r>
            <a:r>
              <a:rPr lang="de-DE" dirty="0" err="1"/>
              <a:t>debt</a:t>
            </a:r>
            <a:r>
              <a:rPr lang="de-DE" dirty="0"/>
              <a:t> </a:t>
            </a:r>
            <a:r>
              <a:rPr lang="de-DE" dirty="0" err="1"/>
              <a:t>is</a:t>
            </a:r>
            <a:r>
              <a:rPr lang="de-DE" dirty="0"/>
              <a:t> </a:t>
            </a:r>
            <a:r>
              <a:rPr lang="de-DE" dirty="0" err="1"/>
              <a:t>to</a:t>
            </a:r>
            <a:r>
              <a:rPr lang="de-DE" dirty="0"/>
              <a:t> </a:t>
            </a:r>
            <a:r>
              <a:rPr lang="de-DE" dirty="0" err="1"/>
              <a:t>be</a:t>
            </a:r>
            <a:r>
              <a:rPr lang="de-DE" dirty="0"/>
              <a:t> </a:t>
            </a:r>
            <a:r>
              <a:rPr lang="de-DE" dirty="0" err="1"/>
              <a:t>paid</a:t>
            </a:r>
            <a:r>
              <a:rPr lang="de-DE" dirty="0"/>
              <a:t> </a:t>
            </a:r>
            <a:r>
              <a:rPr lang="de-DE" dirty="0" err="1"/>
              <a:t>first</a:t>
            </a:r>
            <a:r>
              <a:rPr lang="de-DE" dirty="0"/>
              <a:t> in </a:t>
            </a:r>
            <a:r>
              <a:rPr lang="de-DE" dirty="0" err="1"/>
              <a:t>case</a:t>
            </a:r>
            <a:r>
              <a:rPr lang="de-DE" dirty="0"/>
              <a:t> of </a:t>
            </a:r>
            <a:r>
              <a:rPr lang="de-DE" dirty="0" err="1"/>
              <a:t>bankruptcy</a:t>
            </a:r>
            <a:endParaRPr lang="de-DE" dirty="0"/>
          </a:p>
          <a:p>
            <a:pPr marL="457189" indent="-457189">
              <a:buFont typeface="Arial" panose="020B0604020202020204" pitchFamily="34" charset="0"/>
              <a:buChar char="•"/>
            </a:pPr>
            <a:r>
              <a:rPr lang="de-DE" dirty="0"/>
              <a:t>More </a:t>
            </a:r>
            <a:r>
              <a:rPr lang="de-DE" dirty="0" err="1"/>
              <a:t>attractive</a:t>
            </a:r>
            <a:r>
              <a:rPr lang="de-DE" dirty="0"/>
              <a:t> </a:t>
            </a:r>
            <a:r>
              <a:rPr lang="de-DE" dirty="0" err="1"/>
              <a:t>to</a:t>
            </a:r>
            <a:r>
              <a:rPr lang="de-DE" dirty="0"/>
              <a:t> </a:t>
            </a:r>
            <a:r>
              <a:rPr lang="de-DE" dirty="0" err="1"/>
              <a:t>crowdfunding</a:t>
            </a:r>
            <a:r>
              <a:rPr lang="de-DE" dirty="0"/>
              <a:t> </a:t>
            </a:r>
            <a:r>
              <a:rPr lang="de-DE" dirty="0" err="1"/>
              <a:t>investors</a:t>
            </a:r>
            <a:r>
              <a:rPr lang="de-DE" dirty="0"/>
              <a:t> </a:t>
            </a:r>
            <a:r>
              <a:rPr lang="de-DE" dirty="0" err="1"/>
              <a:t>because</a:t>
            </a:r>
            <a:r>
              <a:rPr lang="de-DE" dirty="0"/>
              <a:t> of </a:t>
            </a:r>
            <a:r>
              <a:rPr lang="de-DE" dirty="0" err="1"/>
              <a:t>profitsharing</a:t>
            </a:r>
            <a:endParaRPr lang="de-DE" dirty="0"/>
          </a:p>
          <a:p>
            <a:pPr marL="457189" indent="-457189">
              <a:buFont typeface="Arial" panose="020B0604020202020204" pitchFamily="34" charset="0"/>
              <a:buChar char="•"/>
            </a:pPr>
            <a:r>
              <a:rPr lang="de-DE" dirty="0" err="1"/>
              <a:t>Benefits</a:t>
            </a:r>
            <a:r>
              <a:rPr lang="de-DE" dirty="0"/>
              <a:t> </a:t>
            </a:r>
            <a:r>
              <a:rPr lang="de-DE" dirty="0" err="1"/>
              <a:t>for</a:t>
            </a:r>
            <a:r>
              <a:rPr lang="de-DE" dirty="0"/>
              <a:t> </a:t>
            </a:r>
            <a:r>
              <a:rPr lang="de-DE" dirty="0" err="1"/>
              <a:t>company</a:t>
            </a:r>
            <a:r>
              <a:rPr lang="de-DE" dirty="0"/>
              <a:t> </a:t>
            </a:r>
            <a:r>
              <a:rPr lang="de-DE" dirty="0" err="1"/>
              <a:t>owners</a:t>
            </a:r>
            <a:r>
              <a:rPr lang="de-DE" dirty="0"/>
              <a:t>:</a:t>
            </a:r>
          </a:p>
          <a:p>
            <a:pPr marL="1066773" lvl="1" indent="-457189">
              <a:buFont typeface="Arial" panose="020B0604020202020204" pitchFamily="34" charset="0"/>
              <a:buChar char="•"/>
            </a:pPr>
            <a:r>
              <a:rPr lang="de-DE" dirty="0" err="1"/>
              <a:t>Subordinated</a:t>
            </a:r>
            <a:r>
              <a:rPr lang="de-DE" dirty="0"/>
              <a:t> </a:t>
            </a:r>
            <a:r>
              <a:rPr lang="de-DE" dirty="0" err="1"/>
              <a:t>debt</a:t>
            </a:r>
            <a:r>
              <a:rPr lang="de-DE" dirty="0"/>
              <a:t> </a:t>
            </a:r>
            <a:r>
              <a:rPr lang="de-DE" dirty="0" err="1"/>
              <a:t>could</a:t>
            </a:r>
            <a:r>
              <a:rPr lang="de-DE" dirty="0"/>
              <a:t> </a:t>
            </a:r>
            <a:r>
              <a:rPr lang="de-DE" dirty="0" err="1"/>
              <a:t>be</a:t>
            </a:r>
            <a:r>
              <a:rPr lang="de-DE" dirty="0"/>
              <a:t> </a:t>
            </a:r>
            <a:r>
              <a:rPr lang="de-DE" dirty="0" err="1"/>
              <a:t>assigned</a:t>
            </a:r>
            <a:r>
              <a:rPr lang="de-DE" dirty="0"/>
              <a:t> </a:t>
            </a:r>
            <a:r>
              <a:rPr lang="de-DE" dirty="0" err="1"/>
              <a:t>to</a:t>
            </a:r>
            <a:r>
              <a:rPr lang="de-DE" dirty="0"/>
              <a:t> </a:t>
            </a:r>
            <a:r>
              <a:rPr lang="de-DE" dirty="0" err="1"/>
              <a:t>equity</a:t>
            </a:r>
            <a:r>
              <a:rPr lang="de-DE" dirty="0"/>
              <a:t> and </a:t>
            </a:r>
            <a:r>
              <a:rPr lang="de-DE" dirty="0" err="1"/>
              <a:t>its</a:t>
            </a:r>
            <a:r>
              <a:rPr lang="de-DE" dirty="0"/>
              <a:t> </a:t>
            </a:r>
            <a:r>
              <a:rPr lang="de-DE" dirty="0" err="1"/>
              <a:t>therefor</a:t>
            </a:r>
            <a:r>
              <a:rPr lang="de-DE" dirty="0"/>
              <a:t> </a:t>
            </a:r>
            <a:r>
              <a:rPr lang="de-DE" dirty="0" err="1"/>
              <a:t>easier</a:t>
            </a:r>
            <a:r>
              <a:rPr lang="de-DE" dirty="0"/>
              <a:t> </a:t>
            </a:r>
            <a:r>
              <a:rPr lang="de-DE" dirty="0" err="1"/>
              <a:t>to</a:t>
            </a:r>
            <a:r>
              <a:rPr lang="de-DE" dirty="0"/>
              <a:t> </a:t>
            </a:r>
            <a:r>
              <a:rPr lang="de-DE" dirty="0" err="1"/>
              <a:t>obtain</a:t>
            </a:r>
            <a:r>
              <a:rPr lang="de-DE" dirty="0"/>
              <a:t> </a:t>
            </a:r>
            <a:r>
              <a:rPr lang="de-DE" dirty="0" err="1"/>
              <a:t>loans</a:t>
            </a:r>
            <a:r>
              <a:rPr lang="de-DE" dirty="0"/>
              <a:t> </a:t>
            </a:r>
            <a:r>
              <a:rPr lang="de-DE" dirty="0" err="1"/>
              <a:t>or</a:t>
            </a:r>
            <a:r>
              <a:rPr lang="de-DE" dirty="0"/>
              <a:t> </a:t>
            </a:r>
            <a:r>
              <a:rPr lang="de-DE" dirty="0" err="1"/>
              <a:t>credit</a:t>
            </a:r>
            <a:endParaRPr lang="de-DE" dirty="0"/>
          </a:p>
          <a:p>
            <a:pPr marL="1066773" lvl="1" indent="-457189">
              <a:buFont typeface="Arial" panose="020B0604020202020204" pitchFamily="34" charset="0"/>
              <a:buChar char="•"/>
            </a:pPr>
            <a:r>
              <a:rPr lang="de-DE" dirty="0" err="1"/>
              <a:t>No</a:t>
            </a:r>
            <a:r>
              <a:rPr lang="de-DE" dirty="0"/>
              <a:t> </a:t>
            </a:r>
            <a:r>
              <a:rPr lang="de-DE" dirty="0" err="1"/>
              <a:t>loose</a:t>
            </a:r>
            <a:r>
              <a:rPr lang="de-DE" dirty="0"/>
              <a:t> of </a:t>
            </a:r>
            <a:r>
              <a:rPr lang="de-DE" dirty="0" err="1"/>
              <a:t>control</a:t>
            </a:r>
            <a:r>
              <a:rPr lang="de-DE" dirty="0"/>
              <a:t> of the firm</a:t>
            </a:r>
          </a:p>
          <a:p>
            <a:pPr marL="1066773" lvl="1" indent="-457189">
              <a:buFont typeface="Arial" panose="020B0604020202020204" pitchFamily="34" charset="0"/>
              <a:buChar char="•"/>
            </a:pPr>
            <a:r>
              <a:rPr lang="de-DE" dirty="0"/>
              <a:t>Profit </a:t>
            </a:r>
            <a:r>
              <a:rPr lang="de-DE" dirty="0" err="1"/>
              <a:t>sharing</a:t>
            </a:r>
            <a:r>
              <a:rPr lang="de-DE" dirty="0"/>
              <a:t> </a:t>
            </a:r>
            <a:r>
              <a:rPr lang="de-DE" dirty="0" err="1"/>
              <a:t>with</a:t>
            </a:r>
            <a:r>
              <a:rPr lang="de-DE" dirty="0"/>
              <a:t> </a:t>
            </a:r>
            <a:r>
              <a:rPr lang="de-DE" dirty="0" err="1"/>
              <a:t>crowdfunding</a:t>
            </a:r>
            <a:r>
              <a:rPr lang="de-DE" dirty="0"/>
              <a:t> </a:t>
            </a:r>
            <a:r>
              <a:rPr lang="de-DE" dirty="0" err="1"/>
              <a:t>investors</a:t>
            </a:r>
            <a:r>
              <a:rPr lang="de-DE" dirty="0"/>
              <a:t> </a:t>
            </a:r>
            <a:r>
              <a:rPr lang="de-DE" dirty="0" err="1"/>
              <a:t>is</a:t>
            </a:r>
            <a:r>
              <a:rPr lang="de-DE" dirty="0"/>
              <a:t> time limited vs. </a:t>
            </a:r>
            <a:r>
              <a:rPr lang="de-DE" dirty="0" err="1"/>
              <a:t>unlimited</a:t>
            </a:r>
            <a:r>
              <a:rPr lang="de-DE" dirty="0"/>
              <a:t> </a:t>
            </a:r>
            <a:r>
              <a:rPr lang="de-DE" dirty="0" err="1"/>
              <a:t>with</a:t>
            </a:r>
            <a:r>
              <a:rPr lang="de-DE" dirty="0"/>
              <a:t> </a:t>
            </a:r>
            <a:r>
              <a:rPr lang="de-DE" dirty="0" err="1"/>
              <a:t>equity</a:t>
            </a:r>
            <a:r>
              <a:rPr lang="de-DE" dirty="0"/>
              <a:t> </a:t>
            </a:r>
            <a:r>
              <a:rPr lang="de-DE" dirty="0" err="1"/>
              <a:t>investors</a:t>
            </a:r>
            <a:r>
              <a:rPr lang="de-DE" dirty="0"/>
              <a:t>.</a:t>
            </a:r>
          </a:p>
          <a:p>
            <a:pPr marL="1066773" lvl="1" indent="-457189">
              <a:buFont typeface="Arial" panose="020B0604020202020204" pitchFamily="34" charset="0"/>
              <a:buChar char="•"/>
            </a:pPr>
            <a:r>
              <a:rPr lang="de-DE" dirty="0" err="1"/>
              <a:t>Lower</a:t>
            </a:r>
            <a:r>
              <a:rPr lang="de-DE" dirty="0"/>
              <a:t> </a:t>
            </a:r>
            <a:r>
              <a:rPr lang="de-DE" dirty="0" err="1"/>
              <a:t>interest</a:t>
            </a:r>
            <a:r>
              <a:rPr lang="de-DE" dirty="0"/>
              <a:t> rate </a:t>
            </a:r>
            <a:r>
              <a:rPr lang="de-DE" dirty="0" err="1"/>
              <a:t>could</a:t>
            </a:r>
            <a:r>
              <a:rPr lang="de-DE" dirty="0"/>
              <a:t> </a:t>
            </a:r>
            <a:r>
              <a:rPr lang="de-DE" dirty="0" err="1"/>
              <a:t>be</a:t>
            </a:r>
            <a:r>
              <a:rPr lang="de-DE" dirty="0"/>
              <a:t> </a:t>
            </a:r>
            <a:r>
              <a:rPr lang="de-DE" dirty="0" err="1"/>
              <a:t>offered</a:t>
            </a:r>
            <a:r>
              <a:rPr lang="de-DE" dirty="0"/>
              <a:t> </a:t>
            </a:r>
            <a:r>
              <a:rPr lang="de-DE" dirty="0" err="1"/>
              <a:t>to</a:t>
            </a:r>
            <a:r>
              <a:rPr lang="de-DE" dirty="0"/>
              <a:t> </a:t>
            </a:r>
            <a:r>
              <a:rPr lang="de-DE" dirty="0" err="1"/>
              <a:t>investors</a:t>
            </a:r>
            <a:endParaRPr lang="de-DE" dirty="0"/>
          </a:p>
          <a:p>
            <a:pPr marL="1066773" lvl="1" indent="-457189">
              <a:buFont typeface="Arial" panose="020B0604020202020204" pitchFamily="34" charset="0"/>
              <a:buChar char="•"/>
            </a:pPr>
            <a:r>
              <a:rPr lang="de-DE" dirty="0"/>
              <a:t>Interest </a:t>
            </a:r>
            <a:r>
              <a:rPr lang="de-DE" dirty="0" err="1"/>
              <a:t>payment</a:t>
            </a:r>
            <a:r>
              <a:rPr lang="de-DE" dirty="0"/>
              <a:t> </a:t>
            </a:r>
            <a:r>
              <a:rPr lang="de-DE" dirty="0" err="1"/>
              <a:t>requires</a:t>
            </a:r>
            <a:r>
              <a:rPr lang="de-DE" dirty="0"/>
              <a:t> </a:t>
            </a:r>
            <a:r>
              <a:rPr lang="de-DE" dirty="0" err="1"/>
              <a:t>profit</a:t>
            </a:r>
            <a:r>
              <a:rPr lang="de-DE" dirty="0"/>
              <a:t> in </a:t>
            </a:r>
            <a:r>
              <a:rPr lang="de-DE" dirty="0" err="1"/>
              <a:t>previous</a:t>
            </a:r>
            <a:r>
              <a:rPr lang="de-DE" dirty="0"/>
              <a:t> </a:t>
            </a:r>
            <a:r>
              <a:rPr lang="de-DE" dirty="0" err="1"/>
              <a:t>year</a:t>
            </a:r>
            <a:endParaRPr lang="de-AT" dirty="0"/>
          </a:p>
        </p:txBody>
      </p:sp>
      <p:sp>
        <p:nvSpPr>
          <p:cNvPr id="2" name="Titel 1"/>
          <p:cNvSpPr>
            <a:spLocks noGrp="1"/>
          </p:cNvSpPr>
          <p:nvPr>
            <p:ph type="title"/>
          </p:nvPr>
        </p:nvSpPr>
        <p:spPr/>
        <p:txBody>
          <a:bodyPr>
            <a:normAutofit/>
          </a:bodyPr>
          <a:lstStyle/>
          <a:p>
            <a:r>
              <a:rPr lang="de-DE" dirty="0" err="1"/>
              <a:t>Another</a:t>
            </a:r>
            <a:r>
              <a:rPr lang="de-DE" dirty="0"/>
              <a:t> type of </a:t>
            </a:r>
            <a:r>
              <a:rPr lang="de-DE" dirty="0" err="1"/>
              <a:t>crowdfunding</a:t>
            </a:r>
            <a:r>
              <a:rPr lang="de-DE" dirty="0"/>
              <a:t>:</a:t>
            </a:r>
            <a:br>
              <a:rPr lang="de-DE" dirty="0"/>
            </a:br>
            <a:r>
              <a:rPr lang="de-DE" dirty="0" err="1"/>
              <a:t>Subordinated</a:t>
            </a:r>
            <a:r>
              <a:rPr lang="de-DE" dirty="0"/>
              <a:t> </a:t>
            </a:r>
            <a:r>
              <a:rPr lang="de-DE" dirty="0" err="1"/>
              <a:t>debt</a:t>
            </a:r>
            <a:r>
              <a:rPr lang="de-DE" dirty="0"/>
              <a:t> </a:t>
            </a:r>
            <a:r>
              <a:rPr lang="de-DE" dirty="0" err="1"/>
              <a:t>with</a:t>
            </a:r>
            <a:r>
              <a:rPr lang="de-DE" dirty="0"/>
              <a:t> optional additional </a:t>
            </a:r>
            <a:r>
              <a:rPr lang="de-DE" dirty="0" err="1"/>
              <a:t>profitsharing</a:t>
            </a:r>
            <a:endParaRPr lang="de-AT" dirty="0"/>
          </a:p>
        </p:txBody>
      </p:sp>
    </p:spTree>
    <p:extLst>
      <p:ext uri="{BB962C8B-B14F-4D97-AF65-F5344CB8AC3E}">
        <p14:creationId xmlns:p14="http://schemas.microsoft.com/office/powerpoint/2010/main" val="270560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2"/>
          <a:stretch>
            <a:fillRect/>
          </a:stretch>
        </p:blipFill>
        <p:spPr>
          <a:xfrm>
            <a:off x="2388822" y="2003425"/>
            <a:ext cx="7414356" cy="4089400"/>
          </a:xfrm>
          <a:prstGeom prst="rect">
            <a:avLst/>
          </a:prstGeom>
        </p:spPr>
      </p:pic>
      <p:sp>
        <p:nvSpPr>
          <p:cNvPr id="6" name="Foliennummernplatzhalter 5"/>
          <p:cNvSpPr>
            <a:spLocks noGrp="1"/>
          </p:cNvSpPr>
          <p:nvPr>
            <p:ph type="sldNum" sz="quarter" idx="12"/>
          </p:nvPr>
        </p:nvSpPr>
        <p:spPr/>
        <p:txBody>
          <a:bodyPr/>
          <a:lstStyle/>
          <a:p>
            <a:fld id="{E68C68F6-CEB4-C040-B3A3-CADDD499EB7C}" type="slidenum">
              <a:rPr lang="de-DE" smtClean="0"/>
              <a:pPr/>
              <a:t>18</a:t>
            </a:fld>
            <a:endParaRPr lang="de-DE" dirty="0"/>
          </a:p>
        </p:txBody>
      </p:sp>
      <p:sp>
        <p:nvSpPr>
          <p:cNvPr id="4" name="Datumsplatzhalter 3"/>
          <p:cNvSpPr>
            <a:spLocks noGrp="1"/>
          </p:cNvSpPr>
          <p:nvPr>
            <p:ph type="dt" sz="half" idx="2"/>
          </p:nvPr>
        </p:nvSpPr>
        <p:spPr/>
        <p:txBody>
          <a:bodyPr/>
          <a:lstStyle/>
          <a:p>
            <a:endParaRPr lang="de-DE" dirty="0"/>
          </a:p>
        </p:txBody>
      </p:sp>
      <p:sp>
        <p:nvSpPr>
          <p:cNvPr id="5" name="Fußzeilenplatzhalter 4"/>
          <p:cNvSpPr>
            <a:spLocks noGrp="1"/>
          </p:cNvSpPr>
          <p:nvPr>
            <p:ph type="ftr" sz="quarter" idx="3"/>
          </p:nvPr>
        </p:nvSpPr>
        <p:spPr/>
        <p:txBody>
          <a:bodyPr/>
          <a:lstStyle/>
          <a:p>
            <a:endParaRPr lang="de-DE" dirty="0"/>
          </a:p>
        </p:txBody>
      </p:sp>
      <p:sp>
        <p:nvSpPr>
          <p:cNvPr id="2" name="Titel 1"/>
          <p:cNvSpPr>
            <a:spLocks noGrp="1"/>
          </p:cNvSpPr>
          <p:nvPr>
            <p:ph type="title"/>
          </p:nvPr>
        </p:nvSpPr>
        <p:spPr/>
        <p:txBody>
          <a:bodyPr/>
          <a:lstStyle/>
          <a:p>
            <a:r>
              <a:rPr lang="de-DE" dirty="0" err="1"/>
              <a:t>Examples</a:t>
            </a:r>
            <a:r>
              <a:rPr lang="de-DE" dirty="0"/>
              <a:t>: </a:t>
            </a:r>
            <a:r>
              <a:rPr lang="de-DE" dirty="0" err="1"/>
              <a:t>Lending</a:t>
            </a:r>
            <a:r>
              <a:rPr lang="de-DE" dirty="0"/>
              <a:t> </a:t>
            </a:r>
            <a:r>
              <a:rPr lang="de-DE" dirty="0" err="1"/>
              <a:t>based</a:t>
            </a:r>
            <a:r>
              <a:rPr lang="de-DE" dirty="0"/>
              <a:t> Crowdfunding</a:t>
            </a:r>
            <a:endParaRPr lang="de-AT" dirty="0"/>
          </a:p>
        </p:txBody>
      </p:sp>
      <p:sp>
        <p:nvSpPr>
          <p:cNvPr id="8" name="TextBox 7">
            <a:extLst>
              <a:ext uri="{FF2B5EF4-FFF2-40B4-BE49-F238E27FC236}">
                <a16:creationId xmlns:a16="http://schemas.microsoft.com/office/drawing/2014/main" id="{FB3EE142-F60E-49BD-9D49-DC1DA7E4A070}"/>
              </a:ext>
            </a:extLst>
          </p:cNvPr>
          <p:cNvSpPr txBox="1"/>
          <p:nvPr/>
        </p:nvSpPr>
        <p:spPr>
          <a:xfrm>
            <a:off x="1298791" y="2320271"/>
            <a:ext cx="5733618" cy="4401205"/>
          </a:xfrm>
          <a:prstGeom prst="rect">
            <a:avLst/>
          </a:prstGeom>
          <a:solidFill>
            <a:schemeClr val="bg1"/>
          </a:solidFill>
        </p:spPr>
        <p:txBody>
          <a:bodyPr wrap="square">
            <a:spAutoFit/>
          </a:bodyPr>
          <a:lstStyle/>
          <a:p>
            <a:pPr algn="l"/>
            <a:r>
              <a:rPr lang="de-DE" sz="2800" b="1" i="0" dirty="0">
                <a:solidFill>
                  <a:srgbClr val="263449"/>
                </a:solidFill>
                <a:effectLst/>
                <a:latin typeface="-apple-system"/>
              </a:rPr>
              <a:t>Alm Resort Nassfeld</a:t>
            </a:r>
          </a:p>
          <a:p>
            <a:pPr algn="l"/>
            <a:r>
              <a:rPr lang="de-DE" sz="2800" b="1" i="0" dirty="0">
                <a:solidFill>
                  <a:srgbClr val="263449"/>
                </a:solidFill>
                <a:effectLst/>
                <a:latin typeface="-apple-system"/>
              </a:rPr>
              <a:t>Beim Projekt „</a:t>
            </a:r>
            <a:r>
              <a:rPr lang="de-DE" sz="2800" b="1" i="1" dirty="0">
                <a:solidFill>
                  <a:srgbClr val="263449"/>
                </a:solidFill>
                <a:effectLst/>
                <a:latin typeface="-apple-system"/>
              </a:rPr>
              <a:t>Alm Resort Nassfeld</a:t>
            </a:r>
            <a:r>
              <a:rPr lang="de-DE" sz="2800" b="1" i="0" dirty="0">
                <a:solidFill>
                  <a:srgbClr val="263449"/>
                </a:solidFill>
                <a:effectLst/>
                <a:latin typeface="-apple-system"/>
              </a:rPr>
              <a:t>“ handelt es sich um eine abgeschlossene Crowdinvesting-Kampagne, die auf der österreichischen Crowdfunding-Plattform „</a:t>
            </a:r>
            <a:r>
              <a:rPr lang="de-DE" sz="2800" b="1" i="0" u="none" strike="noStrike" dirty="0">
                <a:solidFill>
                  <a:srgbClr val="E82162"/>
                </a:solidFill>
                <a:effectLst/>
                <a:latin typeface="-apple-system"/>
                <a:hlinkClick r:id="rId3"/>
              </a:rPr>
              <a:t>1000x1000</a:t>
            </a:r>
            <a:r>
              <a:rPr lang="de-DE" sz="2800" b="1" i="0" dirty="0">
                <a:solidFill>
                  <a:srgbClr val="263449"/>
                </a:solidFill>
                <a:effectLst/>
                <a:latin typeface="-apple-system"/>
              </a:rPr>
              <a:t>“ abgewickelt wurde. Die Kampagne konnte ein Gesamtvolumen von </a:t>
            </a:r>
            <a:r>
              <a:rPr lang="de-DE" sz="2800" b="1" i="1" dirty="0">
                <a:solidFill>
                  <a:srgbClr val="263449"/>
                </a:solidFill>
                <a:effectLst/>
                <a:latin typeface="-apple-system"/>
              </a:rPr>
              <a:t>€ 557.121</a:t>
            </a:r>
            <a:r>
              <a:rPr lang="de-DE" sz="2800" b="1" i="0" dirty="0">
                <a:solidFill>
                  <a:srgbClr val="263449"/>
                </a:solidFill>
                <a:effectLst/>
                <a:latin typeface="-apple-system"/>
              </a:rPr>
              <a:t> über die </a:t>
            </a:r>
            <a:r>
              <a:rPr lang="de-DE" sz="2800" b="1" i="0" dirty="0" err="1">
                <a:solidFill>
                  <a:srgbClr val="263449"/>
                </a:solidFill>
                <a:effectLst/>
                <a:latin typeface="-apple-system"/>
              </a:rPr>
              <a:t>Crowd</a:t>
            </a:r>
            <a:r>
              <a:rPr lang="de-DE" sz="2800" b="1" i="0" dirty="0">
                <a:solidFill>
                  <a:srgbClr val="263449"/>
                </a:solidFill>
                <a:effectLst/>
                <a:latin typeface="-apple-system"/>
              </a:rPr>
              <a:t> einsammeln.</a:t>
            </a:r>
          </a:p>
        </p:txBody>
      </p:sp>
    </p:spTree>
    <p:extLst>
      <p:ext uri="{BB962C8B-B14F-4D97-AF65-F5344CB8AC3E}">
        <p14:creationId xmlns:p14="http://schemas.microsoft.com/office/powerpoint/2010/main" val="3485360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E68C68F6-CEB4-C040-B3A3-CADDD499EB7C}" type="slidenum">
              <a:rPr lang="de-DE" smtClean="0"/>
              <a:pPr/>
              <a:t>19</a:t>
            </a:fld>
            <a:endParaRPr lang="de-DE" dirty="0"/>
          </a:p>
        </p:txBody>
      </p:sp>
      <p:sp>
        <p:nvSpPr>
          <p:cNvPr id="4" name="Datumsplatzhalter 3"/>
          <p:cNvSpPr>
            <a:spLocks noGrp="1"/>
          </p:cNvSpPr>
          <p:nvPr>
            <p:ph type="dt" sz="half" idx="2"/>
          </p:nvPr>
        </p:nvSpPr>
        <p:spPr/>
        <p:txBody>
          <a:bodyPr/>
          <a:lstStyle/>
          <a:p>
            <a:endParaRPr lang="de-DE" dirty="0"/>
          </a:p>
        </p:txBody>
      </p:sp>
      <p:sp>
        <p:nvSpPr>
          <p:cNvPr id="5" name="Fußzeilenplatzhalter 4"/>
          <p:cNvSpPr>
            <a:spLocks noGrp="1"/>
          </p:cNvSpPr>
          <p:nvPr>
            <p:ph type="ftr" sz="quarter" idx="3"/>
          </p:nvPr>
        </p:nvSpPr>
        <p:spPr/>
        <p:txBody>
          <a:bodyPr/>
          <a:lstStyle/>
          <a:p>
            <a:endParaRPr lang="de-DE" dirty="0"/>
          </a:p>
        </p:txBody>
      </p:sp>
      <p:sp>
        <p:nvSpPr>
          <p:cNvPr id="2" name="Titel 1"/>
          <p:cNvSpPr>
            <a:spLocks noGrp="1"/>
          </p:cNvSpPr>
          <p:nvPr>
            <p:ph type="title"/>
          </p:nvPr>
        </p:nvSpPr>
        <p:spPr/>
        <p:txBody>
          <a:bodyPr/>
          <a:lstStyle/>
          <a:p>
            <a:r>
              <a:rPr lang="de-DE" dirty="0" err="1"/>
              <a:t>Examples</a:t>
            </a:r>
            <a:r>
              <a:rPr lang="de-DE" dirty="0"/>
              <a:t>: Equity </a:t>
            </a:r>
            <a:r>
              <a:rPr lang="de-DE" dirty="0" err="1"/>
              <a:t>based</a:t>
            </a:r>
            <a:r>
              <a:rPr lang="de-DE" dirty="0"/>
              <a:t> Crowdfunding</a:t>
            </a:r>
            <a:endParaRPr lang="de-AT" dirty="0"/>
          </a:p>
        </p:txBody>
      </p:sp>
      <p:pic>
        <p:nvPicPr>
          <p:cNvPr id="7" name="Grafik 6"/>
          <p:cNvPicPr>
            <a:picLocks noChangeAspect="1"/>
          </p:cNvPicPr>
          <p:nvPr/>
        </p:nvPicPr>
        <p:blipFill rotWithShape="1">
          <a:blip r:embed="rId2"/>
          <a:srcRect t="13950"/>
          <a:stretch/>
        </p:blipFill>
        <p:spPr>
          <a:xfrm>
            <a:off x="399619" y="2389766"/>
            <a:ext cx="8685487" cy="3810333"/>
          </a:xfrm>
          <a:prstGeom prst="rect">
            <a:avLst/>
          </a:prstGeom>
        </p:spPr>
      </p:pic>
    </p:spTree>
    <p:extLst>
      <p:ext uri="{BB962C8B-B14F-4D97-AF65-F5344CB8AC3E}">
        <p14:creationId xmlns:p14="http://schemas.microsoft.com/office/powerpoint/2010/main" val="7657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0D3C8B76-C27D-4495-AFEF-C0DBF13F0960}"/>
              </a:ext>
            </a:extLst>
          </p:cNvPr>
          <p:cNvSpPr>
            <a:spLocks noGrp="1" noChangeArrowheads="1"/>
          </p:cNvSpPr>
          <p:nvPr>
            <p:ph type="title"/>
          </p:nvPr>
        </p:nvSpPr>
        <p:spPr/>
        <p:txBody>
          <a:bodyPr/>
          <a:lstStyle/>
          <a:p>
            <a:pPr eaLnBrk="1" hangingPunct="1">
              <a:defRPr/>
            </a:pPr>
            <a:r>
              <a:rPr lang="de-DE" dirty="0">
                <a:latin typeface="+mn-lt"/>
                <a:ea typeface="+mj-ea"/>
                <a:cs typeface="ＭＳ Ｐゴシック" charset="0"/>
              </a:rPr>
              <a:t>Paul Hofmann</a:t>
            </a:r>
            <a:endParaRPr lang="de-AT" dirty="0">
              <a:latin typeface="+mn-lt"/>
              <a:ea typeface="+mj-ea"/>
              <a:cs typeface="ＭＳ Ｐゴシック" charset="0"/>
            </a:endParaRPr>
          </a:p>
        </p:txBody>
      </p:sp>
      <p:sp>
        <p:nvSpPr>
          <p:cNvPr id="8198" name="Foliennummernplatzhalter 1">
            <a:extLst>
              <a:ext uri="{FF2B5EF4-FFF2-40B4-BE49-F238E27FC236}">
                <a16:creationId xmlns:a16="http://schemas.microsoft.com/office/drawing/2014/main" id="{1414B3FA-D5A4-4B89-92B7-0DA58953D5A1}"/>
              </a:ext>
            </a:extLst>
          </p:cNvPr>
          <p:cNvSpPr>
            <a:spLocks noGrp="1" noChangeArrowheads="1"/>
          </p:cNvSpPr>
          <p:nvPr>
            <p:ph type="sldNum" sz="quarter" idx="10"/>
          </p:nvPr>
        </p:nvSpPr>
        <p:spPr bwMode="auto">
          <a:xfrm>
            <a:off x="8631116" y="6610351"/>
            <a:ext cx="199292" cy="15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defPPr>
              <a:defRPr lang="de-DE"/>
            </a:defPPr>
            <a:lvl1pPr algn="r" defTabSz="902699" rtl="0" eaLnBrk="1" fontAlgn="base" hangingPunct="1">
              <a:spcBef>
                <a:spcPct val="0"/>
              </a:spcBef>
              <a:spcAft>
                <a:spcPct val="0"/>
              </a:spcAft>
              <a:defRPr sz="923" b="1" kern="1200">
                <a:solidFill>
                  <a:srgbClr val="C0C0C0"/>
                </a:solidFill>
                <a:latin typeface="Calibri" panose="020F0502020204030204" pitchFamily="34"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buClrTx/>
            </a:pPr>
            <a:fld id="{B030C7B8-0928-4E47-B6DB-4F07D3414CA8}" type="slidenum">
              <a:rPr lang="de-AT" altLang="de-DE" smtClean="0"/>
              <a:pPr>
                <a:defRPr/>
              </a:pPr>
              <a:t>2</a:t>
            </a:fld>
            <a:r>
              <a:rPr lang="de-AT" altLang="de-DE"/>
              <a:t> </a:t>
            </a:r>
            <a:endParaRPr lang="de-AT" altLang="de-DE" sz="923">
              <a:solidFill>
                <a:srgbClr val="C0C0C0"/>
              </a:solidFill>
              <a:latin typeface="Calibri" panose="020F0502020204030204" pitchFamily="34" charset="0"/>
            </a:endParaRPr>
          </a:p>
        </p:txBody>
      </p:sp>
      <p:sp>
        <p:nvSpPr>
          <p:cNvPr id="19459" name="Rechteck 4">
            <a:extLst>
              <a:ext uri="{FF2B5EF4-FFF2-40B4-BE49-F238E27FC236}">
                <a16:creationId xmlns:a16="http://schemas.microsoft.com/office/drawing/2014/main" id="{79572579-069B-4A28-97E4-80D079A2E81C}"/>
              </a:ext>
            </a:extLst>
          </p:cNvPr>
          <p:cNvSpPr>
            <a:spLocks noChangeArrowheads="1"/>
          </p:cNvSpPr>
          <p:nvPr/>
        </p:nvSpPr>
        <p:spPr bwMode="auto">
          <a:xfrm>
            <a:off x="8619914" y="3379177"/>
            <a:ext cx="1930337" cy="989758"/>
          </a:xfrm>
          <a:prstGeom prst="rect">
            <a:avLst/>
          </a:prstGeom>
          <a:noFill/>
          <a:ln>
            <a:noFill/>
          </a:ln>
        </p:spPr>
        <p:txBody>
          <a:bodyPr wrap="none">
            <a:spAutoFit/>
          </a:bodyPr>
          <a:lstStyle/>
          <a:p>
            <a:pPr algn="ctr" defTabSz="580307" eaLnBrk="0" hangingPunct="0">
              <a:lnSpc>
                <a:spcPct val="95000"/>
              </a:lnSpc>
              <a:defRPr/>
            </a:pPr>
            <a:r>
              <a:rPr lang="de-DE" sz="1292" dirty="0">
                <a:solidFill>
                  <a:srgbClr val="000000"/>
                </a:solidFill>
                <a:latin typeface="Arial" panose="020B0604020202020204"/>
                <a:ea typeface="ＭＳ Ｐゴシック" charset="0"/>
                <a:cs typeface="Calibri" charset="0"/>
              </a:rPr>
              <a:t>Paul Hofmann</a:t>
            </a:r>
          </a:p>
          <a:p>
            <a:pPr defTabSz="580307" eaLnBrk="0" hangingPunct="0">
              <a:lnSpc>
                <a:spcPct val="95000"/>
              </a:lnSpc>
              <a:defRPr/>
            </a:pPr>
            <a:endParaRPr lang="de-DE" sz="969" dirty="0">
              <a:solidFill>
                <a:srgbClr val="0000FF"/>
              </a:solidFill>
              <a:latin typeface="Arial" panose="020B0604020202020204"/>
              <a:ea typeface="ＭＳ Ｐゴシック" charset="0"/>
              <a:cs typeface="Calibri" charset="0"/>
            </a:endParaRPr>
          </a:p>
          <a:p>
            <a:pPr defTabSz="580307" eaLnBrk="0" hangingPunct="0">
              <a:lnSpc>
                <a:spcPct val="95000"/>
              </a:lnSpc>
              <a:defRPr/>
            </a:pPr>
            <a:r>
              <a:rPr lang="de-DE" sz="969" dirty="0">
                <a:solidFill>
                  <a:srgbClr val="0000FF"/>
                </a:solidFill>
                <a:latin typeface="Arial" panose="020B0604020202020204"/>
                <a:ea typeface="ＭＳ Ｐゴシック" charset="0"/>
                <a:cs typeface="Calibri" charset="0"/>
                <a:hlinkClick r:id="rId2"/>
              </a:rPr>
              <a:t>Paul.Hofmann@fh-joanneum.at</a:t>
            </a:r>
            <a:endParaRPr lang="de-DE" sz="969" dirty="0">
              <a:solidFill>
                <a:srgbClr val="0000FF"/>
              </a:solidFill>
              <a:latin typeface="Arial" panose="020B0604020202020204"/>
              <a:ea typeface="ＭＳ Ｐゴシック" charset="0"/>
              <a:cs typeface="Calibri" charset="0"/>
            </a:endParaRPr>
          </a:p>
          <a:p>
            <a:pPr defTabSz="580307" eaLnBrk="0" hangingPunct="0">
              <a:lnSpc>
                <a:spcPct val="95000"/>
              </a:lnSpc>
              <a:defRPr/>
            </a:pPr>
            <a:endParaRPr lang="de-DE" sz="969" dirty="0">
              <a:solidFill>
                <a:srgbClr val="0000FF"/>
              </a:solidFill>
              <a:latin typeface="Arial" panose="020B0604020202020204"/>
              <a:ea typeface="ＭＳ Ｐゴシック" charset="0"/>
              <a:cs typeface="Calibri" charset="0"/>
            </a:endParaRPr>
          </a:p>
          <a:p>
            <a:pPr defTabSz="580307" eaLnBrk="0" hangingPunct="0">
              <a:lnSpc>
                <a:spcPct val="95000"/>
              </a:lnSpc>
              <a:defRPr/>
            </a:pPr>
            <a:r>
              <a:rPr lang="de-DE" sz="969" dirty="0">
                <a:solidFill>
                  <a:srgbClr val="0000FF"/>
                </a:solidFill>
                <a:latin typeface="Arial" panose="020B0604020202020204"/>
                <a:ea typeface="ＭＳ Ｐゴシック" charset="0"/>
                <a:cs typeface="Calibri" charset="0"/>
                <a:hlinkClick r:id="rId3"/>
              </a:rPr>
              <a:t>www.paul.bio</a:t>
            </a:r>
            <a:endParaRPr lang="de-DE" sz="969" dirty="0">
              <a:solidFill>
                <a:srgbClr val="0000FF"/>
              </a:solidFill>
              <a:latin typeface="Arial" panose="020B0604020202020204"/>
              <a:ea typeface="ＭＳ Ｐゴシック" charset="0"/>
              <a:cs typeface="Calibri" charset="0"/>
            </a:endParaRPr>
          </a:p>
          <a:p>
            <a:pPr defTabSz="580307" eaLnBrk="0" hangingPunct="0">
              <a:lnSpc>
                <a:spcPct val="95000"/>
              </a:lnSpc>
              <a:defRPr/>
            </a:pPr>
            <a:endParaRPr lang="de-DE" sz="969" dirty="0">
              <a:solidFill>
                <a:srgbClr val="0000FF"/>
              </a:solidFill>
              <a:latin typeface="Arial" panose="020B0604020202020204"/>
              <a:ea typeface="ＭＳ Ｐゴシック" charset="0"/>
              <a:cs typeface="Calibri" charset="0"/>
            </a:endParaRPr>
          </a:p>
        </p:txBody>
      </p:sp>
      <p:sp>
        <p:nvSpPr>
          <p:cNvPr id="19461" name="Rectangle 9">
            <a:extLst>
              <a:ext uri="{FF2B5EF4-FFF2-40B4-BE49-F238E27FC236}">
                <a16:creationId xmlns:a16="http://schemas.microsoft.com/office/drawing/2014/main" id="{FA29F2FE-D1D3-4F61-BA6E-41F7103D682D}"/>
              </a:ext>
            </a:extLst>
          </p:cNvPr>
          <p:cNvSpPr>
            <a:spLocks noChangeArrowheads="1"/>
          </p:cNvSpPr>
          <p:nvPr/>
        </p:nvSpPr>
        <p:spPr bwMode="auto">
          <a:xfrm>
            <a:off x="2066193" y="2050363"/>
            <a:ext cx="6361527" cy="4716203"/>
          </a:xfrm>
          <a:prstGeom prst="rect">
            <a:avLst/>
          </a:prstGeom>
          <a:noFill/>
          <a:ln>
            <a:noFill/>
          </a:ln>
        </p:spPr>
        <p:txBody>
          <a:bodyPr wrap="square" lIns="83077" tIns="43200" rIns="83077" bIns="43200">
            <a:spAutoFit/>
          </a:bodyPr>
          <a:lstStyle>
            <a:lvl1pPr eaLnBrk="0" hangingPunc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9pPr>
          </a:lstStyle>
          <a:p>
            <a:pPr marL="263776" indent="-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Uni Wien: Studium der Fachrichtung </a:t>
            </a:r>
            <a:r>
              <a:rPr lang="de-AT" altLang="de-DE" sz="1600" b="0" dirty="0">
                <a:solidFill>
                  <a:srgbClr val="000000"/>
                </a:solidFill>
                <a:latin typeface="Arial" panose="020B0604020202020204"/>
              </a:rPr>
              <a:t>Biochemie, Chemie &amp; Physik</a:t>
            </a:r>
            <a:br>
              <a:rPr lang="de-AT" altLang="de-DE" sz="1600" b="0" dirty="0">
                <a:solidFill>
                  <a:srgbClr val="000000"/>
                </a:solidFill>
                <a:latin typeface="Arial" panose="020B0604020202020204"/>
              </a:rPr>
            </a:br>
            <a:r>
              <a:rPr lang="de-DE" altLang="de-DE" sz="1600" b="0" dirty="0">
                <a:solidFill>
                  <a:srgbClr val="000000"/>
                </a:solidFill>
                <a:latin typeface="Arial" panose="020B0604020202020204"/>
              </a:rPr>
              <a:t>TU Darmstadt: Doktor rer. nat. </a:t>
            </a:r>
          </a:p>
          <a:p>
            <a:pPr marL="263776" indent="-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30+ Jahre Berufserfahrung als Executive</a:t>
            </a:r>
          </a:p>
          <a:p>
            <a:pPr marL="263776" defTabSz="844083">
              <a:spcBef>
                <a:spcPct val="20000"/>
              </a:spcBef>
              <a:buSzPct val="125000"/>
              <a:buFont typeface="Wingdings" pitchFamily="2" charset="2"/>
              <a:buChar char="§"/>
              <a:defRPr/>
            </a:pPr>
            <a:r>
              <a:rPr lang="de-DE" altLang="de-DE" sz="1600" dirty="0">
                <a:solidFill>
                  <a:srgbClr val="000000"/>
                </a:solidFill>
                <a:latin typeface="Arial" panose="020B0604020202020204"/>
              </a:rPr>
              <a:t> BASF</a:t>
            </a:r>
            <a:r>
              <a:rPr lang="de-DE" altLang="de-DE" sz="1600" b="0" dirty="0">
                <a:solidFill>
                  <a:srgbClr val="000000"/>
                </a:solidFill>
                <a:latin typeface="Arial" panose="020B0604020202020204"/>
              </a:rPr>
              <a:t>:      Design, Bau und Einführung MES und Betriebsleiter</a:t>
            </a:r>
          </a:p>
          <a:p>
            <a:pPr marL="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 </a:t>
            </a:r>
            <a:r>
              <a:rPr lang="de-DE" altLang="de-DE" sz="1600" dirty="0">
                <a:solidFill>
                  <a:srgbClr val="000000"/>
                </a:solidFill>
                <a:latin typeface="Arial" panose="020B0604020202020204"/>
              </a:rPr>
              <a:t>SAP</a:t>
            </a:r>
            <a:r>
              <a:rPr lang="de-DE" altLang="de-DE" sz="1600" b="0" dirty="0">
                <a:solidFill>
                  <a:srgbClr val="000000"/>
                </a:solidFill>
                <a:latin typeface="Arial" panose="020B0604020202020204"/>
              </a:rPr>
              <a:t>:        Dir EMEA Strategic Board </a:t>
            </a:r>
            <a:r>
              <a:rPr lang="de-DE" altLang="de-DE" sz="1600" b="0" dirty="0" err="1">
                <a:solidFill>
                  <a:srgbClr val="000000"/>
                </a:solidFill>
                <a:latin typeface="Arial" panose="020B0604020202020204"/>
              </a:rPr>
              <a:t>Initative</a:t>
            </a:r>
            <a:endParaRPr lang="de-DE" altLang="de-DE" sz="1600" b="0" dirty="0">
              <a:solidFill>
                <a:srgbClr val="000000"/>
              </a:solidFill>
              <a:latin typeface="Arial" panose="020B0604020202020204"/>
            </a:endParaRPr>
          </a:p>
          <a:p>
            <a:pPr marL="263776" defTabSz="844083">
              <a:spcBef>
                <a:spcPct val="20000"/>
              </a:spcBef>
              <a:buSzPct val="125000"/>
              <a:defRPr/>
            </a:pPr>
            <a:r>
              <a:rPr lang="de-DE" altLang="de-DE" sz="1600" b="0" dirty="0">
                <a:solidFill>
                  <a:srgbClr val="000000"/>
                </a:solidFill>
                <a:latin typeface="Arial" panose="020B0604020202020204"/>
              </a:rPr>
              <a:t>	         Dir Corporate </a:t>
            </a:r>
            <a:r>
              <a:rPr lang="de-DE" altLang="de-DE" sz="1600" b="0" dirty="0" err="1">
                <a:solidFill>
                  <a:srgbClr val="000000"/>
                </a:solidFill>
                <a:latin typeface="Arial" panose="020B0604020202020204"/>
              </a:rPr>
              <a:t>Venturing</a:t>
            </a:r>
            <a:endParaRPr lang="de-DE" altLang="de-DE" sz="1600" b="0" dirty="0">
              <a:solidFill>
                <a:srgbClr val="000000"/>
              </a:solidFill>
              <a:latin typeface="Arial" panose="020B0604020202020204"/>
            </a:endParaRPr>
          </a:p>
          <a:p>
            <a:pPr marL="263776" defTabSz="844083">
              <a:spcBef>
                <a:spcPct val="20000"/>
              </a:spcBef>
              <a:buSzPct val="125000"/>
              <a:defRPr/>
            </a:pPr>
            <a:r>
              <a:rPr lang="de-DE" altLang="de-DE" sz="1600" b="0" dirty="0">
                <a:solidFill>
                  <a:srgbClr val="000000"/>
                </a:solidFill>
                <a:latin typeface="Arial" panose="020B0604020202020204"/>
              </a:rPr>
              <a:t>	         VP Research &amp; Development, Palo Alto Labs</a:t>
            </a:r>
          </a:p>
          <a:p>
            <a:pPr marL="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 </a:t>
            </a:r>
            <a:r>
              <a:rPr lang="de-DE" altLang="de-DE" sz="1600" dirty="0">
                <a:solidFill>
                  <a:srgbClr val="000000"/>
                </a:solidFill>
                <a:latin typeface="Arial" panose="020B0604020202020204"/>
              </a:rPr>
              <a:t>CTO</a:t>
            </a:r>
            <a:r>
              <a:rPr lang="de-DE" altLang="de-DE" sz="1600" b="0" dirty="0">
                <a:solidFill>
                  <a:srgbClr val="000000"/>
                </a:solidFill>
                <a:latin typeface="Arial" panose="020B0604020202020204"/>
              </a:rPr>
              <a:t> zweier </a:t>
            </a:r>
            <a:r>
              <a:rPr lang="de-DE" altLang="de-DE" sz="1600" dirty="0">
                <a:solidFill>
                  <a:srgbClr val="000000"/>
                </a:solidFill>
                <a:latin typeface="Arial" panose="020B0604020202020204"/>
              </a:rPr>
              <a:t>erfolgreich verkaufter Silicon Valley Startups</a:t>
            </a:r>
          </a:p>
          <a:p>
            <a:pPr marL="263776" defTabSz="844083">
              <a:spcBef>
                <a:spcPct val="20000"/>
              </a:spcBef>
              <a:buSzPct val="125000"/>
              <a:defRPr/>
            </a:pPr>
            <a:r>
              <a:rPr lang="de-DE" altLang="de-DE" sz="1600" b="0" dirty="0">
                <a:solidFill>
                  <a:srgbClr val="000000"/>
                </a:solidFill>
                <a:latin typeface="Arial" panose="020B0604020202020204"/>
              </a:rPr>
              <a:t>	         </a:t>
            </a:r>
            <a:r>
              <a:rPr lang="de-DE" altLang="de-DE" sz="1600" b="0" dirty="0" err="1">
                <a:solidFill>
                  <a:srgbClr val="000000"/>
                </a:solidFill>
                <a:latin typeface="Arial" panose="020B0604020202020204"/>
              </a:rPr>
              <a:t>Saffron</a:t>
            </a:r>
            <a:r>
              <a:rPr lang="de-DE" altLang="de-DE" sz="1600" b="0" dirty="0">
                <a:solidFill>
                  <a:srgbClr val="000000"/>
                </a:solidFill>
                <a:latin typeface="Arial" panose="020B0604020202020204"/>
              </a:rPr>
              <a:t> Technology (</a:t>
            </a:r>
            <a:r>
              <a:rPr lang="de-DE" altLang="de-DE" sz="1600" b="0" dirty="0" err="1">
                <a:solidFill>
                  <a:srgbClr val="000000"/>
                </a:solidFill>
                <a:latin typeface="Arial" panose="020B0604020202020204"/>
              </a:rPr>
              <a:t>now</a:t>
            </a:r>
            <a:r>
              <a:rPr lang="de-DE" altLang="de-DE" sz="1600" b="0" dirty="0">
                <a:solidFill>
                  <a:srgbClr val="000000"/>
                </a:solidFill>
                <a:latin typeface="Arial" panose="020B0604020202020204"/>
              </a:rPr>
              <a:t> Intel) </a:t>
            </a:r>
            <a:r>
              <a:rPr lang="de-DE" altLang="de-DE" sz="1600" b="0" dirty="0">
                <a:solidFill>
                  <a:srgbClr val="000000"/>
                </a:solidFill>
                <a:latin typeface="Arial" panose="020B0604020202020204"/>
                <a:sym typeface="Wingdings" panose="05000000000000000000" pitchFamily="2" charset="2"/>
              </a:rPr>
              <a:t> </a:t>
            </a:r>
            <a:r>
              <a:rPr lang="de-DE" altLang="de-DE" sz="1600" b="0" dirty="0">
                <a:solidFill>
                  <a:srgbClr val="000000"/>
                </a:solidFill>
                <a:latin typeface="Arial" panose="020B0604020202020204"/>
              </a:rPr>
              <a:t>AI und Graphs</a:t>
            </a:r>
          </a:p>
          <a:p>
            <a:pPr marL="1107858" lvl="2" indent="0" defTabSz="844083">
              <a:spcBef>
                <a:spcPct val="20000"/>
              </a:spcBef>
              <a:buSzPct val="125000"/>
              <a:defRPr/>
            </a:pPr>
            <a:r>
              <a:rPr lang="de-DE" altLang="de-DE" sz="1600" b="0" dirty="0">
                <a:solidFill>
                  <a:srgbClr val="000000"/>
                </a:solidFill>
                <a:latin typeface="Arial" panose="020B0604020202020204"/>
              </a:rPr>
              <a:t>    </a:t>
            </a:r>
            <a:r>
              <a:rPr lang="de-DE" altLang="de-DE" sz="1600" b="0" dirty="0" err="1">
                <a:solidFill>
                  <a:srgbClr val="000000"/>
                </a:solidFill>
                <a:latin typeface="Arial" panose="020B0604020202020204"/>
              </a:rPr>
              <a:t>SpaceTime</a:t>
            </a:r>
            <a:r>
              <a:rPr lang="de-DE" altLang="de-DE" sz="1600" b="0" dirty="0">
                <a:solidFill>
                  <a:srgbClr val="000000"/>
                </a:solidFill>
                <a:latin typeface="Arial" panose="020B0604020202020204"/>
              </a:rPr>
              <a:t> Insight (</a:t>
            </a:r>
            <a:r>
              <a:rPr lang="de-DE" altLang="de-DE" sz="1600" b="0" dirty="0" err="1">
                <a:solidFill>
                  <a:srgbClr val="000000"/>
                </a:solidFill>
                <a:latin typeface="Arial" panose="020B0604020202020204"/>
              </a:rPr>
              <a:t>now</a:t>
            </a:r>
            <a:r>
              <a:rPr lang="de-DE" altLang="de-DE" sz="1600" b="0" dirty="0">
                <a:solidFill>
                  <a:srgbClr val="000000"/>
                </a:solidFill>
                <a:latin typeface="Arial" panose="020B0604020202020204"/>
              </a:rPr>
              <a:t> Nokia) </a:t>
            </a:r>
            <a:r>
              <a:rPr lang="de-DE" altLang="de-DE" sz="1600" b="0" dirty="0">
                <a:solidFill>
                  <a:srgbClr val="000000"/>
                </a:solidFill>
                <a:latin typeface="Arial" panose="020B0604020202020204"/>
                <a:sym typeface="Wingdings" panose="05000000000000000000" pitchFamily="2" charset="2"/>
              </a:rPr>
              <a:t> </a:t>
            </a:r>
            <a:r>
              <a:rPr lang="de-DE" altLang="de-DE" sz="1600" b="0" dirty="0">
                <a:solidFill>
                  <a:srgbClr val="000000"/>
                </a:solidFill>
                <a:latin typeface="Arial" panose="020B0604020202020204"/>
              </a:rPr>
              <a:t>IOT und AI</a:t>
            </a:r>
          </a:p>
          <a:p>
            <a:pPr marL="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 </a:t>
            </a:r>
            <a:r>
              <a:rPr lang="de-DE" altLang="de-DE" sz="1600" dirty="0">
                <a:solidFill>
                  <a:srgbClr val="000000"/>
                </a:solidFill>
                <a:latin typeface="Arial" panose="020B0604020202020204"/>
              </a:rPr>
              <a:t>Accenture</a:t>
            </a:r>
            <a:r>
              <a:rPr lang="de-DE" altLang="de-DE" sz="1600" b="0" dirty="0">
                <a:solidFill>
                  <a:srgbClr val="000000"/>
                </a:solidFill>
                <a:latin typeface="Arial" panose="020B0604020202020204"/>
              </a:rPr>
              <a:t>: CTO AI and Data Science NA</a:t>
            </a:r>
          </a:p>
          <a:p>
            <a:pPr marL="263776" indent="-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Akademische Karriere</a:t>
            </a:r>
          </a:p>
          <a:p>
            <a:pPr marL="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 </a:t>
            </a:r>
            <a:r>
              <a:rPr lang="de-DE" altLang="de-DE" sz="1600" dirty="0">
                <a:solidFill>
                  <a:srgbClr val="000000"/>
                </a:solidFill>
                <a:latin typeface="Arial" panose="020B0604020202020204"/>
              </a:rPr>
              <a:t>MIT</a:t>
            </a:r>
            <a:r>
              <a:rPr lang="de-DE" altLang="de-DE" sz="1600" b="0" dirty="0">
                <a:solidFill>
                  <a:srgbClr val="000000"/>
                </a:solidFill>
                <a:latin typeface="Arial" panose="020B0604020202020204"/>
              </a:rPr>
              <a:t>:           			</a:t>
            </a:r>
            <a:r>
              <a:rPr lang="de-DE" altLang="de-DE" sz="1600" b="0" dirty="0" err="1">
                <a:solidFill>
                  <a:srgbClr val="000000"/>
                </a:solidFill>
                <a:latin typeface="Arial" panose="020B0604020202020204"/>
              </a:rPr>
              <a:t>Visiting</a:t>
            </a:r>
            <a:r>
              <a:rPr lang="de-DE" altLang="de-DE" sz="1600" b="0" dirty="0">
                <a:solidFill>
                  <a:srgbClr val="000000"/>
                </a:solidFill>
                <a:latin typeface="Arial" panose="020B0604020202020204"/>
              </a:rPr>
              <a:t> Scientist</a:t>
            </a:r>
          </a:p>
          <a:p>
            <a:pPr marL="263776" defTabSz="844083">
              <a:spcBef>
                <a:spcPct val="20000"/>
              </a:spcBef>
              <a:buSzPct val="125000"/>
              <a:buFont typeface="Wingdings" pitchFamily="2" charset="2"/>
              <a:buChar char="§"/>
              <a:defRPr/>
            </a:pPr>
            <a:r>
              <a:rPr lang="de-DE" altLang="de-DE" sz="1600" dirty="0">
                <a:solidFill>
                  <a:srgbClr val="000000"/>
                </a:solidFill>
                <a:latin typeface="Arial" panose="020B0604020202020204"/>
              </a:rPr>
              <a:t> Northwestern University</a:t>
            </a:r>
            <a:r>
              <a:rPr lang="de-DE" altLang="de-DE" sz="1600" b="0" dirty="0">
                <a:solidFill>
                  <a:srgbClr val="000000"/>
                </a:solidFill>
                <a:latin typeface="Arial" panose="020B0604020202020204"/>
              </a:rPr>
              <a:t>: 	</a:t>
            </a:r>
            <a:r>
              <a:rPr lang="de-DE" altLang="de-DE" sz="1600" b="0" dirty="0" err="1">
                <a:solidFill>
                  <a:srgbClr val="000000"/>
                </a:solidFill>
                <a:latin typeface="Arial" panose="020B0604020202020204"/>
              </a:rPr>
              <a:t>Assistant</a:t>
            </a:r>
            <a:r>
              <a:rPr lang="de-DE" altLang="de-DE" sz="1600" b="0" dirty="0">
                <a:solidFill>
                  <a:srgbClr val="000000"/>
                </a:solidFill>
                <a:latin typeface="Arial" panose="020B0604020202020204"/>
              </a:rPr>
              <a:t> Professor</a:t>
            </a:r>
          </a:p>
          <a:p>
            <a:pPr marL="263776" defTabSz="844083">
              <a:spcBef>
                <a:spcPct val="20000"/>
              </a:spcBef>
              <a:buSzPct val="125000"/>
              <a:buFont typeface="Wingdings" pitchFamily="2" charset="2"/>
              <a:buChar char="§"/>
              <a:defRPr/>
            </a:pPr>
            <a:r>
              <a:rPr lang="de-DE" altLang="de-DE" sz="1600" b="0" dirty="0">
                <a:solidFill>
                  <a:srgbClr val="000000"/>
                </a:solidFill>
                <a:latin typeface="Arial" panose="020B0604020202020204"/>
              </a:rPr>
              <a:t> </a:t>
            </a:r>
            <a:r>
              <a:rPr lang="de-DE" altLang="de-DE" sz="1600" dirty="0">
                <a:solidFill>
                  <a:srgbClr val="000000"/>
                </a:solidFill>
                <a:latin typeface="Arial" panose="020B0604020202020204"/>
              </a:rPr>
              <a:t>TU München</a:t>
            </a:r>
            <a:r>
              <a:rPr lang="de-DE" altLang="de-DE" sz="1600" b="0" dirty="0">
                <a:solidFill>
                  <a:srgbClr val="000000"/>
                </a:solidFill>
                <a:latin typeface="Arial" panose="020B0604020202020204"/>
              </a:rPr>
              <a:t>:		</a:t>
            </a:r>
            <a:r>
              <a:rPr lang="de-DE" altLang="de-DE" sz="1600" b="0" dirty="0" err="1">
                <a:solidFill>
                  <a:srgbClr val="000000"/>
                </a:solidFill>
                <a:latin typeface="Arial" panose="020B0604020202020204"/>
              </a:rPr>
              <a:t>Postdoctoral</a:t>
            </a:r>
            <a:r>
              <a:rPr lang="de-DE" altLang="de-DE" sz="1600" b="0" dirty="0">
                <a:solidFill>
                  <a:srgbClr val="000000"/>
                </a:solidFill>
                <a:latin typeface="Arial" panose="020B0604020202020204"/>
              </a:rPr>
              <a:t> Fellow</a:t>
            </a:r>
          </a:p>
          <a:p>
            <a:pPr marL="1318879" lvl="2" indent="-211021" defTabSz="844083">
              <a:spcBef>
                <a:spcPct val="20000"/>
              </a:spcBef>
              <a:buSzPct val="125000"/>
              <a:buFont typeface="Wingdings" pitchFamily="2" charset="2"/>
              <a:buChar char="§"/>
              <a:defRPr/>
            </a:pPr>
            <a:endParaRPr lang="de-DE" altLang="de-DE" sz="1600" b="0" dirty="0">
              <a:solidFill>
                <a:srgbClr val="000000"/>
              </a:solidFill>
              <a:latin typeface="Arial" panose="020B0604020202020204"/>
            </a:endParaRPr>
          </a:p>
        </p:txBody>
      </p:sp>
      <p:sp>
        <p:nvSpPr>
          <p:cNvPr id="19462" name="Textfeld 5">
            <a:extLst>
              <a:ext uri="{FF2B5EF4-FFF2-40B4-BE49-F238E27FC236}">
                <a16:creationId xmlns:a16="http://schemas.microsoft.com/office/drawing/2014/main" id="{9BE40F45-974B-4BC3-B14F-BEA8C946544F}"/>
              </a:ext>
            </a:extLst>
          </p:cNvPr>
          <p:cNvSpPr txBox="1">
            <a:spLocks noChangeArrowheads="1"/>
          </p:cNvSpPr>
          <p:nvPr/>
        </p:nvSpPr>
        <p:spPr bwMode="auto">
          <a:xfrm>
            <a:off x="2066194" y="921311"/>
            <a:ext cx="6513635" cy="830997"/>
          </a:xfrm>
          <a:prstGeom prst="rect">
            <a:avLst/>
          </a:prstGeom>
          <a:noFill/>
          <a:ln>
            <a:noFill/>
          </a:ln>
        </p:spPr>
        <p:txBody>
          <a:bodyPr>
            <a:spAutoFit/>
          </a:bodyPr>
          <a:lstStyle>
            <a:lvl1pPr eaLnBrk="0" hangingPunc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34" charset="-128"/>
              </a:defRPr>
            </a:lvl9pPr>
          </a:lstStyle>
          <a:p>
            <a:pPr defTabSz="844083" eaLnBrk="1" hangingPunct="1">
              <a:defRPr/>
            </a:pPr>
            <a:r>
              <a:rPr lang="de-DE" altLang="de-DE" sz="1600" dirty="0">
                <a:solidFill>
                  <a:srgbClr val="000000"/>
                </a:solidFill>
                <a:latin typeface="Arial" panose="020B0604020202020204"/>
              </a:rPr>
              <a:t>FH-Joanneum:</a:t>
            </a:r>
          </a:p>
          <a:p>
            <a:pPr defTabSz="844083" eaLnBrk="1" hangingPunct="1">
              <a:defRPr/>
            </a:pPr>
            <a:r>
              <a:rPr lang="de-DE" altLang="de-DE" sz="1600" b="0" dirty="0">
                <a:solidFill>
                  <a:srgbClr val="000000"/>
                </a:solidFill>
                <a:latin typeface="Arial" panose="020B0604020202020204"/>
              </a:rPr>
              <a:t>Professur für den Bereich </a:t>
            </a:r>
            <a:r>
              <a:rPr lang="de-DE" altLang="de-DE" sz="1600" dirty="0">
                <a:solidFill>
                  <a:srgbClr val="000000"/>
                </a:solidFill>
                <a:latin typeface="Arial" panose="020B0604020202020204"/>
              </a:rPr>
              <a:t>Produktionsoptimierung </a:t>
            </a:r>
            <a:r>
              <a:rPr lang="de-DE" altLang="de-DE" sz="1600" b="0" dirty="0">
                <a:solidFill>
                  <a:srgbClr val="000000"/>
                </a:solidFill>
                <a:latin typeface="Arial" panose="020B0604020202020204"/>
              </a:rPr>
              <a:t>mit dem Schwerpunkt: </a:t>
            </a:r>
            <a:r>
              <a:rPr lang="de-DE" altLang="de-DE" sz="1600" dirty="0">
                <a:solidFill>
                  <a:srgbClr val="000000"/>
                </a:solidFill>
                <a:latin typeface="Arial" panose="020B0604020202020204"/>
              </a:rPr>
              <a:t>Digitalisierung</a:t>
            </a:r>
            <a:r>
              <a:rPr lang="de-DE" altLang="de-DE" sz="1600" b="0" dirty="0">
                <a:solidFill>
                  <a:srgbClr val="000000"/>
                </a:solidFill>
                <a:latin typeface="Arial" panose="020B0604020202020204"/>
              </a:rPr>
              <a:t> am Studiengang IWI</a:t>
            </a:r>
          </a:p>
        </p:txBody>
      </p:sp>
      <p:pic>
        <p:nvPicPr>
          <p:cNvPr id="8199" name="Picture 2" descr="A picture containing person, person, sky, suit&#10;&#10;Description automatically generated">
            <a:extLst>
              <a:ext uri="{FF2B5EF4-FFF2-40B4-BE49-F238E27FC236}">
                <a16:creationId xmlns:a16="http://schemas.microsoft.com/office/drawing/2014/main" id="{F6FB7E93-05B7-4F2D-AE0D-CD187C72DF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9828" y="1207478"/>
            <a:ext cx="2013438" cy="20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23752060"/>
              </p:ext>
            </p:extLst>
          </p:nvPr>
        </p:nvGraphicFramePr>
        <p:xfrm>
          <a:off x="1394006" y="1930717"/>
          <a:ext cx="3152775" cy="3689348"/>
        </p:xfrm>
        <a:graphic>
          <a:graphicData uri="http://schemas.openxmlformats.org/drawingml/2006/table">
            <a:tbl>
              <a:tblPr firstRow="1" bandRow="1">
                <a:tableStyleId>{2D5ABB26-0587-4C30-8999-92F81FD0307C}</a:tableStyleId>
              </a:tblPr>
              <a:tblGrid>
                <a:gridCol w="3152775">
                  <a:extLst>
                    <a:ext uri="{9D8B030D-6E8A-4147-A177-3AD203B41FA5}">
                      <a16:colId xmlns:a16="http://schemas.microsoft.com/office/drawing/2014/main" val="20000"/>
                    </a:ext>
                  </a:extLst>
                </a:gridCol>
              </a:tblGrid>
              <a:tr h="909955">
                <a:tc>
                  <a:txBody>
                    <a:bodyPr/>
                    <a:lstStyle/>
                    <a:p>
                      <a:pPr marL="5080" algn="ctr">
                        <a:lnSpc>
                          <a:spcPct val="100000"/>
                        </a:lnSpc>
                        <a:spcBef>
                          <a:spcPts val="2050"/>
                        </a:spcBef>
                      </a:pPr>
                      <a:r>
                        <a:rPr sz="2400" spc="-5" dirty="0">
                          <a:latin typeface="Arial"/>
                          <a:cs typeface="Arial"/>
                        </a:rPr>
                        <a:t>Before</a:t>
                      </a:r>
                      <a:r>
                        <a:rPr sz="2400" spc="-35" dirty="0">
                          <a:latin typeface="Arial"/>
                          <a:cs typeface="Arial"/>
                        </a:rPr>
                        <a:t> </a:t>
                      </a:r>
                      <a:r>
                        <a:rPr sz="2400" dirty="0">
                          <a:latin typeface="Arial"/>
                          <a:cs typeface="Arial"/>
                        </a:rPr>
                        <a:t>2003</a:t>
                      </a:r>
                    </a:p>
                  </a:txBody>
                  <a:tcPr marL="0" marR="0" marT="260350" marB="0">
                    <a:lnB w="57150">
                      <a:solidFill>
                        <a:srgbClr val="FFFFFF"/>
                      </a:solidFill>
                      <a:prstDash val="solid"/>
                    </a:lnB>
                    <a:solidFill>
                      <a:srgbClr val="548EC1"/>
                    </a:solidFill>
                  </a:tcPr>
                </a:tc>
                <a:extLst>
                  <a:ext uri="{0D108BD9-81ED-4DB2-BD59-A6C34878D82A}">
                    <a16:rowId xmlns:a16="http://schemas.microsoft.com/office/drawing/2014/main" val="10000"/>
                  </a:ext>
                </a:extLst>
              </a:tr>
              <a:tr h="934719">
                <a:tc>
                  <a:txBody>
                    <a:bodyPr/>
                    <a:lstStyle/>
                    <a:p>
                      <a:pPr marR="17780" algn="ctr">
                        <a:lnSpc>
                          <a:spcPct val="100000"/>
                        </a:lnSpc>
                        <a:spcBef>
                          <a:spcPts val="2235"/>
                        </a:spcBef>
                      </a:pPr>
                      <a:r>
                        <a:rPr sz="2400" spc="-5" dirty="0">
                          <a:latin typeface="Arial"/>
                          <a:cs typeface="Arial"/>
                        </a:rPr>
                        <a:t>2008</a:t>
                      </a:r>
                      <a:endParaRPr sz="2400" dirty="0">
                        <a:latin typeface="Arial"/>
                        <a:cs typeface="Arial"/>
                      </a:endParaRPr>
                    </a:p>
                  </a:txBody>
                  <a:tcPr marL="0" marR="0" marT="283845" marB="0">
                    <a:lnT w="57150">
                      <a:solidFill>
                        <a:srgbClr val="FFFFFF"/>
                      </a:solidFill>
                      <a:prstDash val="solid"/>
                    </a:lnT>
                    <a:lnB w="57150">
                      <a:solidFill>
                        <a:srgbClr val="FFFFFF"/>
                      </a:solidFill>
                      <a:prstDash val="solid"/>
                    </a:lnB>
                    <a:solidFill>
                      <a:srgbClr val="548EC1"/>
                    </a:solidFill>
                  </a:tcPr>
                </a:tc>
                <a:extLst>
                  <a:ext uri="{0D108BD9-81ED-4DB2-BD59-A6C34878D82A}">
                    <a16:rowId xmlns:a16="http://schemas.microsoft.com/office/drawing/2014/main" val="10001"/>
                  </a:ext>
                </a:extLst>
              </a:tr>
              <a:tr h="934719">
                <a:tc>
                  <a:txBody>
                    <a:bodyPr/>
                    <a:lstStyle/>
                    <a:p>
                      <a:pPr marL="5080" algn="ctr">
                        <a:lnSpc>
                          <a:spcPct val="100000"/>
                        </a:lnSpc>
                        <a:spcBef>
                          <a:spcPts val="2245"/>
                        </a:spcBef>
                      </a:pPr>
                      <a:r>
                        <a:rPr sz="2400" spc="-5" dirty="0">
                          <a:latin typeface="Arial"/>
                          <a:cs typeface="Arial"/>
                        </a:rPr>
                        <a:t>2009</a:t>
                      </a:r>
                      <a:endParaRPr sz="2400" dirty="0">
                        <a:latin typeface="Arial"/>
                        <a:cs typeface="Arial"/>
                      </a:endParaRPr>
                    </a:p>
                  </a:txBody>
                  <a:tcPr marL="0" marR="0" marT="285115" marB="0">
                    <a:lnT w="57150">
                      <a:solidFill>
                        <a:srgbClr val="FFFFFF"/>
                      </a:solidFill>
                      <a:prstDash val="solid"/>
                    </a:lnT>
                    <a:lnB w="57150">
                      <a:solidFill>
                        <a:srgbClr val="FFFFFF"/>
                      </a:solidFill>
                      <a:prstDash val="solid"/>
                    </a:lnB>
                    <a:solidFill>
                      <a:srgbClr val="548EC1"/>
                    </a:solidFill>
                  </a:tcPr>
                </a:tc>
                <a:extLst>
                  <a:ext uri="{0D108BD9-81ED-4DB2-BD59-A6C34878D82A}">
                    <a16:rowId xmlns:a16="http://schemas.microsoft.com/office/drawing/2014/main" val="10002"/>
                  </a:ext>
                </a:extLst>
              </a:tr>
              <a:tr h="909955">
                <a:tc>
                  <a:txBody>
                    <a:bodyPr/>
                    <a:lstStyle/>
                    <a:p>
                      <a:pPr marL="5080" algn="ctr">
                        <a:lnSpc>
                          <a:spcPct val="100000"/>
                        </a:lnSpc>
                        <a:spcBef>
                          <a:spcPts val="2235"/>
                        </a:spcBef>
                      </a:pPr>
                      <a:r>
                        <a:rPr sz="2400" spc="-45" dirty="0">
                          <a:latin typeface="Arial"/>
                          <a:cs typeface="Arial"/>
                        </a:rPr>
                        <a:t>2011</a:t>
                      </a:r>
                      <a:endParaRPr sz="2400" dirty="0">
                        <a:latin typeface="Arial"/>
                        <a:cs typeface="Arial"/>
                      </a:endParaRPr>
                    </a:p>
                  </a:txBody>
                  <a:tcPr marL="0" marR="0" marT="283845" marB="0">
                    <a:lnT w="57150">
                      <a:solidFill>
                        <a:srgbClr val="FFFFFF"/>
                      </a:solidFill>
                      <a:prstDash val="solid"/>
                    </a:lnT>
                    <a:solidFill>
                      <a:srgbClr val="548EC1"/>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241300" y="6511823"/>
            <a:ext cx="7737475" cy="181610"/>
          </a:xfrm>
          <a:prstGeom prst="rect">
            <a:avLst/>
          </a:prstGeom>
        </p:spPr>
        <p:txBody>
          <a:bodyPr vert="horz" wrap="square" lIns="0" tIns="0" rIns="0" bIns="0" rtlCol="0">
            <a:spAutoFit/>
          </a:bodyPr>
          <a:lstStyle/>
          <a:p>
            <a:pPr marL="12700" marR="0" lvl="0" indent="0" algn="l" defTabSz="914400" rtl="0" eaLnBrk="1" fontAlgn="auto" latinLnBrk="0" hangingPunct="1">
              <a:lnSpc>
                <a:spcPts val="1315"/>
              </a:lnSpc>
              <a:spcBef>
                <a:spcPts val="0"/>
              </a:spcBef>
              <a:spcAft>
                <a:spcPts val="0"/>
              </a:spcAft>
              <a:buClrTx/>
              <a:buSzTx/>
              <a:buFontTx/>
              <a:buNone/>
              <a:tabLst/>
              <a:defRPr/>
            </a:pPr>
            <a:r>
              <a:rPr kumimoji="0" sz="1100" b="0" i="1" u="none" strike="noStrike" kern="1200" cap="none" spc="0" normalizeH="0" baseline="0" noProof="0" dirty="0">
                <a:ln>
                  <a:noFill/>
                </a:ln>
                <a:solidFill>
                  <a:srgbClr val="FFFFFF"/>
                </a:solidFill>
                <a:effectLst/>
                <a:uLnTx/>
                <a:uFillTx/>
                <a:latin typeface="Arial"/>
                <a:ea typeface="+mn-ea"/>
                <a:cs typeface="Arial"/>
              </a:rPr>
              <a:t>Crowdfunding</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is not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a new concept: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The </a:t>
            </a:r>
            <a:r>
              <a:rPr kumimoji="0" sz="1100" b="0" i="1" u="none" strike="noStrike" kern="1200" cap="none" spc="-5" normalizeH="0" baseline="0" noProof="0" dirty="0">
                <a:ln>
                  <a:noFill/>
                </a:ln>
                <a:solidFill>
                  <a:srgbClr val="FFFFFF"/>
                </a:solidFill>
                <a:effectLst/>
                <a:uLnTx/>
                <a:uFillTx/>
                <a:latin typeface="Arial"/>
                <a:ea typeface="+mn-ea"/>
                <a:cs typeface="Arial"/>
              </a:rPr>
              <a:t>Statue</a:t>
            </a:r>
            <a:r>
              <a:rPr kumimoji="0" sz="1100" b="0" i="1" u="none" strike="noStrike" kern="1200" cap="none" spc="0" normalizeH="0" baseline="0" noProof="0" dirty="0">
                <a:ln>
                  <a:noFill/>
                </a:ln>
                <a:solidFill>
                  <a:srgbClr val="FFFFFF"/>
                </a:solidFill>
                <a:effectLst/>
                <a:uLnTx/>
                <a:uFillTx/>
                <a:latin typeface="Arial"/>
                <a:ea typeface="+mn-ea"/>
                <a:cs typeface="Arial"/>
              </a:rPr>
              <a:t> of</a:t>
            </a:r>
            <a:r>
              <a:rPr kumimoji="0" sz="1100" b="0" i="1" u="none" strike="noStrike" kern="1200" cap="none" spc="-5" normalizeH="0" baseline="0" noProof="0" dirty="0">
                <a:ln>
                  <a:noFill/>
                </a:ln>
                <a:solidFill>
                  <a:srgbClr val="FFFFFF"/>
                </a:solidFill>
                <a:effectLst/>
                <a:uLnTx/>
                <a:uFillTx/>
                <a:latin typeface="Arial"/>
                <a:ea typeface="+mn-ea"/>
                <a:cs typeface="Arial"/>
              </a:rPr>
              <a:t> Liberty</a:t>
            </a:r>
            <a:r>
              <a:rPr kumimoji="0" sz="1100" b="0" i="1" u="none" strike="noStrike" kern="1200" cap="none" spc="0" normalizeH="0" baseline="0" noProof="0" dirty="0">
                <a:ln>
                  <a:noFill/>
                </a:ln>
                <a:solidFill>
                  <a:srgbClr val="FFFFFF"/>
                </a:solidFill>
                <a:effectLst/>
                <a:uLnTx/>
                <a:uFillTx/>
                <a:latin typeface="Arial"/>
                <a:ea typeface="+mn-ea"/>
                <a:cs typeface="Arial"/>
              </a:rPr>
              <a:t> is thought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to be one of</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the first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documented crowdfunding </a:t>
            </a:r>
            <a:r>
              <a:rPr kumimoji="0" sz="1100" b="0" i="1" u="none" strike="noStrike" kern="1200" cap="none" spc="-5" normalizeH="0" baseline="0" noProof="0" dirty="0">
                <a:ln>
                  <a:noFill/>
                </a:ln>
                <a:solidFill>
                  <a:srgbClr val="FFFFFF"/>
                </a:solidFill>
                <a:effectLst/>
                <a:uLnTx/>
                <a:uFillTx/>
                <a:latin typeface="Arial"/>
                <a:ea typeface="+mn-ea"/>
                <a:cs typeface="Arial"/>
              </a:rPr>
              <a:t>projects.</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4793387" y="1960848"/>
            <a:ext cx="5982335" cy="3478901"/>
          </a:xfrm>
          <a:prstGeom prst="rect">
            <a:avLst/>
          </a:prstGeom>
        </p:spPr>
        <p:txBody>
          <a:bodyPr vert="horz" wrap="square" lIns="0" tIns="73660" rIns="0" bIns="0" rtlCol="0">
            <a:spAutoFit/>
          </a:bodyPr>
          <a:lstStyle/>
          <a:p>
            <a:pPr marL="27940" marR="594360" lvl="0" indent="0" algn="l" defTabSz="914400" rtl="0" eaLnBrk="1" fontAlgn="auto" latinLnBrk="0" hangingPunct="1">
              <a:lnSpc>
                <a:spcPct val="78900"/>
              </a:lnSpc>
              <a:spcBef>
                <a:spcPts val="580"/>
              </a:spcBef>
              <a:spcAft>
                <a:spcPts val="0"/>
              </a:spcAft>
              <a:buClrTx/>
              <a:buSzTx/>
              <a:buFontTx/>
              <a:buNone/>
              <a:tabLst/>
              <a:defRPr/>
            </a:pP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Fundraising</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projects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were managed </a:t>
            </a:r>
            <a:r>
              <a:rPr kumimoji="0" sz="19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offline</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or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remotely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(call</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centers);</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with</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the</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friction</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of</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analogic </a:t>
            </a:r>
            <a:r>
              <a:rPr kumimoji="0" sz="1900" b="0" i="0" u="none" strike="noStrike" kern="1200" cap="none" spc="-509"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payments</a:t>
            </a:r>
            <a:r>
              <a:rPr kumimoji="0" sz="19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and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enrollments</a:t>
            </a:r>
            <a:endPar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a:p>
            <a:pPr marL="12700" marR="702945" lvl="0" indent="0" algn="just" defTabSz="914400" rtl="0" eaLnBrk="1" fontAlgn="auto" latinLnBrk="0" hangingPunct="1">
              <a:lnSpc>
                <a:spcPct val="78900"/>
              </a:lnSpc>
              <a:spcBef>
                <a:spcPts val="0"/>
              </a:spcBef>
              <a:spcAft>
                <a:spcPts val="0"/>
              </a:spcAft>
              <a:buClrTx/>
              <a:buSzTx/>
              <a:buFontTx/>
              <a:buNone/>
              <a:tabLst/>
              <a:defRPr/>
            </a:pPr>
            <a:r>
              <a:rPr kumimoji="0" sz="19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Sellaband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launches as a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fan-funding platform for </a:t>
            </a:r>
            <a:r>
              <a:rPr kumimoji="0" sz="1900" b="0" i="0" u="none" strike="noStrike" kern="1200" cap="none" spc="-51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bands</a:t>
            </a:r>
            <a:r>
              <a:rPr kumimoji="0" sz="1900" b="0" i="0" u="none" strike="noStrike" kern="1200" cap="none" spc="-2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in</a:t>
            </a:r>
            <a:r>
              <a:rPr kumimoji="0" sz="1900" b="0" i="0" u="none" strike="noStrike" kern="1200" cap="none" spc="-1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Europe;</a:t>
            </a:r>
            <a:r>
              <a:rPr kumimoji="0" sz="1900" b="0" i="0" u="none" strike="noStrike" kern="1200" cap="none" spc="-2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“Crowdsourcing”</a:t>
            </a:r>
            <a:r>
              <a:rPr kumimoji="0" sz="1900" b="0" i="0" u="none" strike="noStrike" kern="1200" cap="none" spc="-2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was</a:t>
            </a:r>
            <a:r>
              <a:rPr kumimoji="0" sz="1900" b="0" i="0" u="none" strike="noStrike" kern="1200" cap="none" spc="-2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coined</a:t>
            </a:r>
            <a:r>
              <a:rPr kumimoji="0" sz="1900" b="0" i="0" u="none" strike="noStrike" kern="1200" cap="none" spc="-1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by </a:t>
            </a:r>
            <a:r>
              <a:rPr kumimoji="0" sz="1900" b="0" i="0" u="none" strike="noStrike" kern="1200" cap="none" spc="-51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Wired-author</a:t>
            </a:r>
            <a:r>
              <a:rPr kumimoji="0" sz="19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Jeff</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Howe</a:t>
            </a:r>
          </a:p>
          <a:p>
            <a:pPr marL="27940" marR="0" lvl="0" indent="0" algn="just" defTabSz="914400" rtl="0" eaLnBrk="1" fontAlgn="auto" latinLnBrk="0" hangingPunct="1">
              <a:lnSpc>
                <a:spcPts val="2039"/>
              </a:lnSpc>
              <a:spcBef>
                <a:spcPts val="1490"/>
              </a:spcBef>
              <a:spcAft>
                <a:spcPts val="0"/>
              </a:spcAft>
              <a:buClrTx/>
              <a:buSzTx/>
              <a:buFontTx/>
              <a:buNone/>
              <a:tabLst/>
              <a:defRPr/>
            </a:pPr>
            <a:r>
              <a:rPr kumimoji="0" sz="19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Indiegogo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launches</a:t>
            </a:r>
            <a:r>
              <a:rPr kumimoji="0" sz="19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in</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the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USA</a:t>
            </a:r>
            <a:r>
              <a:rPr kumimoji="0" sz="1900" b="0" i="0" u="none" strike="noStrike" kern="1200" cap="none" spc="-11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from</a:t>
            </a:r>
            <a:r>
              <a:rPr kumimoji="0" sz="19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creative</a:t>
            </a:r>
            <a:endPar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a:p>
            <a:pPr marL="27940" marR="447040" lvl="0" indent="0" algn="l" defTabSz="914400" rtl="0" eaLnBrk="1" fontAlgn="auto" latinLnBrk="0" hangingPunct="1">
              <a:lnSpc>
                <a:spcPct val="78900"/>
              </a:lnSpc>
              <a:spcBef>
                <a:spcPts val="240"/>
              </a:spcBef>
              <a:spcAft>
                <a:spcPts val="0"/>
              </a:spcAft>
              <a:buClrTx/>
              <a:buSzTx/>
              <a:buFontTx/>
              <a:buNone/>
              <a:tabLst/>
              <a:defRPr/>
            </a:pP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and</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social</a:t>
            </a:r>
            <a:r>
              <a:rPr kumimoji="0" sz="19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projects;</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Kickstarter</a:t>
            </a:r>
            <a:r>
              <a:rPr kumimoji="0" sz="19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follows</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few</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months </a:t>
            </a:r>
            <a:r>
              <a:rPr kumimoji="0" sz="1900" b="0" i="0" u="none" strike="noStrike" kern="1200" cap="none" spc="-509" normalizeH="0" baseline="0" noProof="0" dirty="0">
                <a:ln>
                  <a:noFill/>
                </a:ln>
                <a:solidFill>
                  <a:schemeClr val="tx2">
                    <a:lumMod val="40000"/>
                    <a:lumOff val="60000"/>
                  </a:schemeClr>
                </a:solidFill>
                <a:effectLst/>
                <a:uLnTx/>
                <a:uFillTx/>
                <a:latin typeface="Arial"/>
                <a:ea typeface="+mn-ea"/>
                <a:cs typeface="Arial"/>
              </a:rPr>
              <a:t> </a:t>
            </a:r>
            <a:r>
              <a:rPr kumimoji="0" sz="19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laters</a:t>
            </a:r>
            <a:endParaRPr kumimoji="0" sz="19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5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a:p>
            <a:pPr marL="27940" marR="5080" lvl="0" indent="0" algn="l" defTabSz="914400" rtl="0" eaLnBrk="1" fontAlgn="auto" latinLnBrk="0" hangingPunct="1">
              <a:lnSpc>
                <a:spcPts val="1700"/>
              </a:lnSpc>
              <a:spcBef>
                <a:spcPts val="0"/>
              </a:spcBef>
              <a:spcAft>
                <a:spcPts val="0"/>
              </a:spcAft>
              <a:buClrTx/>
              <a:buSzTx/>
              <a:buFontTx/>
              <a:buNone/>
              <a:tabLst/>
              <a:defRPr/>
            </a:pP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First studies </a:t>
            </a:r>
            <a:r>
              <a:rPr kumimoji="0" sz="16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were</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conducted, e.g.</a:t>
            </a:r>
            <a:r>
              <a:rPr kumimoji="0" sz="16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1600" b="0" i="1" u="none" strike="noStrike" kern="1200" cap="none" spc="0" normalizeH="0" baseline="0" noProof="0" dirty="0">
                <a:ln>
                  <a:noFill/>
                </a:ln>
                <a:solidFill>
                  <a:schemeClr val="tx2">
                    <a:lumMod val="40000"/>
                    <a:lumOff val="60000"/>
                  </a:schemeClr>
                </a:solidFill>
                <a:effectLst/>
                <a:uLnTx/>
                <a:uFillTx/>
                <a:latin typeface="Arial"/>
                <a:ea typeface="+mn-ea"/>
                <a:cs typeface="Arial"/>
              </a:rPr>
              <a:t>in </a:t>
            </a:r>
            <a:r>
              <a:rPr kumimoji="0" sz="1600" b="0" i="1" u="none" strike="noStrike" kern="1200" cap="none" spc="-5" normalizeH="0" baseline="0" noProof="0" dirty="0">
                <a:ln>
                  <a:noFill/>
                </a:ln>
                <a:solidFill>
                  <a:schemeClr val="tx2">
                    <a:lumMod val="40000"/>
                    <a:lumOff val="60000"/>
                  </a:schemeClr>
                </a:solidFill>
                <a:effectLst/>
                <a:uLnTx/>
                <a:uFillTx/>
                <a:latin typeface="Arial"/>
                <a:ea typeface="+mn-ea"/>
                <a:cs typeface="Arial"/>
              </a:rPr>
              <a:t>Germany </a:t>
            </a:r>
            <a:r>
              <a:rPr kumimoji="0" sz="1600" b="0" i="1" u="none" strike="noStrike" kern="1200" cap="none" spc="0" normalizeH="0" baseline="0" noProof="0" dirty="0">
                <a:ln>
                  <a:noFill/>
                </a:ln>
                <a:solidFill>
                  <a:schemeClr val="tx2">
                    <a:lumMod val="40000"/>
                    <a:lumOff val="60000"/>
                  </a:schemeClr>
                </a:solidFill>
                <a:effectLst/>
                <a:uLnTx/>
                <a:uFillTx/>
                <a:latin typeface="Arial"/>
                <a:ea typeface="+mn-ea"/>
                <a:cs typeface="Arial"/>
              </a:rPr>
              <a:t>by ikosom</a:t>
            </a:r>
            <a:r>
              <a:rPr kumimoji="0" sz="1600" b="0" i="1"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1" u="none" strike="noStrike" kern="1200" cap="none" spc="0" normalizeH="0" baseline="0" noProof="0" dirty="0">
                <a:ln>
                  <a:noFill/>
                </a:ln>
                <a:solidFill>
                  <a:schemeClr val="tx2">
                    <a:lumMod val="40000"/>
                    <a:lumOff val="60000"/>
                  </a:schemeClr>
                </a:solidFill>
                <a:effectLst/>
                <a:uLnTx/>
                <a:uFillTx/>
                <a:latin typeface="Arial"/>
                <a:ea typeface="+mn-ea"/>
                <a:cs typeface="Arial"/>
              </a:rPr>
              <a:t>or </a:t>
            </a:r>
            <a:r>
              <a:rPr kumimoji="0" sz="1600" b="0" i="1"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1" u="none" strike="noStrike" kern="1200" cap="none" spc="-5" normalizeH="0" baseline="0" noProof="0" dirty="0">
                <a:ln>
                  <a:noFill/>
                </a:ln>
                <a:solidFill>
                  <a:schemeClr val="tx2">
                    <a:lumMod val="40000"/>
                    <a:lumOff val="60000"/>
                  </a:schemeClr>
                </a:solidFill>
                <a:effectLst/>
                <a:uLnTx/>
                <a:uFillTx/>
                <a:latin typeface="Arial"/>
                <a:ea typeface="+mn-ea"/>
                <a:cs typeface="Arial"/>
              </a:rPr>
              <a:t>Fraunhofer;</a:t>
            </a:r>
            <a:r>
              <a:rPr kumimoji="0" sz="1600" b="0" i="1"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The</a:t>
            </a:r>
            <a:r>
              <a:rPr kumimoji="0" sz="16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first</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Crowdfunding</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Industry</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Report</a:t>
            </a:r>
            <a:r>
              <a:rPr kumimoji="0" sz="16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6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was published</a:t>
            </a: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800" b="1" spc="-5" dirty="0">
                <a:latin typeface="Arial"/>
                <a:cs typeface="Arial"/>
              </a:rPr>
              <a:t>Developments</a:t>
            </a:r>
            <a:endParaRPr sz="3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07B5AB8-2AA2-B2F9-3915-82AEA3C0B557}"/>
              </a:ext>
            </a:extLst>
          </p:cNvPr>
          <p:cNvSpPr>
            <a:spLocks noGrp="1"/>
          </p:cNvSpPr>
          <p:nvPr>
            <p:ph idx="1"/>
          </p:nvPr>
        </p:nvSpPr>
        <p:spPr/>
        <p:txBody>
          <a:bodyPr/>
          <a:lstStyle/>
          <a:p>
            <a:endParaRPr lang="de-AT"/>
          </a:p>
        </p:txBody>
      </p:sp>
      <p:sp>
        <p:nvSpPr>
          <p:cNvPr id="2" name="object 2"/>
          <p:cNvSpPr txBox="1">
            <a:spLocks noGrp="1"/>
          </p:cNvSpPr>
          <p:nvPr>
            <p:ph type="title"/>
          </p:nvPr>
        </p:nvSpPr>
        <p:spPr>
          <a:prstGeom prst="rect">
            <a:avLst/>
          </a:prstGeom>
          <a:solidFill>
            <a:srgbClr val="548EC1"/>
          </a:solidFill>
        </p:spPr>
        <p:txBody>
          <a:bodyPr vert="horz" wrap="square" lIns="0" tIns="260350" rIns="0" bIns="0" rtlCol="0">
            <a:spAutoFit/>
          </a:bodyPr>
          <a:lstStyle/>
          <a:p>
            <a:pPr marL="5080" algn="ctr">
              <a:lnSpc>
                <a:spcPct val="100000"/>
              </a:lnSpc>
              <a:spcBef>
                <a:spcPts val="2050"/>
              </a:spcBef>
            </a:pPr>
            <a:r>
              <a:rPr sz="2400" spc="-45" dirty="0">
                <a:solidFill>
                  <a:srgbClr val="000000"/>
                </a:solidFill>
              </a:rPr>
              <a:t>Today:</a:t>
            </a:r>
            <a:endParaRPr sz="2400"/>
          </a:p>
        </p:txBody>
      </p:sp>
      <p:sp>
        <p:nvSpPr>
          <p:cNvPr id="4" name="object 4"/>
          <p:cNvSpPr txBox="1"/>
          <p:nvPr/>
        </p:nvSpPr>
        <p:spPr>
          <a:xfrm>
            <a:off x="241300" y="6511823"/>
            <a:ext cx="7737475" cy="181610"/>
          </a:xfrm>
          <a:prstGeom prst="rect">
            <a:avLst/>
          </a:prstGeom>
        </p:spPr>
        <p:txBody>
          <a:bodyPr vert="horz" wrap="square" lIns="0" tIns="0" rIns="0" bIns="0" rtlCol="0">
            <a:spAutoFit/>
          </a:bodyPr>
          <a:lstStyle/>
          <a:p>
            <a:pPr marL="12700" marR="0" lvl="0" indent="0" algn="l" defTabSz="914400" rtl="0" eaLnBrk="1" fontAlgn="auto" latinLnBrk="0" hangingPunct="1">
              <a:lnSpc>
                <a:spcPts val="1315"/>
              </a:lnSpc>
              <a:spcBef>
                <a:spcPts val="0"/>
              </a:spcBef>
              <a:spcAft>
                <a:spcPts val="0"/>
              </a:spcAft>
              <a:buClrTx/>
              <a:buSzTx/>
              <a:buFontTx/>
              <a:buNone/>
              <a:tabLst/>
              <a:defRPr/>
            </a:pPr>
            <a:r>
              <a:rPr kumimoji="0" sz="1100" b="0" i="1" u="none" strike="noStrike" kern="1200" cap="none" spc="0" normalizeH="0" baseline="0" noProof="0" dirty="0">
                <a:ln>
                  <a:noFill/>
                </a:ln>
                <a:solidFill>
                  <a:srgbClr val="FFFFFF"/>
                </a:solidFill>
                <a:effectLst/>
                <a:uLnTx/>
                <a:uFillTx/>
                <a:latin typeface="Arial"/>
                <a:ea typeface="+mn-ea"/>
                <a:cs typeface="Arial"/>
              </a:rPr>
              <a:t>Crowdfunding</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is not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a new concept: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The </a:t>
            </a:r>
            <a:r>
              <a:rPr kumimoji="0" sz="1100" b="0" i="1" u="none" strike="noStrike" kern="1200" cap="none" spc="-5" normalizeH="0" baseline="0" noProof="0" dirty="0">
                <a:ln>
                  <a:noFill/>
                </a:ln>
                <a:solidFill>
                  <a:srgbClr val="FFFFFF"/>
                </a:solidFill>
                <a:effectLst/>
                <a:uLnTx/>
                <a:uFillTx/>
                <a:latin typeface="Arial"/>
                <a:ea typeface="+mn-ea"/>
                <a:cs typeface="Arial"/>
              </a:rPr>
              <a:t>Statue</a:t>
            </a:r>
            <a:r>
              <a:rPr kumimoji="0" sz="1100" b="0" i="1" u="none" strike="noStrike" kern="1200" cap="none" spc="0" normalizeH="0" baseline="0" noProof="0" dirty="0">
                <a:ln>
                  <a:noFill/>
                </a:ln>
                <a:solidFill>
                  <a:srgbClr val="FFFFFF"/>
                </a:solidFill>
                <a:effectLst/>
                <a:uLnTx/>
                <a:uFillTx/>
                <a:latin typeface="Arial"/>
                <a:ea typeface="+mn-ea"/>
                <a:cs typeface="Arial"/>
              </a:rPr>
              <a:t> of</a:t>
            </a:r>
            <a:r>
              <a:rPr kumimoji="0" sz="1100" b="0" i="1" u="none" strike="noStrike" kern="1200" cap="none" spc="-5" normalizeH="0" baseline="0" noProof="0" dirty="0">
                <a:ln>
                  <a:noFill/>
                </a:ln>
                <a:solidFill>
                  <a:srgbClr val="FFFFFF"/>
                </a:solidFill>
                <a:effectLst/>
                <a:uLnTx/>
                <a:uFillTx/>
                <a:latin typeface="Arial"/>
                <a:ea typeface="+mn-ea"/>
                <a:cs typeface="Arial"/>
              </a:rPr>
              <a:t> Liberty</a:t>
            </a:r>
            <a:r>
              <a:rPr kumimoji="0" sz="1100" b="0" i="1" u="none" strike="noStrike" kern="1200" cap="none" spc="0" normalizeH="0" baseline="0" noProof="0" dirty="0">
                <a:ln>
                  <a:noFill/>
                </a:ln>
                <a:solidFill>
                  <a:srgbClr val="FFFFFF"/>
                </a:solidFill>
                <a:effectLst/>
                <a:uLnTx/>
                <a:uFillTx/>
                <a:latin typeface="Arial"/>
                <a:ea typeface="+mn-ea"/>
                <a:cs typeface="Arial"/>
              </a:rPr>
              <a:t> is thought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to be one of</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the first</a:t>
            </a:r>
            <a:r>
              <a:rPr kumimoji="0" sz="1100" b="0" i="1" u="none" strike="noStrike" kern="1200" cap="none" spc="-5" normalizeH="0" baseline="0" noProof="0" dirty="0">
                <a:ln>
                  <a:noFill/>
                </a:ln>
                <a:solidFill>
                  <a:srgbClr val="FFFFFF"/>
                </a:solidFill>
                <a:effectLst/>
                <a:uLnTx/>
                <a:uFillTx/>
                <a:latin typeface="Arial"/>
                <a:ea typeface="+mn-ea"/>
                <a:cs typeface="Arial"/>
              </a:rPr>
              <a:t> </a:t>
            </a:r>
            <a:r>
              <a:rPr kumimoji="0" sz="1100" b="0" i="1" u="none" strike="noStrike" kern="1200" cap="none" spc="0" normalizeH="0" baseline="0" noProof="0" dirty="0">
                <a:ln>
                  <a:noFill/>
                </a:ln>
                <a:solidFill>
                  <a:srgbClr val="FFFFFF"/>
                </a:solidFill>
                <a:effectLst/>
                <a:uLnTx/>
                <a:uFillTx/>
                <a:latin typeface="Arial"/>
                <a:ea typeface="+mn-ea"/>
                <a:cs typeface="Arial"/>
              </a:rPr>
              <a:t>documented crowdfunding </a:t>
            </a:r>
            <a:r>
              <a:rPr kumimoji="0" sz="1100" b="0" i="1" u="none" strike="noStrike" kern="1200" cap="none" spc="-5" normalizeH="0" baseline="0" noProof="0" dirty="0">
                <a:ln>
                  <a:noFill/>
                </a:ln>
                <a:solidFill>
                  <a:srgbClr val="FFFFFF"/>
                </a:solidFill>
                <a:effectLst/>
                <a:uLnTx/>
                <a:uFillTx/>
                <a:latin typeface="Arial"/>
                <a:ea typeface="+mn-ea"/>
                <a:cs typeface="Arial"/>
              </a:rPr>
              <a:t>projects.</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2083370" y="2237471"/>
            <a:ext cx="8329295" cy="3309620"/>
          </a:xfrm>
          <a:prstGeom prst="rect">
            <a:avLst/>
          </a:prstGeom>
        </p:spPr>
        <p:txBody>
          <a:bodyPr vert="horz" wrap="square" lIns="0" tIns="12700" rIns="0" bIns="0" rtlCol="0">
            <a:spAutoFit/>
          </a:bodyPr>
          <a:lstStyle/>
          <a:p>
            <a:pPr marL="298450" marR="0" lvl="0" indent="-285750" algn="l" defTabSz="914400" rtl="0" eaLnBrk="1" fontAlgn="auto" latinLnBrk="0" hangingPunct="1">
              <a:lnSpc>
                <a:spcPts val="2130"/>
              </a:lnSpc>
              <a:spcBef>
                <a:spcPts val="100"/>
              </a:spcBef>
              <a:spcAft>
                <a:spcPts val="0"/>
              </a:spcAft>
              <a:buClrTx/>
              <a:buSzTx/>
              <a:buFont typeface="Arial"/>
              <a:buChar char="•"/>
              <a:tabLst>
                <a:tab pos="297815" algn="l"/>
                <a:tab pos="29845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$17.2</a:t>
            </a:r>
            <a:r>
              <a:rPr kumimoji="0" sz="1800" b="1" i="0" u="none" strike="noStrike" kern="1200" cap="none" spc="0" normalizeH="0" baseline="0" noProof="0" dirty="0">
                <a:ln>
                  <a:noFill/>
                </a:ln>
                <a:solidFill>
                  <a:prstClr val="black"/>
                </a:solidFill>
                <a:effectLst/>
                <a:uLnTx/>
                <a:uFillTx/>
                <a:latin typeface="Arial"/>
                <a:ea typeface="+mn-ea"/>
                <a:cs typeface="Arial"/>
              </a:rPr>
              <a:t> billion</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is </a:t>
            </a:r>
            <a:r>
              <a:rPr kumimoji="0" sz="1800" b="0" i="0" u="none" strike="noStrike" kern="1200" cap="none" spc="-5" normalizeH="0" baseline="0" noProof="0" dirty="0">
                <a:ln>
                  <a:noFill/>
                </a:ln>
                <a:solidFill>
                  <a:prstClr val="black"/>
                </a:solidFill>
                <a:effectLst/>
                <a:uLnTx/>
                <a:uFillTx/>
                <a:latin typeface="Arial"/>
                <a:ea typeface="+mn-ea"/>
                <a:cs typeface="Arial"/>
              </a:rPr>
              <a:t>generated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yearly </a:t>
            </a:r>
            <a:r>
              <a:rPr kumimoji="0" sz="1800" b="0" i="0" u="none" strike="noStrike" kern="1200" cap="none" spc="-5" normalizeH="0" baseline="0" noProof="0" dirty="0">
                <a:ln>
                  <a:noFill/>
                </a:ln>
                <a:solidFill>
                  <a:prstClr val="black"/>
                </a:solidFill>
                <a:effectLst/>
                <a:uLnTx/>
                <a:uFillTx/>
                <a:latin typeface="Arial"/>
                <a:ea typeface="+mn-ea"/>
                <a:cs typeface="Arial"/>
              </a:rPr>
              <a:t>through</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only in</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North</a:t>
            </a:r>
            <a:r>
              <a:rPr kumimoji="0" sz="1800" b="0" i="0" u="none" strike="noStrike" kern="1200" cap="none" spc="-10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America.</a:t>
            </a:r>
          </a:p>
          <a:p>
            <a:pPr marL="298450" marR="0" lvl="0" indent="-285750" algn="l" defTabSz="914400" rtl="0" eaLnBrk="1" fontAlgn="auto" latinLnBrk="0" hangingPunct="1">
              <a:lnSpc>
                <a:spcPts val="2130"/>
              </a:lnSpc>
              <a:spcBef>
                <a:spcPts val="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Funds </a:t>
            </a:r>
            <a:r>
              <a:rPr kumimoji="0" sz="1800" b="0" i="0" u="none" strike="noStrike" kern="1200" cap="none" spc="0" normalizeH="0" baseline="0" noProof="0" dirty="0">
                <a:ln>
                  <a:noFill/>
                </a:ln>
                <a:solidFill>
                  <a:prstClr val="black"/>
                </a:solidFill>
                <a:effectLst/>
                <a:uLnTx/>
                <a:uFillTx/>
                <a:latin typeface="Arial"/>
                <a:ea typeface="+mn-ea"/>
                <a:cs typeface="Arial"/>
              </a:rPr>
              <a:t>raised </a:t>
            </a:r>
            <a:r>
              <a:rPr kumimoji="0" sz="1800" b="0" i="0" u="none" strike="noStrike" kern="1200" cap="none" spc="-5" normalizeH="0" baseline="0" noProof="0" dirty="0">
                <a:ln>
                  <a:noFill/>
                </a:ln>
                <a:solidFill>
                  <a:prstClr val="black"/>
                </a:solidFill>
                <a:effectLst/>
                <a:uLnTx/>
                <a:uFillTx/>
                <a:latin typeface="Arial"/>
                <a:ea typeface="+mn-ea"/>
                <a:cs typeface="Arial"/>
              </a:rPr>
              <a:t>through</a:t>
            </a:r>
            <a:r>
              <a:rPr kumimoji="0" sz="18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0" normalizeH="0" baseline="0" noProof="0" dirty="0">
                <a:ln>
                  <a:noFill/>
                </a:ln>
                <a:solidFill>
                  <a:prstClr val="black"/>
                </a:solidFill>
                <a:effectLst/>
                <a:uLnTx/>
                <a:uFillTx/>
                <a:latin typeface="Arial"/>
                <a:ea typeface="+mn-ea"/>
                <a:cs typeface="Arial"/>
              </a:rPr>
              <a:t> grew</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33.7%</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last</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year</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globally</a:t>
            </a:r>
          </a:p>
          <a:p>
            <a:pPr marL="298450" marR="0" lvl="0" indent="-285750" algn="l" defTabSz="914400" rtl="0" eaLnBrk="1" fontAlgn="auto" latinLnBrk="0" hangingPunct="1">
              <a:lnSpc>
                <a:spcPts val="2130"/>
              </a:lnSpc>
              <a:spcBef>
                <a:spcPts val="4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There</a:t>
            </a:r>
            <a:r>
              <a:rPr kumimoji="0" sz="1800" b="0" i="0" u="none" strike="noStrike" kern="1200" cap="none" spc="0" normalizeH="0" baseline="0" noProof="0" dirty="0">
                <a:ln>
                  <a:noFill/>
                </a:ln>
                <a:solidFill>
                  <a:prstClr val="black"/>
                </a:solidFill>
                <a:effectLst/>
                <a:uLnTx/>
                <a:uFillTx/>
                <a:latin typeface="Arial"/>
                <a:ea typeface="+mn-ea"/>
                <a:cs typeface="Arial"/>
              </a:rPr>
              <a:t> were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6,455,080</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worldwide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crowdfunding campaigns</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last </a:t>
            </a:r>
            <a:r>
              <a:rPr kumimoji="0" sz="1800" b="0" i="0" u="none" strike="noStrike" kern="1200" cap="none" spc="-20" normalizeH="0" baseline="0" noProof="0" dirty="0">
                <a:ln>
                  <a:noFill/>
                </a:ln>
                <a:solidFill>
                  <a:prstClr val="black"/>
                </a:solidFill>
                <a:effectLst/>
                <a:uLnTx/>
                <a:uFillTx/>
                <a:latin typeface="Arial"/>
                <a:ea typeface="+mn-ea"/>
                <a:cs typeface="Arial"/>
              </a:rPr>
              <a:t>year.</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ts val="2130"/>
              </a:lnSpc>
              <a:spcBef>
                <a:spcPts val="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Successful</a:t>
            </a:r>
            <a:r>
              <a:rPr kumimoji="0" sz="18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0" normalizeH="0" baseline="0" noProof="0" dirty="0">
                <a:ln>
                  <a:noFill/>
                </a:ln>
                <a:solidFill>
                  <a:prstClr val="black"/>
                </a:solidFill>
                <a:effectLst/>
                <a:uLnTx/>
                <a:uFillTx/>
                <a:latin typeface="Arial"/>
                <a:ea typeface="+mn-ea"/>
                <a:cs typeface="Arial"/>
              </a:rPr>
              <a:t> campaigns</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have </a:t>
            </a:r>
            <a:r>
              <a:rPr kumimoji="0" sz="1800" b="1" i="0" u="none" strike="noStrike" kern="1200" cap="none" spc="-5" normalizeH="0" baseline="0" noProof="0" dirty="0">
                <a:ln>
                  <a:noFill/>
                </a:ln>
                <a:solidFill>
                  <a:prstClr val="black"/>
                </a:solidFill>
                <a:effectLst/>
                <a:uLnTx/>
                <a:uFillTx/>
                <a:latin typeface="Arial"/>
                <a:ea typeface="+mn-ea"/>
                <a:cs typeface="Arial"/>
              </a:rPr>
              <a:t>raised</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$28,656</a:t>
            </a:r>
            <a:r>
              <a:rPr kumimoji="0" sz="1800" b="1" i="0" u="none" strike="noStrike" kern="1200" cap="none" spc="0" normalizeH="0" baseline="0" noProof="0" dirty="0">
                <a:ln>
                  <a:noFill/>
                </a:ln>
                <a:solidFill>
                  <a:prstClr val="black"/>
                </a:solidFill>
                <a:effectLst/>
                <a:uLnTx/>
                <a:uFillTx/>
                <a:latin typeface="Arial"/>
                <a:ea typeface="+mn-ea"/>
                <a:cs typeface="Arial"/>
              </a:rPr>
              <a:t> on</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average.</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ts val="2130"/>
              </a:lnSpc>
              <a:spcBef>
                <a:spcPts val="4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The </a:t>
            </a:r>
            <a:r>
              <a:rPr kumimoji="0" sz="1800" b="0" i="0" u="none" strike="noStrike" kern="1200" cap="none" spc="0" normalizeH="0" baseline="0" noProof="0" dirty="0">
                <a:ln>
                  <a:noFill/>
                </a:ln>
                <a:solidFill>
                  <a:prstClr val="black"/>
                </a:solidFill>
                <a:effectLst/>
                <a:uLnTx/>
                <a:uFillTx/>
                <a:latin typeface="Arial"/>
                <a:ea typeface="+mn-ea"/>
                <a:cs typeface="Arial"/>
              </a:rPr>
              <a:t>average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amount</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raised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by</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all </a:t>
            </a:r>
            <a:r>
              <a:rPr kumimoji="0" sz="1800" b="0" i="0" u="none" strike="noStrike" kern="1200" cap="none" spc="-5" normalizeH="0" baseline="0" noProof="0" dirty="0">
                <a:ln>
                  <a:noFill/>
                </a:ln>
                <a:solidFill>
                  <a:prstClr val="black"/>
                </a:solidFill>
                <a:effectLst/>
                <a:uLnTx/>
                <a:uFillTx/>
                <a:latin typeface="Arial"/>
                <a:ea typeface="+mn-ea"/>
                <a:cs typeface="Arial"/>
              </a:rPr>
              <a:t>crowdfunding </a:t>
            </a:r>
            <a:r>
              <a:rPr kumimoji="0" sz="1800" b="0" i="0" u="none" strike="noStrike" kern="1200" cap="none" spc="0" normalizeH="0" baseline="0" noProof="0" dirty="0">
                <a:ln>
                  <a:noFill/>
                </a:ln>
                <a:solidFill>
                  <a:prstClr val="black"/>
                </a:solidFill>
                <a:effectLst/>
                <a:uLnTx/>
                <a:uFillTx/>
                <a:latin typeface="Arial"/>
                <a:ea typeface="+mn-ea"/>
                <a:cs typeface="Arial"/>
              </a:rPr>
              <a:t>campaigns</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last</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year</a:t>
            </a:r>
            <a:r>
              <a:rPr kumimoji="0" sz="1800" b="0" i="0" u="none" strike="noStrike" kern="1200" cap="none" spc="-10"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was</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$824.</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ts val="2130"/>
              </a:lnSpc>
              <a:spcBef>
                <a:spcPts val="0"/>
              </a:spcBef>
              <a:spcAft>
                <a:spcPts val="0"/>
              </a:spcAft>
              <a:buClrTx/>
              <a:buSzTx/>
              <a:buFont typeface="Arial"/>
              <a:buChar char="•"/>
              <a:tabLst>
                <a:tab pos="297815" algn="l"/>
                <a:tab pos="29845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22.4%</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is</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the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average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success</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rate </a:t>
            </a:r>
            <a:r>
              <a:rPr kumimoji="0" sz="1800" b="0" i="0" u="none" strike="noStrike" kern="1200" cap="none" spc="0" normalizeH="0" baseline="0" noProof="0" dirty="0">
                <a:ln>
                  <a:noFill/>
                </a:ln>
                <a:solidFill>
                  <a:prstClr val="black"/>
                </a:solidFill>
                <a:effectLst/>
                <a:uLnTx/>
                <a:uFillTx/>
                <a:latin typeface="Arial"/>
                <a:ea typeface="+mn-ea"/>
                <a:cs typeface="Arial"/>
              </a:rPr>
              <a:t>of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campaigns.</a:t>
            </a:r>
          </a:p>
          <a:p>
            <a:pPr marL="298450" marR="0" lvl="0" indent="-285750" algn="l" defTabSz="914400" rtl="0" eaLnBrk="1" fontAlgn="auto" latinLnBrk="0" hangingPunct="1">
              <a:lnSpc>
                <a:spcPct val="100000"/>
              </a:lnSpc>
              <a:spcBef>
                <a:spcPts val="4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Overall</a:t>
            </a:r>
            <a:r>
              <a:rPr kumimoji="0" sz="18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projects </a:t>
            </a:r>
            <a:r>
              <a:rPr kumimoji="0" sz="1800" b="0" i="0" u="none" strike="noStrike" kern="1200" cap="none" spc="0" normalizeH="0" baseline="0" noProof="0" dirty="0">
                <a:ln>
                  <a:noFill/>
                </a:ln>
                <a:solidFill>
                  <a:prstClr val="black"/>
                </a:solidFill>
                <a:effectLst/>
                <a:uLnTx/>
                <a:uFillTx/>
                <a:latin typeface="Arial"/>
                <a:ea typeface="+mn-ea"/>
                <a:cs typeface="Arial"/>
              </a:rPr>
              <a:t>have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an average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of</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47</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backers.</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ts val="2130"/>
              </a:lnSpc>
              <a:spcBef>
                <a:spcPts val="4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Fully funded</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projects</a:t>
            </a:r>
            <a:r>
              <a:rPr kumimoji="0" sz="1800" b="0" i="0" u="none" strike="noStrike" kern="1200" cap="none" spc="0" normalizeH="0" baseline="0" noProof="0" dirty="0">
                <a:ln>
                  <a:noFill/>
                </a:ln>
                <a:solidFill>
                  <a:prstClr val="black"/>
                </a:solidFill>
                <a:effectLst/>
                <a:uLnTx/>
                <a:uFillTx/>
                <a:latin typeface="Arial"/>
                <a:ea typeface="+mn-ea"/>
                <a:cs typeface="Arial"/>
              </a:rPr>
              <a:t> have an</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average</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0" normalizeH="0" baseline="0" noProof="0" dirty="0">
                <a:ln>
                  <a:noFill/>
                </a:ln>
                <a:solidFill>
                  <a:prstClr val="black"/>
                </a:solidFill>
                <a:effectLst/>
                <a:uLnTx/>
                <a:uFillTx/>
                <a:latin typeface="Arial"/>
                <a:ea typeface="+mn-ea"/>
                <a:cs typeface="Arial"/>
              </a:rPr>
              <a:t>of </a:t>
            </a:r>
            <a:r>
              <a:rPr kumimoji="0" sz="1800" b="1" i="0" u="none" strike="noStrike" kern="1200" cap="none" spc="-5" normalizeH="0" baseline="0" noProof="0" dirty="0">
                <a:ln>
                  <a:noFill/>
                </a:ln>
                <a:solidFill>
                  <a:prstClr val="black"/>
                </a:solidFill>
                <a:effectLst/>
                <a:uLnTx/>
                <a:uFillTx/>
                <a:latin typeface="Arial"/>
                <a:ea typeface="+mn-ea"/>
                <a:cs typeface="Arial"/>
              </a:rPr>
              <a:t>300</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backers.</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ts val="2130"/>
              </a:lnSpc>
              <a:spcBef>
                <a:spcPts val="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The</a:t>
            </a:r>
            <a:r>
              <a:rPr kumimoji="0" sz="1800" b="0" i="0" u="none" strike="noStrike" kern="1200" cap="none" spc="0" normalizeH="0" baseline="0" noProof="0" dirty="0">
                <a:ln>
                  <a:noFill/>
                </a:ln>
                <a:solidFill>
                  <a:prstClr val="black"/>
                </a:solidFill>
                <a:effectLst/>
                <a:uLnTx/>
                <a:uFillTx/>
                <a:latin typeface="Arial"/>
                <a:ea typeface="+mn-ea"/>
                <a:cs typeface="Arial"/>
              </a:rPr>
              <a:t> average pledge </a:t>
            </a:r>
            <a:r>
              <a:rPr kumimoji="0" sz="1800" b="0" i="0" u="none" strike="noStrike" kern="1200" cap="none" spc="-5" normalizeH="0" baseline="0" noProof="0" dirty="0">
                <a:ln>
                  <a:noFill/>
                </a:ln>
                <a:solidFill>
                  <a:prstClr val="black"/>
                </a:solidFill>
                <a:effectLst/>
                <a:uLnTx/>
                <a:uFillTx/>
                <a:latin typeface="Arial"/>
                <a:ea typeface="+mn-ea"/>
                <a:cs typeface="Arial"/>
              </a:rPr>
              <a:t>for fully funded</a:t>
            </a:r>
            <a:r>
              <a:rPr kumimoji="0" sz="18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projects </a:t>
            </a:r>
            <a:r>
              <a:rPr kumimoji="0" sz="1800" b="1" i="0" u="none" strike="noStrike" kern="1200" cap="none" spc="0" normalizeH="0" baseline="0" noProof="0" dirty="0">
                <a:ln>
                  <a:noFill/>
                </a:ln>
                <a:solidFill>
                  <a:prstClr val="black"/>
                </a:solidFill>
                <a:effectLst/>
                <a:uLnTx/>
                <a:uFillTx/>
                <a:latin typeface="Arial"/>
                <a:ea typeface="+mn-ea"/>
                <a:cs typeface="Arial"/>
              </a:rPr>
              <a:t>is </a:t>
            </a:r>
            <a:r>
              <a:rPr kumimoji="0" sz="1800" b="1" i="0" u="none" strike="noStrike" kern="1200" cap="none" spc="-5" normalizeH="0" baseline="0" noProof="0" dirty="0">
                <a:ln>
                  <a:noFill/>
                </a:ln>
                <a:solidFill>
                  <a:prstClr val="black"/>
                </a:solidFill>
                <a:effectLst/>
                <a:uLnTx/>
                <a:uFillTx/>
                <a:latin typeface="Arial"/>
                <a:ea typeface="+mn-ea"/>
                <a:cs typeface="Arial"/>
              </a:rPr>
              <a:t>$96.</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ct val="100000"/>
              </a:lnSpc>
              <a:spcBef>
                <a:spcPts val="40"/>
              </a:spcBef>
              <a:spcAft>
                <a:spcPts val="0"/>
              </a:spcAft>
              <a:buClrTx/>
              <a:buSzTx/>
              <a:buFontTx/>
              <a:buChar char="•"/>
              <a:tabLst>
                <a:tab pos="297815" algn="l"/>
                <a:tab pos="298450" algn="l"/>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The</a:t>
            </a:r>
            <a:r>
              <a:rPr kumimoji="0" sz="1800" b="0" i="0" u="none" strike="noStrike" kern="1200" cap="none" spc="0" normalizeH="0" baseline="0" noProof="0" dirty="0">
                <a:ln>
                  <a:noFill/>
                </a:ln>
                <a:solidFill>
                  <a:prstClr val="black"/>
                </a:solidFill>
                <a:effectLst/>
                <a:uLnTx/>
                <a:uFillTx/>
                <a:latin typeface="Arial"/>
                <a:ea typeface="+mn-ea"/>
                <a:cs typeface="Arial"/>
              </a:rPr>
              <a:t> average pledge </a:t>
            </a:r>
            <a:r>
              <a:rPr kumimoji="0" sz="1800" b="0" i="0" u="none" strike="noStrike" kern="1200" cap="none" spc="-5" normalizeH="0" baseline="0" noProof="0" dirty="0">
                <a:ln>
                  <a:noFill/>
                </a:ln>
                <a:solidFill>
                  <a:prstClr val="black"/>
                </a:solidFill>
                <a:effectLst/>
                <a:uLnTx/>
                <a:uFillTx/>
                <a:latin typeface="Arial"/>
                <a:ea typeface="+mn-ea"/>
                <a:cs typeface="Arial"/>
              </a:rPr>
              <a:t>for </a:t>
            </a:r>
            <a:r>
              <a:rPr kumimoji="0" sz="1800" b="0" i="0" u="none" strike="noStrike" kern="1200" cap="none" spc="0" normalizeH="0" baseline="0" noProof="0" dirty="0">
                <a:ln>
                  <a:noFill/>
                </a:ln>
                <a:solidFill>
                  <a:prstClr val="black"/>
                </a:solidFill>
                <a:effectLst/>
                <a:uLnTx/>
                <a:uFillTx/>
                <a:latin typeface="Arial"/>
                <a:ea typeface="+mn-ea"/>
                <a:cs typeface="Arial"/>
              </a:rPr>
              <a:t>all</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crowdfunding</a:t>
            </a:r>
            <a:r>
              <a:rPr kumimoji="0" sz="18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5" normalizeH="0" baseline="0" noProof="0" dirty="0">
                <a:ln>
                  <a:noFill/>
                </a:ln>
                <a:solidFill>
                  <a:prstClr val="black"/>
                </a:solidFill>
                <a:effectLst/>
                <a:uLnTx/>
                <a:uFillTx/>
                <a:latin typeface="Arial"/>
                <a:ea typeface="+mn-ea"/>
                <a:cs typeface="Arial"/>
              </a:rPr>
              <a:t>projects </a:t>
            </a:r>
            <a:r>
              <a:rPr kumimoji="0" sz="1800" b="0" i="0" u="none" strike="noStrike" kern="1200" cap="none" spc="0" normalizeH="0" baseline="0" noProof="0" dirty="0">
                <a:ln>
                  <a:noFill/>
                </a:ln>
                <a:solidFill>
                  <a:prstClr val="black"/>
                </a:solidFill>
                <a:effectLst/>
                <a:uLnTx/>
                <a:uFillTx/>
                <a:latin typeface="Arial"/>
                <a:ea typeface="+mn-ea"/>
                <a:cs typeface="Arial"/>
              </a:rPr>
              <a:t>is</a:t>
            </a:r>
            <a:r>
              <a:rPr kumimoji="0" sz="1800" b="0"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$88.</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298450" marR="0" lvl="0" indent="-285750" algn="l" defTabSz="914400" rtl="0" eaLnBrk="1" fontAlgn="auto" latinLnBrk="0" hangingPunct="1">
              <a:lnSpc>
                <a:spcPts val="2130"/>
              </a:lnSpc>
              <a:spcBef>
                <a:spcPts val="40"/>
              </a:spcBef>
              <a:spcAft>
                <a:spcPts val="0"/>
              </a:spcAft>
              <a:buClr>
                <a:srgbClr val="70AD47"/>
              </a:buClr>
              <a:buSzTx/>
              <a:buFont typeface="Arial"/>
              <a:buChar char="•"/>
              <a:tabLst>
                <a:tab pos="297815" algn="l"/>
                <a:tab pos="298450" algn="l"/>
              </a:tabLst>
              <a:defRPr/>
            </a:pP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The crowdfunding </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market</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is projected </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to</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grow</a:t>
            </a:r>
            <a:r>
              <a:rPr kumimoji="0" sz="1800" b="1"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to</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$300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billion</a:t>
            </a:r>
            <a:r>
              <a:rPr kumimoji="0" sz="1800" b="1"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by</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 2030.</a:t>
            </a:r>
            <a:endParaRPr kumimoji="0" sz="18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a:p>
            <a:pPr marL="298450" marR="0" lvl="0" indent="-285750" algn="l" defTabSz="914400" rtl="0" eaLnBrk="1" fontAlgn="auto" latinLnBrk="0" hangingPunct="1">
              <a:lnSpc>
                <a:spcPts val="2130"/>
              </a:lnSpc>
              <a:spcBef>
                <a:spcPts val="0"/>
              </a:spcBef>
              <a:spcAft>
                <a:spcPts val="0"/>
              </a:spcAft>
              <a:buClr>
                <a:srgbClr val="70AD47"/>
              </a:buClr>
              <a:buSzTx/>
              <a:buFont typeface="Arial"/>
              <a:buChar char="•"/>
              <a:tabLst>
                <a:tab pos="297815" algn="l"/>
                <a:tab pos="298450" algn="l"/>
              </a:tabLst>
              <a:defRPr/>
            </a:pP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And there</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are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projected</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 to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be</a:t>
            </a:r>
            <a:r>
              <a:rPr kumimoji="0" sz="1800" b="1" i="0" u="none" strike="noStrike" kern="1200" cap="none" spc="15"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12,063,870</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campaigns</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by</a:t>
            </a:r>
            <a:r>
              <a:rPr kumimoji="0" sz="1800" b="1"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1800" b="1" i="0" u="none" strike="noStrike" kern="1200" cap="none" spc="0" normalizeH="0" baseline="0" noProof="0" dirty="0">
                <a:ln>
                  <a:noFill/>
                </a:ln>
                <a:solidFill>
                  <a:schemeClr val="tx2">
                    <a:lumMod val="40000"/>
                    <a:lumOff val="60000"/>
                  </a:schemeClr>
                </a:solidFill>
                <a:effectLst/>
                <a:uLnTx/>
                <a:uFillTx/>
                <a:latin typeface="Arial"/>
                <a:ea typeface="+mn-ea"/>
                <a:cs typeface="Arial"/>
              </a:rPr>
              <a:t>2023.</a:t>
            </a:r>
            <a:endParaRPr kumimoji="0" sz="18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3779" y="1373871"/>
            <a:ext cx="9589770" cy="4074160"/>
          </a:xfrm>
          <a:prstGeom prst="rect">
            <a:avLst/>
          </a:prstGeom>
        </p:spPr>
        <p:txBody>
          <a:bodyPr vert="horz" wrap="square" lIns="0" tIns="12700" rIns="0" bIns="0" rtlCol="0">
            <a:spAutoFit/>
          </a:bodyPr>
          <a:lstStyle/>
          <a:p>
            <a:pPr marL="355600" marR="0" lvl="0" indent="-342900" algn="l" defTabSz="914400" rtl="0" eaLnBrk="1" fontAlgn="auto" latinLnBrk="0" hangingPunct="1">
              <a:lnSpc>
                <a:spcPts val="1639"/>
              </a:lnSpc>
              <a:spcBef>
                <a:spcPts val="10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Crowdfunding</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campaigns</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with</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videos</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earn</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105%</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more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than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those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without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videos.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Campaigns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that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updated followers</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regularly</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raised 126%</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more than those with no updates.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Crowdfunding</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that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raise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least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30%</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their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goal</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within</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their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first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week</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more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likely</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to</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reach</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their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goal.</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 typeface="Arial"/>
              <a:buChar char="•"/>
              <a:tabLst>
                <a:tab pos="354965" algn="l"/>
                <a:tab pos="355600" algn="l"/>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53%</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of</a:t>
            </a:r>
            <a:r>
              <a:rPr kumimoji="0" sz="1400" b="1" i="0" u="none" strike="noStrike" kern="1200" cap="none" spc="0" normalizeH="0" baseline="0" noProof="0" dirty="0">
                <a:ln>
                  <a:noFill/>
                </a:ln>
                <a:solidFill>
                  <a:prstClr val="black"/>
                </a:solidFill>
                <a:effectLst/>
                <a:uLnTx/>
                <a:uFillTx/>
                <a:latin typeface="Arial"/>
                <a:ea typeface="+mn-ea"/>
                <a:cs typeface="Arial"/>
              </a:rPr>
              <a:t> email </a:t>
            </a:r>
            <a:r>
              <a:rPr kumimoji="0" sz="1400" b="1" i="0" u="none" strike="noStrike" kern="1200" cap="none" spc="-5" normalizeH="0" baseline="0" noProof="0" dirty="0">
                <a:ln>
                  <a:noFill/>
                </a:ln>
                <a:solidFill>
                  <a:prstClr val="black"/>
                </a:solidFill>
                <a:effectLst/>
                <a:uLnTx/>
                <a:uFillTx/>
                <a:latin typeface="Arial"/>
                <a:ea typeface="+mn-ea"/>
                <a:cs typeface="Arial"/>
              </a:rPr>
              <a:t>shares</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of</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crowdfunding</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campaigns</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convert</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into</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donations.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12%</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Facebook</a:t>
            </a:r>
            <a:r>
              <a:rPr kumimoji="0" sz="1400" b="0" i="0" u="none" strike="noStrike" kern="1200" cap="none" spc="0" normalizeH="0" baseline="0" noProof="0" dirty="0">
                <a:ln>
                  <a:noFill/>
                </a:ln>
                <a:solidFill>
                  <a:prstClr val="black"/>
                </a:solidFill>
                <a:effectLst/>
                <a:uLnTx/>
                <a:uFillTx/>
                <a:latin typeface="Arial"/>
                <a:ea typeface="+mn-ea"/>
                <a:cs typeface="Arial"/>
              </a:rPr>
              <a:t> shares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convert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to</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donations vs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3% of</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Twitter</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shares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convert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to</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donations.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All-or-nothing</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model</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funded</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fully</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twice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rate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keep-it-all</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0"/>
              </a:spcBef>
              <a:spcAft>
                <a:spcPts val="0"/>
              </a:spcAft>
              <a:buClrTx/>
              <a:buSzTx/>
              <a:buFont typeface="Arial"/>
              <a:buChar char="•"/>
              <a:tabLst>
                <a:tab pos="354965" algn="l"/>
                <a:tab pos="35560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Adding</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personal information </a:t>
            </a:r>
            <a:r>
              <a:rPr kumimoji="0" sz="1400" b="0" i="0" u="none" strike="noStrike" kern="1200" cap="none" spc="0" normalizeH="0" baseline="0" noProof="0" dirty="0">
                <a:ln>
                  <a:noFill/>
                </a:ln>
                <a:solidFill>
                  <a:prstClr val="black"/>
                </a:solidFill>
                <a:effectLst/>
                <a:uLnTx/>
                <a:uFillTx/>
                <a:latin typeface="Arial"/>
                <a:ea typeface="+mn-ea"/>
                <a:cs typeface="Arial"/>
              </a:rPr>
              <a:t>to your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 could get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you 79%</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more backers.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42%</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funds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raised</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in</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first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and</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last</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three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days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average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crowdfunding</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The </a:t>
            </a:r>
            <a:r>
              <a:rPr kumimoji="0" sz="1400" b="0" i="0" u="none" strike="noStrike" kern="1200" cap="none" spc="0" normalizeH="0" baseline="0" noProof="0" dirty="0">
                <a:ln>
                  <a:noFill/>
                </a:ln>
                <a:solidFill>
                  <a:prstClr val="black"/>
                </a:solidFill>
                <a:effectLst/>
                <a:uLnTx/>
                <a:uFillTx/>
                <a:latin typeface="Arial"/>
                <a:ea typeface="+mn-ea"/>
                <a:cs typeface="Arial"/>
              </a:rPr>
              <a:t>average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word</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count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for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successful </a:t>
            </a:r>
            <a:r>
              <a:rPr kumimoji="0" sz="1400" b="0" i="0" u="none" strike="noStrike" kern="1200" cap="none" spc="0" normalizeH="0" baseline="0" noProof="0" dirty="0">
                <a:ln>
                  <a:noFill/>
                </a:ln>
                <a:solidFill>
                  <a:prstClr val="black"/>
                </a:solidFill>
                <a:effectLst/>
                <a:uLnTx/>
                <a:uFillTx/>
                <a:latin typeface="Arial"/>
                <a:ea typeface="+mn-ea"/>
                <a:cs typeface="Arial"/>
              </a:rPr>
              <a:t>crowdfunding campaigns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is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300 to</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500</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words.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 typeface="Arial"/>
              <a:buChar char="•"/>
              <a:tabLst>
                <a:tab pos="354965" algn="l"/>
                <a:tab pos="355600" algn="l"/>
              </a:tabLst>
              <a:defRPr/>
            </a:pPr>
            <a:r>
              <a:rPr kumimoji="0" sz="1400" b="1" i="0" u="none" strike="noStrike" kern="1200" cap="none" spc="-10" normalizeH="0" baseline="0" noProof="0" dirty="0">
                <a:ln>
                  <a:noFill/>
                </a:ln>
                <a:solidFill>
                  <a:prstClr val="black"/>
                </a:solidFill>
                <a:effectLst/>
                <a:uLnTx/>
                <a:uFillTx/>
                <a:latin typeface="Arial"/>
                <a:ea typeface="+mn-ea"/>
                <a:cs typeface="Arial"/>
              </a:rPr>
              <a:t>Team-driven </a:t>
            </a:r>
            <a:r>
              <a:rPr kumimoji="0" sz="1400" b="1" i="0" u="none" strike="noStrike" kern="1200" cap="none" spc="-5" normalizeH="0" baseline="0" noProof="0" dirty="0">
                <a:ln>
                  <a:noFill/>
                </a:ln>
                <a:solidFill>
                  <a:prstClr val="black"/>
                </a:solidFill>
                <a:effectLst/>
                <a:uLnTx/>
                <a:uFillTx/>
                <a:latin typeface="Arial"/>
                <a:ea typeface="+mn-ea"/>
                <a:cs typeface="Arial"/>
              </a:rPr>
              <a:t>crowdfunding</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campaigns</a:t>
            </a:r>
            <a:r>
              <a:rPr kumimoji="0" sz="1400" b="1" i="0" u="none" strike="noStrike" kern="1200" cap="none" spc="0" normalizeH="0" baseline="0" noProof="0" dirty="0">
                <a:ln>
                  <a:noFill/>
                </a:ln>
                <a:solidFill>
                  <a:prstClr val="black"/>
                </a:solidFill>
                <a:effectLst/>
                <a:uLnTx/>
                <a:uFillTx/>
                <a:latin typeface="Arial"/>
                <a:ea typeface="+mn-ea"/>
                <a:cs typeface="Arial"/>
              </a:rPr>
              <a:t> raise</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38% </a:t>
            </a:r>
            <a:r>
              <a:rPr kumimoji="0" sz="1400" b="1" i="0" u="none" strike="noStrike" kern="1200" cap="none" spc="-5" normalizeH="0" baseline="0" noProof="0" dirty="0">
                <a:ln>
                  <a:noFill/>
                </a:ln>
                <a:solidFill>
                  <a:prstClr val="black"/>
                </a:solidFill>
                <a:effectLst/>
                <a:uLnTx/>
                <a:uFillTx/>
                <a:latin typeface="Arial"/>
                <a:ea typeface="+mn-ea"/>
                <a:cs typeface="Arial"/>
              </a:rPr>
              <a:t>more </a:t>
            </a:r>
            <a:r>
              <a:rPr kumimoji="0" sz="1400" b="0" i="0" u="none" strike="noStrike" kern="1200" cap="none" spc="0" normalizeH="0" baseline="0" noProof="0" dirty="0">
                <a:ln>
                  <a:noFill/>
                </a:ln>
                <a:solidFill>
                  <a:prstClr val="black"/>
                </a:solidFill>
                <a:effectLst/>
                <a:uLnTx/>
                <a:uFillTx/>
                <a:latin typeface="Arial"/>
                <a:ea typeface="+mn-ea"/>
                <a:cs typeface="Arial"/>
              </a:rPr>
              <a:t>than solo</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20"/>
              </a:spcBef>
              <a:spcAft>
                <a:spcPts val="0"/>
              </a:spcAft>
              <a:buClrTx/>
              <a:buSzTx/>
              <a:buFontTx/>
              <a:buChar char="•"/>
              <a:tabLst>
                <a:tab pos="354965" algn="l"/>
                <a:tab pos="35560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Those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aged </a:t>
            </a:r>
            <a:r>
              <a:rPr kumimoji="0" sz="1400" b="1" i="0" u="none" strike="noStrike" kern="1200" cap="none" spc="0" normalizeH="0" baseline="0" noProof="0" dirty="0">
                <a:ln>
                  <a:noFill/>
                </a:ln>
                <a:solidFill>
                  <a:prstClr val="black"/>
                </a:solidFill>
                <a:effectLst/>
                <a:uLnTx/>
                <a:uFillTx/>
                <a:latin typeface="Arial"/>
                <a:ea typeface="+mn-ea"/>
                <a:cs typeface="Arial"/>
              </a:rPr>
              <a:t>24-35</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are much</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more likely to </a:t>
            </a:r>
            <a:r>
              <a:rPr kumimoji="0" sz="1400" b="0" i="0" u="none" strike="noStrike" kern="1200" cap="none" spc="-5" normalizeH="0" baseline="0" noProof="0" dirty="0">
                <a:ln>
                  <a:noFill/>
                </a:ln>
                <a:solidFill>
                  <a:prstClr val="black"/>
                </a:solidFill>
                <a:effectLst/>
                <a:uLnTx/>
                <a:uFillTx/>
                <a:latin typeface="Arial"/>
                <a:ea typeface="+mn-ea"/>
                <a:cs typeface="Arial"/>
              </a:rPr>
              <a:t>participate </a:t>
            </a:r>
            <a:r>
              <a:rPr kumimoji="0" sz="1400" b="0" i="0" u="none" strike="noStrike" kern="1200" cap="none" spc="0" normalizeH="0" baseline="0" noProof="0" dirty="0">
                <a:ln>
                  <a:noFill/>
                </a:ln>
                <a:solidFill>
                  <a:prstClr val="black"/>
                </a:solidFill>
                <a:effectLst/>
                <a:uLnTx/>
                <a:uFillTx/>
                <a:latin typeface="Arial"/>
                <a:ea typeface="+mn-ea"/>
                <a:cs typeface="Arial"/>
              </a:rPr>
              <a:t>in crowdfunding campaigns.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0"/>
              </a:spcBef>
              <a:spcAft>
                <a:spcPts val="0"/>
              </a:spcAft>
              <a:buClrTx/>
              <a:buSzTx/>
              <a:buFontTx/>
              <a:buChar char="•"/>
              <a:tabLst>
                <a:tab pos="354965" algn="l"/>
                <a:tab pos="35560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Those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over</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45</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are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significantly</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less</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likely</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to</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back</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 typeface="Arial"/>
              <a:buChar char="•"/>
              <a:tabLst>
                <a:tab pos="354965" algn="l"/>
                <a:tab pos="35560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Successful</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crowdfunding</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campaigns</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take</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an</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average</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of</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40" normalizeH="0" baseline="0" noProof="0" dirty="0">
                <a:ln>
                  <a:noFill/>
                </a:ln>
                <a:solidFill>
                  <a:prstClr val="black"/>
                </a:solidFill>
                <a:effectLst/>
                <a:uLnTx/>
                <a:uFillTx/>
                <a:latin typeface="Arial"/>
                <a:ea typeface="+mn-ea"/>
                <a:cs typeface="Arial"/>
              </a:rPr>
              <a:t>11</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days</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to</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prepare.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An</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average</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crowdfunding</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lasts</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9</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weeks.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A</a:t>
            </a:r>
            <a:r>
              <a:rPr kumimoji="0" sz="1400" b="0" i="0" u="none" strike="noStrike" kern="1200" cap="none" spc="-8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successful</a:t>
            </a:r>
            <a:r>
              <a:rPr kumimoji="0" sz="1400" b="0" i="0" u="none" strike="noStrike" kern="1200" cap="none" spc="0" normalizeH="0" baseline="0" noProof="0" dirty="0">
                <a:ln>
                  <a:noFill/>
                </a:ln>
                <a:solidFill>
                  <a:prstClr val="black"/>
                </a:solidFill>
                <a:effectLst/>
                <a:uLnTx/>
                <a:uFillTx/>
                <a:latin typeface="Arial"/>
                <a:ea typeface="+mn-ea"/>
                <a:cs typeface="Arial"/>
              </a:rPr>
              <a:t> campaign</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admin</a:t>
            </a:r>
            <a:r>
              <a:rPr kumimoji="0" sz="1400" b="0" i="0" u="none" strike="noStrike" kern="1200" cap="none" spc="-5" normalizeH="0" baseline="0" noProof="0" dirty="0">
                <a:ln>
                  <a:noFill/>
                </a:ln>
                <a:solidFill>
                  <a:prstClr val="black"/>
                </a:solidFill>
                <a:effectLst/>
                <a:uLnTx/>
                <a:uFillTx/>
                <a:latin typeface="Arial"/>
                <a:ea typeface="+mn-ea"/>
                <a:cs typeface="Arial"/>
              </a:rPr>
              <a:t> posts</a:t>
            </a:r>
            <a:r>
              <a:rPr kumimoji="0" sz="1400" b="0" i="0" u="none" strike="noStrike" kern="1200" cap="none" spc="0" normalizeH="0" baseline="0" noProof="0" dirty="0">
                <a:ln>
                  <a:noFill/>
                </a:ln>
                <a:solidFill>
                  <a:prstClr val="black"/>
                </a:solidFill>
                <a:effectLst/>
                <a:uLnTx/>
                <a:uFillTx/>
                <a:latin typeface="Arial"/>
                <a:ea typeface="+mn-ea"/>
                <a:cs typeface="Arial"/>
              </a:rPr>
              <a:t> an</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average of</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4 times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throughout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their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campaign.</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20"/>
              </a:spcBef>
              <a:spcAft>
                <a:spcPts val="0"/>
              </a:spcAft>
              <a:buClrTx/>
              <a:buSzTx/>
              <a:buFont typeface="Arial"/>
              <a:buChar char="•"/>
              <a:tabLst>
                <a:tab pos="354965" algn="l"/>
                <a:tab pos="35560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Crowdfunding</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campaign</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admins</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that</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shared</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fewer</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than</a:t>
            </a:r>
            <a:r>
              <a:rPr kumimoji="0" sz="1400" b="1" i="0" u="none" strike="noStrike" kern="1200" cap="none" spc="0" normalizeH="0" baseline="0" noProof="0" dirty="0">
                <a:ln>
                  <a:noFill/>
                </a:ln>
                <a:solidFill>
                  <a:prstClr val="black"/>
                </a:solidFill>
                <a:effectLst/>
                <a:uLnTx/>
                <a:uFillTx/>
                <a:latin typeface="Arial"/>
                <a:ea typeface="+mn-ea"/>
                <a:cs typeface="Arial"/>
              </a:rPr>
              <a:t> 2</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times</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have</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a</a:t>
            </a:r>
            <a:r>
              <a:rPr kumimoji="0" sz="1400" b="1" i="0" u="none" strike="noStrike" kern="1200" cap="none" spc="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97%</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chance</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of</a:t>
            </a:r>
            <a:r>
              <a:rPr kumimoji="0" sz="1400" b="1" i="0" u="none" strike="noStrike" kern="1200" cap="none" spc="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failure.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ts val="1639"/>
              </a:lnSpc>
              <a:spcBef>
                <a:spcPts val="0"/>
              </a:spcBef>
              <a:spcAft>
                <a:spcPts val="0"/>
              </a:spcAft>
              <a:buClrTx/>
              <a:buSzTx/>
              <a:buFontTx/>
              <a:buChar char="•"/>
              <a:tabLst>
                <a:tab pos="354965" algn="l"/>
                <a:tab pos="35560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Kickstarter</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has had 319,051 completed </a:t>
            </a:r>
            <a:r>
              <a:rPr kumimoji="0" sz="1400" b="0" i="0" u="none" strike="noStrike" kern="1200" cap="none" spc="-5" normalizeH="0" baseline="0" noProof="0" dirty="0">
                <a:ln>
                  <a:noFill/>
                </a:ln>
                <a:solidFill>
                  <a:prstClr val="black"/>
                </a:solidFill>
                <a:effectLst/>
                <a:uLnTx/>
                <a:uFillTx/>
                <a:latin typeface="Arial"/>
                <a:ea typeface="+mn-ea"/>
                <a:cs typeface="Arial"/>
              </a:rPr>
              <a:t>projects—the</a:t>
            </a:r>
            <a:r>
              <a:rPr kumimoji="0" sz="1400" b="0" i="0" u="none" strike="noStrike" kern="1200" cap="none" spc="0" normalizeH="0" baseline="0" noProof="0" dirty="0">
                <a:ln>
                  <a:noFill/>
                </a:ln>
                <a:solidFill>
                  <a:prstClr val="black"/>
                </a:solidFill>
                <a:effectLst/>
                <a:uLnTx/>
                <a:uFillTx/>
                <a:latin typeface="Arial"/>
                <a:ea typeface="+mn-ea"/>
                <a:cs typeface="Arial"/>
              </a:rPr>
              <a:t> most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overall for</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any platform.</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Fundrazr projects</a:t>
            </a:r>
            <a:r>
              <a:rPr kumimoji="0" sz="1400" b="0" i="0" u="none" strike="noStrike" kern="1200" cap="none" spc="0" normalizeH="0" baseline="0" noProof="0" dirty="0">
                <a:ln>
                  <a:noFill/>
                </a:ln>
                <a:solidFill>
                  <a:prstClr val="black"/>
                </a:solidFill>
                <a:effectLst/>
                <a:uLnTx/>
                <a:uFillTx/>
                <a:latin typeface="Arial"/>
                <a:ea typeface="+mn-ea"/>
                <a:cs typeface="Arial"/>
              </a:rPr>
              <a:t> have a</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41.8% chance at</a:t>
            </a:r>
            <a:r>
              <a:rPr kumimoji="0" sz="1400" b="0" i="0" u="none" strike="noStrike" kern="1200" cap="none" spc="-5" normalizeH="0" baseline="0" noProof="0" dirty="0">
                <a:ln>
                  <a:noFill/>
                </a:ln>
                <a:solidFill>
                  <a:prstClr val="black"/>
                </a:solidFill>
                <a:effectLst/>
                <a:uLnTx/>
                <a:uFillTx/>
                <a:latin typeface="Arial"/>
                <a:ea typeface="+mn-ea"/>
                <a:cs typeface="Arial"/>
              </a:rPr>
              <a:t> success—the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best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chance of</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success</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any platform.</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20"/>
              </a:spcBef>
              <a:spcAft>
                <a:spcPts val="0"/>
              </a:spcAft>
              <a:buClrTx/>
              <a:buSzTx/>
              <a:buFontTx/>
              <a:buChar char="•"/>
              <a:tabLst>
                <a:tab pos="354965" algn="l"/>
                <a:tab pos="355600"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Indiegogo</a:t>
            </a:r>
            <a:r>
              <a:rPr kumimoji="0" sz="1400" b="0" i="0" u="none" strike="noStrike" kern="1200" cap="none" spc="-5" normalizeH="0" baseline="0" noProof="0" dirty="0">
                <a:ln>
                  <a:noFill/>
                </a:ln>
                <a:solidFill>
                  <a:prstClr val="black"/>
                </a:solidFill>
                <a:effectLst/>
                <a:uLnTx/>
                <a:uFillTx/>
                <a:latin typeface="Arial"/>
                <a:ea typeface="+mn-ea"/>
                <a:cs typeface="Arial"/>
              </a:rPr>
              <a:t> projects</a:t>
            </a:r>
            <a:r>
              <a:rPr kumimoji="0" sz="1400" b="0" i="0" u="none" strike="noStrike" kern="1200" cap="none" spc="0" normalizeH="0" baseline="0" noProof="0" dirty="0">
                <a:ln>
                  <a:noFill/>
                </a:ln>
                <a:solidFill>
                  <a:prstClr val="black"/>
                </a:solidFill>
                <a:effectLst/>
                <a:uLnTx/>
                <a:uFillTx/>
                <a:latin typeface="Arial"/>
                <a:ea typeface="+mn-ea"/>
                <a:cs typeface="Arial"/>
              </a:rPr>
              <a:t> have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raised an average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$41,634</a:t>
            </a:r>
            <a:r>
              <a:rPr kumimoji="0" sz="1400" b="0" i="0" u="none" strike="noStrike" kern="1200" cap="none" spc="-5" normalizeH="0" baseline="0" noProof="0" dirty="0">
                <a:ln>
                  <a:noFill/>
                </a:ln>
                <a:solidFill>
                  <a:prstClr val="black"/>
                </a:solidFill>
                <a:effectLst/>
                <a:uLnTx/>
                <a:uFillTx/>
                <a:latin typeface="Arial"/>
                <a:ea typeface="+mn-ea"/>
                <a:cs typeface="Arial"/>
              </a:rPr>
              <a:t> each—the</a:t>
            </a:r>
            <a:r>
              <a:rPr kumimoji="0" sz="1400" b="0" i="0" u="none" strike="noStrike" kern="1200" cap="none" spc="0" normalizeH="0" baseline="0" noProof="0" dirty="0">
                <a:ln>
                  <a:noFill/>
                </a:ln>
                <a:solidFill>
                  <a:prstClr val="black"/>
                </a:solidFill>
                <a:effectLst/>
                <a:uLnTx/>
                <a:uFillTx/>
                <a:latin typeface="Arial"/>
                <a:ea typeface="+mn-ea"/>
                <a:cs typeface="Arial"/>
              </a:rPr>
              <a:t> highest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average</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amount</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of</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any platform.</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241300" y="6511823"/>
            <a:ext cx="7737475" cy="166712"/>
          </a:xfrm>
          <a:prstGeom prst="rect">
            <a:avLst/>
          </a:prstGeom>
        </p:spPr>
        <p:txBody>
          <a:bodyPr vert="horz" wrap="square" lIns="0" tIns="0" rIns="0" bIns="0" rtlCol="0">
            <a:spAutoFit/>
          </a:bodyPr>
          <a:lstStyle/>
          <a:p>
            <a:pPr marL="12700" marR="0" lvl="0" indent="0" algn="l" defTabSz="914400" rtl="0" eaLnBrk="1" fontAlgn="auto" latinLnBrk="0" hangingPunct="1">
              <a:lnSpc>
                <a:spcPts val="1315"/>
              </a:lnSpc>
              <a:spcBef>
                <a:spcPts val="0"/>
              </a:spcBef>
              <a:spcAft>
                <a:spcPts val="0"/>
              </a:spcAft>
              <a:buClrTx/>
              <a:buSzTx/>
              <a:buFontTx/>
              <a:buNone/>
              <a:tabLst/>
              <a:defRPr/>
            </a:pPr>
            <a:r>
              <a:rPr kumimoji="0" sz="1100" b="0" i="1" u="none" strike="noStrike" kern="1200" cap="none" spc="0" normalizeH="0" baseline="0" noProof="0" dirty="0">
                <a:ln>
                  <a:noFill/>
                </a:ln>
                <a:effectLst/>
                <a:uLnTx/>
                <a:uFillTx/>
                <a:latin typeface="Arial"/>
                <a:ea typeface="+mn-ea"/>
                <a:cs typeface="Arial"/>
              </a:rPr>
              <a:t>Crowdfunding</a:t>
            </a:r>
            <a:r>
              <a:rPr kumimoji="0" sz="1100" b="0" i="1" u="none" strike="noStrike" kern="1200" cap="none" spc="-5" normalizeH="0" baseline="0" noProof="0" dirty="0">
                <a:ln>
                  <a:noFill/>
                </a:ln>
                <a:effectLst/>
                <a:uLnTx/>
                <a:uFillTx/>
                <a:latin typeface="Arial"/>
                <a:ea typeface="+mn-ea"/>
                <a:cs typeface="Arial"/>
              </a:rPr>
              <a:t> </a:t>
            </a:r>
            <a:r>
              <a:rPr kumimoji="0" sz="1100" b="0" i="1" u="none" strike="noStrike" kern="1200" cap="none" spc="0" normalizeH="0" baseline="0" noProof="0" dirty="0">
                <a:ln>
                  <a:noFill/>
                </a:ln>
                <a:effectLst/>
                <a:uLnTx/>
                <a:uFillTx/>
                <a:latin typeface="Arial"/>
                <a:ea typeface="+mn-ea"/>
                <a:cs typeface="Arial"/>
              </a:rPr>
              <a:t>is not</a:t>
            </a:r>
            <a:r>
              <a:rPr kumimoji="0" sz="1100" b="0" i="1" u="none" strike="noStrike" kern="1200" cap="none" spc="-5" normalizeH="0" baseline="0" noProof="0" dirty="0">
                <a:ln>
                  <a:noFill/>
                </a:ln>
                <a:effectLst/>
                <a:uLnTx/>
                <a:uFillTx/>
                <a:latin typeface="Arial"/>
                <a:ea typeface="+mn-ea"/>
                <a:cs typeface="Arial"/>
              </a:rPr>
              <a:t> </a:t>
            </a:r>
            <a:r>
              <a:rPr kumimoji="0" sz="1100" b="0" i="1" u="none" strike="noStrike" kern="1200" cap="none" spc="0" normalizeH="0" baseline="0" noProof="0" dirty="0">
                <a:ln>
                  <a:noFill/>
                </a:ln>
                <a:effectLst/>
                <a:uLnTx/>
                <a:uFillTx/>
                <a:latin typeface="Arial"/>
                <a:ea typeface="+mn-ea"/>
                <a:cs typeface="Arial"/>
              </a:rPr>
              <a:t>a new concept:</a:t>
            </a:r>
            <a:r>
              <a:rPr kumimoji="0" sz="1100" b="0" i="1" u="none" strike="noStrike" kern="1200" cap="none" spc="-5" normalizeH="0" baseline="0" noProof="0" dirty="0">
                <a:ln>
                  <a:noFill/>
                </a:ln>
                <a:effectLst/>
                <a:uLnTx/>
                <a:uFillTx/>
                <a:latin typeface="Arial"/>
                <a:ea typeface="+mn-ea"/>
                <a:cs typeface="Arial"/>
              </a:rPr>
              <a:t> </a:t>
            </a:r>
            <a:r>
              <a:rPr kumimoji="0" sz="1100" b="0" i="1" u="none" strike="noStrike" kern="1200" cap="none" spc="0" normalizeH="0" baseline="0" noProof="0" dirty="0">
                <a:ln>
                  <a:noFill/>
                </a:ln>
                <a:effectLst/>
                <a:uLnTx/>
                <a:uFillTx/>
                <a:latin typeface="Arial"/>
                <a:ea typeface="+mn-ea"/>
                <a:cs typeface="Arial"/>
              </a:rPr>
              <a:t>The </a:t>
            </a:r>
            <a:r>
              <a:rPr kumimoji="0" sz="1100" b="0" i="1" u="none" strike="noStrike" kern="1200" cap="none" spc="-5" normalizeH="0" baseline="0" noProof="0" dirty="0">
                <a:ln>
                  <a:noFill/>
                </a:ln>
                <a:effectLst/>
                <a:uLnTx/>
                <a:uFillTx/>
                <a:latin typeface="Arial"/>
                <a:ea typeface="+mn-ea"/>
                <a:cs typeface="Arial"/>
              </a:rPr>
              <a:t>Statue</a:t>
            </a:r>
            <a:r>
              <a:rPr kumimoji="0" sz="1100" b="0" i="1" u="none" strike="noStrike" kern="1200" cap="none" spc="0" normalizeH="0" baseline="0" noProof="0" dirty="0">
                <a:ln>
                  <a:noFill/>
                </a:ln>
                <a:effectLst/>
                <a:uLnTx/>
                <a:uFillTx/>
                <a:latin typeface="Arial"/>
                <a:ea typeface="+mn-ea"/>
                <a:cs typeface="Arial"/>
              </a:rPr>
              <a:t> of</a:t>
            </a:r>
            <a:r>
              <a:rPr kumimoji="0" sz="1100" b="0" i="1" u="none" strike="noStrike" kern="1200" cap="none" spc="-5" normalizeH="0" baseline="0" noProof="0" dirty="0">
                <a:ln>
                  <a:noFill/>
                </a:ln>
                <a:effectLst/>
                <a:uLnTx/>
                <a:uFillTx/>
                <a:latin typeface="Arial"/>
                <a:ea typeface="+mn-ea"/>
                <a:cs typeface="Arial"/>
              </a:rPr>
              <a:t> Liberty</a:t>
            </a:r>
            <a:r>
              <a:rPr kumimoji="0" sz="1100" b="0" i="1" u="none" strike="noStrike" kern="1200" cap="none" spc="0" normalizeH="0" baseline="0" noProof="0" dirty="0">
                <a:ln>
                  <a:noFill/>
                </a:ln>
                <a:effectLst/>
                <a:uLnTx/>
                <a:uFillTx/>
                <a:latin typeface="Arial"/>
                <a:ea typeface="+mn-ea"/>
                <a:cs typeface="Arial"/>
              </a:rPr>
              <a:t> is thought</a:t>
            </a:r>
            <a:r>
              <a:rPr kumimoji="0" sz="1100" b="0" i="1" u="none" strike="noStrike" kern="1200" cap="none" spc="-5" normalizeH="0" baseline="0" noProof="0" dirty="0">
                <a:ln>
                  <a:noFill/>
                </a:ln>
                <a:effectLst/>
                <a:uLnTx/>
                <a:uFillTx/>
                <a:latin typeface="Arial"/>
                <a:ea typeface="+mn-ea"/>
                <a:cs typeface="Arial"/>
              </a:rPr>
              <a:t> </a:t>
            </a:r>
            <a:r>
              <a:rPr kumimoji="0" sz="1100" b="0" i="1" u="none" strike="noStrike" kern="1200" cap="none" spc="0" normalizeH="0" baseline="0" noProof="0" dirty="0">
                <a:ln>
                  <a:noFill/>
                </a:ln>
                <a:effectLst/>
                <a:uLnTx/>
                <a:uFillTx/>
                <a:latin typeface="Arial"/>
                <a:ea typeface="+mn-ea"/>
                <a:cs typeface="Arial"/>
              </a:rPr>
              <a:t>to be one of</a:t>
            </a:r>
            <a:r>
              <a:rPr kumimoji="0" sz="1100" b="0" i="1" u="none" strike="noStrike" kern="1200" cap="none" spc="-5" normalizeH="0" baseline="0" noProof="0" dirty="0">
                <a:ln>
                  <a:noFill/>
                </a:ln>
                <a:effectLst/>
                <a:uLnTx/>
                <a:uFillTx/>
                <a:latin typeface="Arial"/>
                <a:ea typeface="+mn-ea"/>
                <a:cs typeface="Arial"/>
              </a:rPr>
              <a:t> </a:t>
            </a:r>
            <a:r>
              <a:rPr kumimoji="0" sz="1100" b="0" i="1" u="none" strike="noStrike" kern="1200" cap="none" spc="0" normalizeH="0" baseline="0" noProof="0" dirty="0">
                <a:ln>
                  <a:noFill/>
                </a:ln>
                <a:effectLst/>
                <a:uLnTx/>
                <a:uFillTx/>
                <a:latin typeface="Arial"/>
                <a:ea typeface="+mn-ea"/>
                <a:cs typeface="Arial"/>
              </a:rPr>
              <a:t>the first</a:t>
            </a:r>
            <a:r>
              <a:rPr kumimoji="0" sz="1100" b="0" i="1" u="none" strike="noStrike" kern="1200" cap="none" spc="-5" normalizeH="0" baseline="0" noProof="0" dirty="0">
                <a:ln>
                  <a:noFill/>
                </a:ln>
                <a:effectLst/>
                <a:uLnTx/>
                <a:uFillTx/>
                <a:latin typeface="Arial"/>
                <a:ea typeface="+mn-ea"/>
                <a:cs typeface="Arial"/>
              </a:rPr>
              <a:t> </a:t>
            </a:r>
            <a:r>
              <a:rPr kumimoji="0" sz="1100" b="0" i="1" u="none" strike="noStrike" kern="1200" cap="none" spc="0" normalizeH="0" baseline="0" noProof="0" dirty="0">
                <a:ln>
                  <a:noFill/>
                </a:ln>
                <a:effectLst/>
                <a:uLnTx/>
                <a:uFillTx/>
                <a:latin typeface="Arial"/>
                <a:ea typeface="+mn-ea"/>
                <a:cs typeface="Arial"/>
              </a:rPr>
              <a:t>documented crowdfunding </a:t>
            </a:r>
            <a:r>
              <a:rPr kumimoji="0" sz="1100" b="0" i="1" u="none" strike="noStrike" kern="1200" cap="none" spc="-5" normalizeH="0" baseline="0" noProof="0" dirty="0">
                <a:ln>
                  <a:noFill/>
                </a:ln>
                <a:effectLst/>
                <a:uLnTx/>
                <a:uFillTx/>
                <a:latin typeface="Arial"/>
                <a:ea typeface="+mn-ea"/>
                <a:cs typeface="Arial"/>
              </a:rPr>
              <a:t>projects.</a:t>
            </a:r>
            <a:endParaRPr kumimoji="0" sz="1100" b="0" i="0" u="none" strike="noStrike" kern="1200" cap="none" spc="0" normalizeH="0" baseline="0" noProof="0" dirty="0">
              <a:ln>
                <a:noFill/>
              </a:ln>
              <a:effectLst/>
              <a:uLnTx/>
              <a:uFillTx/>
              <a:latin typeface="Arial"/>
              <a:ea typeface="+mn-ea"/>
              <a:cs typeface="Arial"/>
            </a:endParaRPr>
          </a:p>
        </p:txBody>
      </p:sp>
      <p:sp>
        <p:nvSpPr>
          <p:cNvPr id="8" name="Inhaltsplatzhalter 7">
            <a:extLst>
              <a:ext uri="{FF2B5EF4-FFF2-40B4-BE49-F238E27FC236}">
                <a16:creationId xmlns:a16="http://schemas.microsoft.com/office/drawing/2014/main" id="{2F617DB0-B6E3-A90D-E230-E8CCC5699ADF}"/>
              </a:ext>
            </a:extLst>
          </p:cNvPr>
          <p:cNvSpPr>
            <a:spLocks noGrp="1"/>
          </p:cNvSpPr>
          <p:nvPr>
            <p:ph idx="1"/>
          </p:nvPr>
        </p:nvSpPr>
        <p:spPr/>
        <p:txBody>
          <a:bodyPr/>
          <a:lstStyle/>
          <a:p>
            <a:endParaRPr lang="de-AT"/>
          </a:p>
        </p:txBody>
      </p:sp>
      <p:sp>
        <p:nvSpPr>
          <p:cNvPr id="7" name="Titel 6">
            <a:extLst>
              <a:ext uri="{FF2B5EF4-FFF2-40B4-BE49-F238E27FC236}">
                <a16:creationId xmlns:a16="http://schemas.microsoft.com/office/drawing/2014/main" id="{4C5F6F26-71A5-EC9E-3A69-F0784CE8A1AF}"/>
              </a:ext>
            </a:extLst>
          </p:cNvPr>
          <p:cNvSpPr>
            <a:spLocks noGrp="1"/>
          </p:cNvSpPr>
          <p:nvPr>
            <p:ph type="title"/>
          </p:nvPr>
        </p:nvSpPr>
        <p:spPr/>
        <p:txBody>
          <a:bodyPr/>
          <a:lstStyle/>
          <a:p>
            <a:endParaRPr lang="de-A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9998" y="2295728"/>
            <a:ext cx="10379075" cy="675005"/>
          </a:xfrm>
          <a:prstGeom prst="rect">
            <a:avLst/>
          </a:prstGeom>
          <a:solidFill>
            <a:srgbClr val="548EC1"/>
          </a:solidFill>
        </p:spPr>
        <p:txBody>
          <a:bodyPr vert="horz" wrap="square" lIns="0" tIns="154305" rIns="0" bIns="0" rtlCol="0">
            <a:spAutoFit/>
          </a:bodyPr>
          <a:lstStyle/>
          <a:p>
            <a:pPr marL="5080" marR="0" lvl="0" indent="0" algn="ctr" defTabSz="914400" rtl="0" eaLnBrk="1" fontAlgn="auto" latinLnBrk="0" hangingPunct="1">
              <a:lnSpc>
                <a:spcPct val="100000"/>
              </a:lnSpc>
              <a:spcBef>
                <a:spcPts val="1215"/>
              </a:spcBef>
              <a:spcAft>
                <a:spcPts val="0"/>
              </a:spcAft>
              <a:buClrTx/>
              <a:buSzTx/>
              <a:buFontTx/>
              <a:buNone/>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CROWDFUNDING</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286569" y="6410269"/>
            <a:ext cx="10605770" cy="281305"/>
          </a:xfrm>
          <a:prstGeom prst="rect">
            <a:avLst/>
          </a:prstGeom>
        </p:spPr>
        <p:txBody>
          <a:bodyPr vert="horz" wrap="square" lIns="0" tIns="0" rIns="0" bIns="0" rtlCol="0">
            <a:spAutoFit/>
          </a:bodyPr>
          <a:lstStyle/>
          <a:p>
            <a:pPr marL="12700" marR="0" lvl="0" indent="0" algn="l" defTabSz="914400" rtl="0" eaLnBrk="1" fontAlgn="auto" latinLnBrk="0" hangingPunct="1">
              <a:lnSpc>
                <a:spcPts val="2090"/>
              </a:lnSpc>
              <a:spcBef>
                <a:spcPts val="0"/>
              </a:spcBef>
              <a:spcAft>
                <a:spcPts val="0"/>
              </a:spcAft>
              <a:buClrTx/>
              <a:buSzTx/>
              <a:buFontTx/>
              <a:buNone/>
              <a:tabLst/>
              <a:defRPr/>
            </a:pPr>
            <a:r>
              <a:rPr kumimoji="0" sz="1800" b="0" i="1" u="none" strike="noStrike" kern="1200" cap="none" spc="-15" normalizeH="0" baseline="0" noProof="0" dirty="0">
                <a:ln>
                  <a:noFill/>
                </a:ln>
                <a:solidFill>
                  <a:srgbClr val="FFFFFF"/>
                </a:solidFill>
                <a:effectLst/>
                <a:uLnTx/>
                <a:uFillTx/>
                <a:latin typeface="Arial"/>
                <a:ea typeface="+mn-ea"/>
                <a:cs typeface="Arial"/>
              </a:rPr>
              <a:t>Crowdfunding</a:t>
            </a:r>
            <a:r>
              <a:rPr kumimoji="0" sz="1800" b="0" i="1" u="none" strike="noStrike" kern="1200" cap="none" spc="-20"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is</a:t>
            </a:r>
            <a:r>
              <a:rPr kumimoji="0" sz="1800" b="0" i="1" u="none" strike="noStrike" kern="1200" cap="none" spc="-15" normalizeH="0" baseline="0" noProof="0" dirty="0">
                <a:ln>
                  <a:noFill/>
                </a:ln>
                <a:solidFill>
                  <a:srgbClr val="FFFFFF"/>
                </a:solidFill>
                <a:effectLst/>
                <a:uLnTx/>
                <a:uFillTx/>
                <a:latin typeface="Arial"/>
                <a:ea typeface="+mn-ea"/>
                <a:cs typeface="Arial"/>
              </a:rPr>
              <a:t> often </a:t>
            </a:r>
            <a:r>
              <a:rPr kumimoji="0" sz="1800" b="0" i="1" u="none" strike="noStrike" kern="1200" cap="none" spc="-10" normalizeH="0" baseline="0" noProof="0" dirty="0">
                <a:ln>
                  <a:noFill/>
                </a:ln>
                <a:solidFill>
                  <a:srgbClr val="FFFFFF"/>
                </a:solidFill>
                <a:effectLst/>
                <a:uLnTx/>
                <a:uFillTx/>
                <a:latin typeface="Arial"/>
                <a:ea typeface="+mn-ea"/>
                <a:cs typeface="Arial"/>
              </a:rPr>
              <a:t>seen</a:t>
            </a:r>
            <a:r>
              <a:rPr kumimoji="0" sz="1800" b="0" i="1" u="none" strike="noStrike" kern="1200" cap="none" spc="-20"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as</a:t>
            </a:r>
            <a:r>
              <a:rPr kumimoji="0" sz="1800" b="0" i="1" u="none" strike="noStrike" kern="1200" cap="none" spc="-15" normalizeH="0" baseline="0" noProof="0" dirty="0">
                <a:ln>
                  <a:noFill/>
                </a:ln>
                <a:solidFill>
                  <a:srgbClr val="FFFFFF"/>
                </a:solidFill>
                <a:effectLst/>
                <a:uLnTx/>
                <a:uFillTx/>
                <a:latin typeface="Arial"/>
                <a:ea typeface="+mn-ea"/>
                <a:cs typeface="Arial"/>
              </a:rPr>
              <a:t> </a:t>
            </a:r>
            <a:r>
              <a:rPr kumimoji="0" sz="1800" b="0" i="1" u="none" strike="noStrike" kern="1200" cap="none" spc="0" normalizeH="0" baseline="0" noProof="0" dirty="0">
                <a:ln>
                  <a:noFill/>
                </a:ln>
                <a:solidFill>
                  <a:srgbClr val="FFFFFF"/>
                </a:solidFill>
                <a:effectLst/>
                <a:uLnTx/>
                <a:uFillTx/>
                <a:latin typeface="Arial"/>
                <a:ea typeface="+mn-ea"/>
                <a:cs typeface="Arial"/>
              </a:rPr>
              <a:t>a</a:t>
            </a:r>
            <a:r>
              <a:rPr kumimoji="0" sz="1800" b="0" i="1" u="none" strike="noStrike" kern="1200" cap="none" spc="-15"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subset</a:t>
            </a:r>
            <a:r>
              <a:rPr kumimoji="0" sz="1800" b="0" i="1" u="none" strike="noStrike" kern="1200" cap="none" spc="-20"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of</a:t>
            </a:r>
            <a:r>
              <a:rPr kumimoji="0" sz="1800" b="0" i="1" u="none" strike="noStrike" kern="1200" cap="none" spc="-15"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the</a:t>
            </a:r>
            <a:r>
              <a:rPr kumimoji="0" sz="1800" b="0" i="1" u="none" strike="noStrike" kern="1200" cap="none" spc="-15"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term</a:t>
            </a:r>
            <a:r>
              <a:rPr kumimoji="0" sz="1800" b="0" i="1" u="none" strike="noStrike" kern="1200" cap="none" spc="-20" normalizeH="0" baseline="0" noProof="0" dirty="0">
                <a:ln>
                  <a:noFill/>
                </a:ln>
                <a:solidFill>
                  <a:srgbClr val="FFFFFF"/>
                </a:solidFill>
                <a:effectLst/>
                <a:uLnTx/>
                <a:uFillTx/>
                <a:latin typeface="Arial"/>
                <a:ea typeface="+mn-ea"/>
                <a:cs typeface="Arial"/>
              </a:rPr>
              <a:t> </a:t>
            </a:r>
            <a:r>
              <a:rPr kumimoji="0" sz="1800" b="0" i="1" u="none" strike="noStrike" kern="1200" cap="none" spc="-15" normalizeH="0" baseline="0" noProof="0" dirty="0">
                <a:ln>
                  <a:noFill/>
                </a:ln>
                <a:solidFill>
                  <a:srgbClr val="FFFFFF"/>
                </a:solidFill>
                <a:effectLst/>
                <a:uLnTx/>
                <a:uFillTx/>
                <a:latin typeface="Arial"/>
                <a:ea typeface="+mn-ea"/>
                <a:cs typeface="Arial"/>
              </a:rPr>
              <a:t>Crowdsourcing, originally </a:t>
            </a:r>
            <a:r>
              <a:rPr kumimoji="0" sz="1800" b="0" i="1" u="none" strike="noStrike" kern="1200" cap="none" spc="-10" normalizeH="0" baseline="0" noProof="0" dirty="0">
                <a:ln>
                  <a:noFill/>
                </a:ln>
                <a:solidFill>
                  <a:srgbClr val="FFFFFF"/>
                </a:solidFill>
                <a:effectLst/>
                <a:uLnTx/>
                <a:uFillTx/>
                <a:latin typeface="Arial"/>
                <a:ea typeface="+mn-ea"/>
                <a:cs typeface="Arial"/>
              </a:rPr>
              <a:t>coined</a:t>
            </a:r>
            <a:r>
              <a:rPr kumimoji="0" sz="1800" b="0" i="1" u="none" strike="noStrike" kern="1200" cap="none" spc="-20"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by</a:t>
            </a:r>
            <a:r>
              <a:rPr kumimoji="0" sz="1800" b="0" i="1" u="none" strike="noStrike" kern="1200" cap="none" spc="-15"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Jeff</a:t>
            </a:r>
            <a:r>
              <a:rPr kumimoji="0" sz="1800" b="0" i="1" u="none" strike="noStrike" kern="1200" cap="none" spc="-15" normalizeH="0" baseline="0" noProof="0" dirty="0">
                <a:ln>
                  <a:noFill/>
                </a:ln>
                <a:solidFill>
                  <a:srgbClr val="FFFFFF"/>
                </a:solidFill>
                <a:effectLst/>
                <a:uLnTx/>
                <a:uFillTx/>
                <a:latin typeface="Arial"/>
                <a:ea typeface="+mn-ea"/>
                <a:cs typeface="Arial"/>
              </a:rPr>
              <a:t> Howe</a:t>
            </a:r>
            <a:r>
              <a:rPr kumimoji="0" sz="1800" b="0" i="1" u="none" strike="noStrike" kern="1200" cap="none" spc="-20" normalizeH="0" baseline="0" noProof="0" dirty="0">
                <a:ln>
                  <a:noFill/>
                </a:ln>
                <a:solidFill>
                  <a:srgbClr val="FFFFFF"/>
                </a:solidFill>
                <a:effectLst/>
                <a:uLnTx/>
                <a:uFillTx/>
                <a:latin typeface="Arial"/>
                <a:ea typeface="+mn-ea"/>
                <a:cs typeface="Arial"/>
              </a:rPr>
              <a:t> </a:t>
            </a:r>
            <a:r>
              <a:rPr kumimoji="0" sz="1800" b="0" i="1" u="none" strike="noStrike" kern="1200" cap="none" spc="-10" normalizeH="0" baseline="0" noProof="0" dirty="0">
                <a:ln>
                  <a:noFill/>
                </a:ln>
                <a:solidFill>
                  <a:srgbClr val="FFFFFF"/>
                </a:solidFill>
                <a:effectLst/>
                <a:uLnTx/>
                <a:uFillTx/>
                <a:latin typeface="Arial"/>
                <a:ea typeface="+mn-ea"/>
                <a:cs typeface="Arial"/>
              </a:rPr>
              <a:t>in</a:t>
            </a:r>
            <a:r>
              <a:rPr kumimoji="0" sz="1800" b="0" i="1" u="none" strike="noStrike" kern="1200" cap="none" spc="-15" normalizeH="0" baseline="0" noProof="0" dirty="0">
                <a:ln>
                  <a:noFill/>
                </a:ln>
                <a:solidFill>
                  <a:srgbClr val="FFFFFF"/>
                </a:solidFill>
                <a:effectLst/>
                <a:uLnTx/>
                <a:uFillTx/>
                <a:latin typeface="Arial"/>
                <a:ea typeface="+mn-ea"/>
                <a:cs typeface="Arial"/>
              </a:rPr>
              <a:t> 2006</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519688803"/>
              </p:ext>
            </p:extLst>
          </p:nvPr>
        </p:nvGraphicFramePr>
        <p:xfrm>
          <a:off x="643648" y="2994641"/>
          <a:ext cx="10379074" cy="2308860"/>
        </p:xfrm>
        <a:graphic>
          <a:graphicData uri="http://schemas.openxmlformats.org/drawingml/2006/table">
            <a:tbl>
              <a:tblPr firstRow="1" bandRow="1">
                <a:tableStyleId>{2D5ABB26-0587-4C30-8999-92F81FD0307C}</a:tableStyleId>
              </a:tblPr>
              <a:tblGrid>
                <a:gridCol w="2581910">
                  <a:extLst>
                    <a:ext uri="{9D8B030D-6E8A-4147-A177-3AD203B41FA5}">
                      <a16:colId xmlns:a16="http://schemas.microsoft.com/office/drawing/2014/main" val="20000"/>
                    </a:ext>
                  </a:extLst>
                </a:gridCol>
                <a:gridCol w="2581910">
                  <a:extLst>
                    <a:ext uri="{9D8B030D-6E8A-4147-A177-3AD203B41FA5}">
                      <a16:colId xmlns:a16="http://schemas.microsoft.com/office/drawing/2014/main" val="20001"/>
                    </a:ext>
                  </a:extLst>
                </a:gridCol>
                <a:gridCol w="51435">
                  <a:extLst>
                    <a:ext uri="{9D8B030D-6E8A-4147-A177-3AD203B41FA5}">
                      <a16:colId xmlns:a16="http://schemas.microsoft.com/office/drawing/2014/main" val="20002"/>
                    </a:ext>
                  </a:extLst>
                </a:gridCol>
                <a:gridCol w="2581910">
                  <a:extLst>
                    <a:ext uri="{9D8B030D-6E8A-4147-A177-3AD203B41FA5}">
                      <a16:colId xmlns:a16="http://schemas.microsoft.com/office/drawing/2014/main" val="20003"/>
                    </a:ext>
                  </a:extLst>
                </a:gridCol>
                <a:gridCol w="2581909">
                  <a:extLst>
                    <a:ext uri="{9D8B030D-6E8A-4147-A177-3AD203B41FA5}">
                      <a16:colId xmlns:a16="http://schemas.microsoft.com/office/drawing/2014/main" val="20004"/>
                    </a:ext>
                  </a:extLst>
                </a:gridCol>
              </a:tblGrid>
              <a:tr h="193040">
                <a:tc gridSpan="3">
                  <a:txBody>
                    <a:bodyPr/>
                    <a:lstStyle/>
                    <a:p>
                      <a:pPr>
                        <a:lnSpc>
                          <a:spcPct val="100000"/>
                        </a:lnSpc>
                      </a:pPr>
                      <a:endParaRPr sz="1100">
                        <a:latin typeface="Times New Roman"/>
                        <a:cs typeface="Times New Roman"/>
                      </a:endParaRPr>
                    </a:p>
                  </a:txBody>
                  <a:tcPr marL="0" marR="0" marT="0" marB="0">
                    <a:lnL w="12700">
                      <a:solidFill>
                        <a:srgbClr val="81B859"/>
                      </a:solidFill>
                      <a:prstDash val="solid"/>
                    </a:lnL>
                    <a:lnR w="12700">
                      <a:solidFill>
                        <a:srgbClr val="81B859"/>
                      </a:solidFill>
                      <a:prstDash val="solid"/>
                    </a:lnR>
                    <a:lnT w="12700">
                      <a:solidFill>
                        <a:srgbClr val="81B859"/>
                      </a:solidFill>
                      <a:prstDash val="solid"/>
                    </a:lnT>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100">
                        <a:latin typeface="Times New Roman"/>
                        <a:cs typeface="Times New Roman"/>
                      </a:endParaRPr>
                    </a:p>
                  </a:txBody>
                  <a:tcPr marL="0" marR="0" marT="0" marB="0">
                    <a:lnL w="12700">
                      <a:solidFill>
                        <a:srgbClr val="81B859"/>
                      </a:solidFill>
                      <a:prstDash val="solid"/>
                    </a:lnL>
                  </a:tcPr>
                </a:tc>
                <a:tc hMerge="1">
                  <a:txBody>
                    <a:bodyPr/>
                    <a:lstStyle/>
                    <a:p>
                      <a:endParaRPr/>
                    </a:p>
                  </a:txBody>
                  <a:tcPr marL="0" marR="0" marT="0" marB="0"/>
                </a:tc>
                <a:extLst>
                  <a:ext uri="{0D108BD9-81ED-4DB2-BD59-A6C34878D82A}">
                    <a16:rowId xmlns:a16="http://schemas.microsoft.com/office/drawing/2014/main" val="10000"/>
                  </a:ext>
                </a:extLst>
              </a:tr>
              <a:tr h="1975485">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spcBef>
                          <a:spcPts val="25"/>
                        </a:spcBef>
                      </a:pPr>
                      <a:endParaRPr sz="1800" dirty="0">
                        <a:latin typeface="Times New Roman"/>
                        <a:cs typeface="Times New Roman"/>
                      </a:endParaRPr>
                    </a:p>
                    <a:p>
                      <a:pPr marL="283210">
                        <a:lnSpc>
                          <a:spcPct val="100000"/>
                        </a:lnSpc>
                        <a:spcBef>
                          <a:spcPts val="5"/>
                        </a:spcBef>
                      </a:pPr>
                      <a:r>
                        <a:rPr sz="1800" dirty="0">
                          <a:latin typeface="Arial"/>
                          <a:cs typeface="Arial"/>
                        </a:rPr>
                        <a:t>CROWD-</a:t>
                      </a:r>
                      <a:r>
                        <a:rPr sz="1800" spc="-45" dirty="0">
                          <a:latin typeface="Arial"/>
                          <a:cs typeface="Arial"/>
                        </a:rPr>
                        <a:t> </a:t>
                      </a:r>
                      <a:r>
                        <a:rPr sz="1800" b="1" spc="-5" dirty="0">
                          <a:latin typeface="Arial"/>
                          <a:cs typeface="Arial"/>
                        </a:rPr>
                        <a:t>WISDOM</a:t>
                      </a:r>
                      <a:endParaRPr sz="1800" dirty="0">
                        <a:latin typeface="Arial"/>
                        <a:cs typeface="Arial"/>
                      </a:endParaRPr>
                    </a:p>
                  </a:txBody>
                  <a:tcPr marL="0" marR="0" marT="0" marB="0">
                    <a:lnL w="12700">
                      <a:solidFill>
                        <a:srgbClr val="81B859"/>
                      </a:solidFill>
                      <a:prstDash val="solid"/>
                    </a:lnL>
                    <a:lnR w="57150">
                      <a:solidFill>
                        <a:srgbClr val="FFFFFF"/>
                      </a:solidFill>
                      <a:prstDash val="solid"/>
                    </a:lnR>
                    <a:solidFill>
                      <a:schemeClr val="tx2">
                        <a:lumMod val="20000"/>
                        <a:lumOff val="80000"/>
                      </a:schemeClr>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spcBef>
                          <a:spcPts val="25"/>
                        </a:spcBef>
                      </a:pPr>
                      <a:endParaRPr sz="1800" dirty="0">
                        <a:latin typeface="Times New Roman"/>
                        <a:cs typeface="Times New Roman"/>
                      </a:endParaRPr>
                    </a:p>
                    <a:p>
                      <a:pPr marL="385445">
                        <a:lnSpc>
                          <a:spcPct val="100000"/>
                        </a:lnSpc>
                        <a:spcBef>
                          <a:spcPts val="5"/>
                        </a:spcBef>
                      </a:pPr>
                      <a:r>
                        <a:rPr sz="1800" b="1" spc="-5" dirty="0">
                          <a:latin typeface="Arial"/>
                          <a:cs typeface="Arial"/>
                        </a:rPr>
                        <a:t>CROWD-VOTING</a:t>
                      </a:r>
                      <a:endParaRPr sz="1800" dirty="0">
                        <a:latin typeface="Arial"/>
                        <a:cs typeface="Arial"/>
                      </a:endParaRPr>
                    </a:p>
                  </a:txBody>
                  <a:tcPr marL="0" marR="0" marT="0" marB="0">
                    <a:lnL w="57150">
                      <a:solidFill>
                        <a:srgbClr val="FFFFFF"/>
                      </a:solidFill>
                      <a:prstDash val="solid"/>
                    </a:lnL>
                    <a:solidFill>
                      <a:schemeClr val="tx2">
                        <a:lumMod val="20000"/>
                        <a:lumOff val="80000"/>
                      </a:schemeClr>
                    </a:solidFill>
                  </a:tcPr>
                </a:tc>
                <a:tc>
                  <a:txBody>
                    <a:bodyPr/>
                    <a:lstStyle/>
                    <a:p>
                      <a:pPr>
                        <a:lnSpc>
                          <a:spcPct val="100000"/>
                        </a:lnSpc>
                      </a:pPr>
                      <a:endParaRPr sz="1900">
                        <a:latin typeface="Times New Roman"/>
                        <a:cs typeface="Times New Roman"/>
                      </a:endParaRPr>
                    </a:p>
                  </a:txBody>
                  <a:tcPr marL="0" marR="0" marT="0" marB="0">
                    <a:lnR w="12700">
                      <a:solidFill>
                        <a:srgbClr val="81B859"/>
                      </a:solidFill>
                      <a:prstDash val="solid"/>
                    </a:lnR>
                    <a:solidFill>
                      <a:schemeClr val="tx2">
                        <a:lumMod val="20000"/>
                        <a:lumOff val="80000"/>
                      </a:schemeClr>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1600" dirty="0">
                        <a:latin typeface="Times New Roman"/>
                        <a:cs typeface="Times New Roman"/>
                      </a:endParaRPr>
                    </a:p>
                    <a:p>
                      <a:pPr marL="177800">
                        <a:lnSpc>
                          <a:spcPct val="100000"/>
                        </a:lnSpc>
                      </a:pPr>
                      <a:r>
                        <a:rPr sz="1800" i="1" spc="-5" dirty="0">
                          <a:latin typeface="Arial"/>
                          <a:cs typeface="Arial"/>
                        </a:rPr>
                        <a:t>CROWD-</a:t>
                      </a:r>
                      <a:r>
                        <a:rPr sz="1800" i="1" spc="-35" dirty="0">
                          <a:latin typeface="Arial"/>
                          <a:cs typeface="Arial"/>
                        </a:rPr>
                        <a:t> </a:t>
                      </a:r>
                      <a:r>
                        <a:rPr sz="1800" b="1" i="1" spc="-20" dirty="0">
                          <a:latin typeface="Arial"/>
                          <a:cs typeface="Arial"/>
                        </a:rPr>
                        <a:t>CREATION</a:t>
                      </a:r>
                      <a:endParaRPr sz="1800" dirty="0">
                        <a:latin typeface="Arial"/>
                        <a:cs typeface="Arial"/>
                      </a:endParaRPr>
                    </a:p>
                  </a:txBody>
                  <a:tcPr marL="0" marR="0" marT="0" marB="0">
                    <a:lnL w="12700">
                      <a:solidFill>
                        <a:srgbClr val="81B859"/>
                      </a:solidFill>
                      <a:prstDash val="solid"/>
                    </a:lnL>
                    <a:lnR w="57150">
                      <a:solidFill>
                        <a:srgbClr val="FFFFFF"/>
                      </a:solidFill>
                      <a:prstDash val="solid"/>
                    </a:lnR>
                    <a:solidFill>
                      <a:schemeClr val="tx2">
                        <a:lumMod val="20000"/>
                        <a:lumOff val="80000"/>
                      </a:schemeClr>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pPr>
                      <a:endParaRPr sz="1600" dirty="0">
                        <a:latin typeface="Times New Roman"/>
                        <a:cs typeface="Times New Roman"/>
                      </a:endParaRPr>
                    </a:p>
                    <a:p>
                      <a:pPr marL="302895">
                        <a:lnSpc>
                          <a:spcPct val="100000"/>
                        </a:lnSpc>
                      </a:pPr>
                      <a:r>
                        <a:rPr sz="1800" i="1" spc="-5" dirty="0">
                          <a:latin typeface="Arial"/>
                          <a:cs typeface="Arial"/>
                        </a:rPr>
                        <a:t>CROWD</a:t>
                      </a:r>
                      <a:r>
                        <a:rPr sz="1800" b="1" i="1" spc="-5" dirty="0">
                          <a:latin typeface="Arial"/>
                          <a:cs typeface="Arial"/>
                        </a:rPr>
                        <a:t>-FUNDING</a:t>
                      </a:r>
                      <a:endParaRPr sz="1800" dirty="0">
                        <a:latin typeface="Arial"/>
                        <a:cs typeface="Arial"/>
                      </a:endParaRPr>
                    </a:p>
                  </a:txBody>
                  <a:tcPr marL="0" marR="0" marT="0" marB="0">
                    <a:lnL w="57150">
                      <a:solidFill>
                        <a:srgbClr val="FFFFFF"/>
                      </a:solidFill>
                      <a:prstDash val="solid"/>
                    </a:lnL>
                    <a:solidFill>
                      <a:schemeClr val="tx2">
                        <a:lumMod val="20000"/>
                        <a:lumOff val="80000"/>
                      </a:schemeClr>
                    </a:solidFill>
                  </a:tcPr>
                </a:tc>
                <a:extLst>
                  <a:ext uri="{0D108BD9-81ED-4DB2-BD59-A6C34878D82A}">
                    <a16:rowId xmlns:a16="http://schemas.microsoft.com/office/drawing/2014/main" val="10001"/>
                  </a:ext>
                </a:extLst>
              </a:tr>
              <a:tr h="140335">
                <a:tc gridSpan="3">
                  <a:txBody>
                    <a:bodyPr/>
                    <a:lstStyle/>
                    <a:p>
                      <a:pPr>
                        <a:lnSpc>
                          <a:spcPct val="100000"/>
                        </a:lnSpc>
                      </a:pPr>
                      <a:endParaRPr sz="700">
                        <a:latin typeface="Times New Roman"/>
                        <a:cs typeface="Times New Roman"/>
                      </a:endParaRPr>
                    </a:p>
                  </a:txBody>
                  <a:tcPr marL="0" marR="0" marT="0" marB="0">
                    <a:lnL w="12700">
                      <a:solidFill>
                        <a:srgbClr val="81B859"/>
                      </a:solidFill>
                      <a:prstDash val="solid"/>
                    </a:lnL>
                    <a:lnR w="12700">
                      <a:solidFill>
                        <a:srgbClr val="81B859"/>
                      </a:solidFill>
                      <a:prstDash val="solid"/>
                    </a:lnR>
                    <a:lnB w="12700">
                      <a:solidFill>
                        <a:srgbClr val="81B859"/>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700" dirty="0">
                        <a:latin typeface="Times New Roman"/>
                        <a:cs typeface="Times New Roman"/>
                      </a:endParaRPr>
                    </a:p>
                  </a:txBody>
                  <a:tcPr marL="0" marR="0" marT="0" marB="0">
                    <a:lnL w="12700">
                      <a:solidFill>
                        <a:srgbClr val="81B859"/>
                      </a:solidFill>
                      <a:prstDash val="solid"/>
                    </a:ln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800" b="1" spc="-5" dirty="0">
                <a:latin typeface="Arial"/>
                <a:cs typeface="Arial"/>
              </a:rPr>
              <a:t>Areas</a:t>
            </a:r>
            <a:endParaRPr sz="3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Comparing</a:t>
            </a:r>
            <a:r>
              <a:rPr lang="de-DE" sz="3600" dirty="0"/>
              <a:t> </a:t>
            </a:r>
            <a:r>
              <a:rPr lang="de-DE" sz="3600" dirty="0" err="1"/>
              <a:t>financial</a:t>
            </a:r>
            <a:r>
              <a:rPr lang="de-DE" sz="3600" dirty="0"/>
              <a:t> </a:t>
            </a:r>
            <a:r>
              <a:rPr lang="de-DE" sz="3600" dirty="0" err="1"/>
              <a:t>markets</a:t>
            </a:r>
            <a:r>
              <a:rPr lang="de-DE" sz="3600" dirty="0"/>
              <a:t> </a:t>
            </a:r>
            <a:r>
              <a:rPr lang="de-DE" sz="3600" dirty="0" err="1"/>
              <a:t>with</a:t>
            </a:r>
            <a:r>
              <a:rPr lang="de-DE" sz="3600" dirty="0"/>
              <a:t> </a:t>
            </a:r>
            <a:r>
              <a:rPr lang="de-DE" sz="3600" dirty="0" err="1"/>
              <a:t>crowdfunding</a:t>
            </a:r>
            <a:endParaRPr lang="de-AT" sz="3600" dirty="0"/>
          </a:p>
        </p:txBody>
      </p:sp>
      <p:sp>
        <p:nvSpPr>
          <p:cNvPr id="6" name="Foliennummernplatzhalter 5"/>
          <p:cNvSpPr>
            <a:spLocks noGrp="1"/>
          </p:cNvSpPr>
          <p:nvPr>
            <p:ph type="sldNum" sz="quarter" idx="12"/>
          </p:nvPr>
        </p:nvSpPr>
        <p:spPr/>
        <p:txBody>
          <a:bodyPr/>
          <a:lstStyle/>
          <a:p>
            <a:fld id="{E68C68F6-CEB4-C040-B3A3-CADDD499EB7C}" type="slidenum">
              <a:rPr lang="de-DE" smtClean="0"/>
              <a:pPr/>
              <a:t>24</a:t>
            </a:fld>
            <a:endParaRPr lang="de-DE" dirty="0"/>
          </a:p>
        </p:txBody>
      </p:sp>
      <p:sp>
        <p:nvSpPr>
          <p:cNvPr id="13" name="Inhaltsplatzhalter 7"/>
          <p:cNvSpPr>
            <a:spLocks noGrp="1"/>
          </p:cNvSpPr>
          <p:nvPr>
            <p:ph sz="half" idx="4294967295"/>
          </p:nvPr>
        </p:nvSpPr>
        <p:spPr>
          <a:xfrm>
            <a:off x="839789" y="2505075"/>
            <a:ext cx="5157787" cy="3684588"/>
          </a:xfrm>
          <a:prstGeom prst="rect">
            <a:avLst/>
          </a:prstGeom>
        </p:spPr>
        <p:txBody>
          <a:bodyPr>
            <a:normAutofit/>
          </a:bodyPr>
          <a:lstStyle/>
          <a:p>
            <a:r>
              <a:rPr lang="de-DE" sz="2800" b="1" dirty="0"/>
              <a:t>Financial </a:t>
            </a:r>
            <a:r>
              <a:rPr lang="de-DE" sz="2800" b="1" dirty="0" err="1"/>
              <a:t>Markets</a:t>
            </a:r>
            <a:endParaRPr lang="de-DE" sz="1400" b="1" dirty="0"/>
          </a:p>
          <a:p>
            <a:r>
              <a:rPr lang="de-DE" sz="2800" b="1" dirty="0" err="1"/>
              <a:t>Debt</a:t>
            </a:r>
            <a:r>
              <a:rPr lang="de-DE" sz="2800" dirty="0"/>
              <a:t>: Market </a:t>
            </a:r>
            <a:r>
              <a:rPr lang="de-DE" sz="2800" dirty="0" err="1"/>
              <a:t>assesses</a:t>
            </a:r>
            <a:r>
              <a:rPr lang="de-DE" sz="2800" dirty="0"/>
              <a:t> the </a:t>
            </a:r>
            <a:r>
              <a:rPr lang="de-DE" sz="2800" dirty="0" err="1"/>
              <a:t>credit</a:t>
            </a:r>
            <a:r>
              <a:rPr lang="de-DE" sz="2800" dirty="0"/>
              <a:t> </a:t>
            </a:r>
            <a:r>
              <a:rPr lang="de-DE" sz="2800" dirty="0" err="1"/>
              <a:t>rating</a:t>
            </a:r>
            <a:r>
              <a:rPr lang="de-DE" sz="2800" dirty="0"/>
              <a:t> and </a:t>
            </a:r>
            <a:r>
              <a:rPr lang="de-DE" sz="2800" dirty="0" err="1"/>
              <a:t>determines</a:t>
            </a:r>
            <a:r>
              <a:rPr lang="de-DE" sz="2800" dirty="0"/>
              <a:t> the </a:t>
            </a:r>
            <a:r>
              <a:rPr lang="de-DE" sz="2800" dirty="0" err="1"/>
              <a:t>yield</a:t>
            </a:r>
            <a:r>
              <a:rPr lang="de-DE" sz="2800" dirty="0"/>
              <a:t> (</a:t>
            </a:r>
            <a:r>
              <a:rPr lang="de-DE" sz="2800" dirty="0" err="1"/>
              <a:t>interest</a:t>
            </a:r>
            <a:r>
              <a:rPr lang="de-DE" sz="2800" dirty="0"/>
              <a:t> rate </a:t>
            </a:r>
            <a:r>
              <a:rPr lang="de-DE" sz="2800" dirty="0" err="1"/>
              <a:t>for</a:t>
            </a:r>
            <a:r>
              <a:rPr lang="de-DE" sz="2800" dirty="0"/>
              <a:t> </a:t>
            </a:r>
            <a:r>
              <a:rPr lang="de-DE" sz="2800" dirty="0" err="1"/>
              <a:t>debt</a:t>
            </a:r>
            <a:r>
              <a:rPr lang="de-DE" sz="2800" dirty="0"/>
              <a:t>).</a:t>
            </a:r>
          </a:p>
          <a:p>
            <a:r>
              <a:rPr lang="de-DE" sz="2800" b="1" dirty="0"/>
              <a:t>Equity</a:t>
            </a:r>
            <a:r>
              <a:rPr lang="de-DE" sz="2800" dirty="0"/>
              <a:t>: Market </a:t>
            </a:r>
            <a:r>
              <a:rPr lang="de-DE" sz="2800" dirty="0" err="1"/>
              <a:t>assesses</a:t>
            </a:r>
            <a:r>
              <a:rPr lang="de-DE" sz="2800" dirty="0"/>
              <a:t> the </a:t>
            </a:r>
            <a:r>
              <a:rPr lang="de-DE" sz="2800" dirty="0" err="1"/>
              <a:t>value</a:t>
            </a:r>
            <a:r>
              <a:rPr lang="de-DE" sz="2800" dirty="0"/>
              <a:t> of the firm.</a:t>
            </a:r>
            <a:endParaRPr lang="de-AT" sz="2800" dirty="0"/>
          </a:p>
        </p:txBody>
      </p:sp>
      <p:sp>
        <p:nvSpPr>
          <p:cNvPr id="14" name="Inhaltsplatzhalter 9"/>
          <p:cNvSpPr>
            <a:spLocks noGrp="1"/>
          </p:cNvSpPr>
          <p:nvPr>
            <p:ph sz="quarter" idx="4294967295"/>
          </p:nvPr>
        </p:nvSpPr>
        <p:spPr>
          <a:xfrm>
            <a:off x="6172201" y="2505075"/>
            <a:ext cx="5183188" cy="3684588"/>
          </a:xfrm>
          <a:prstGeom prst="rect">
            <a:avLst/>
          </a:prstGeom>
        </p:spPr>
        <p:txBody>
          <a:bodyPr>
            <a:normAutofit/>
          </a:bodyPr>
          <a:lstStyle/>
          <a:p>
            <a:r>
              <a:rPr lang="de-DE" sz="2800" b="1" dirty="0"/>
              <a:t>Crowdfunding</a:t>
            </a:r>
          </a:p>
          <a:p>
            <a:r>
              <a:rPr lang="de-DE" sz="2800" b="1" dirty="0" err="1"/>
              <a:t>Debt</a:t>
            </a:r>
            <a:r>
              <a:rPr lang="de-DE" sz="2800" dirty="0"/>
              <a:t>: Company </a:t>
            </a:r>
            <a:r>
              <a:rPr lang="de-DE" sz="2800" dirty="0" err="1"/>
              <a:t>manager</a:t>
            </a:r>
            <a:r>
              <a:rPr lang="de-DE" sz="2800" dirty="0"/>
              <a:t> </a:t>
            </a:r>
            <a:r>
              <a:rPr lang="de-DE" sz="2800" dirty="0" err="1"/>
              <a:t>determines</a:t>
            </a:r>
            <a:r>
              <a:rPr lang="de-DE" sz="2800" dirty="0"/>
              <a:t> the </a:t>
            </a:r>
            <a:r>
              <a:rPr lang="de-DE" sz="2800" dirty="0" err="1"/>
              <a:t>interest</a:t>
            </a:r>
            <a:r>
              <a:rPr lang="de-DE" sz="2800" dirty="0"/>
              <a:t> rate he/</a:t>
            </a:r>
            <a:r>
              <a:rPr lang="de-DE" sz="2800" dirty="0" err="1"/>
              <a:t>she</a:t>
            </a:r>
            <a:r>
              <a:rPr lang="de-DE" sz="2800" dirty="0"/>
              <a:t> </a:t>
            </a:r>
            <a:r>
              <a:rPr lang="de-DE" sz="2800" dirty="0" err="1"/>
              <a:t>offers</a:t>
            </a:r>
            <a:r>
              <a:rPr lang="de-DE" sz="2800" dirty="0"/>
              <a:t>.</a:t>
            </a:r>
          </a:p>
          <a:p>
            <a:r>
              <a:rPr lang="de-DE" sz="2800" b="1" dirty="0"/>
              <a:t>Equity</a:t>
            </a:r>
            <a:r>
              <a:rPr lang="de-DE" sz="2800" dirty="0"/>
              <a:t>: Company </a:t>
            </a:r>
            <a:r>
              <a:rPr lang="de-DE" sz="2800" dirty="0" err="1"/>
              <a:t>manager</a:t>
            </a:r>
            <a:r>
              <a:rPr lang="de-DE" sz="2800" dirty="0"/>
              <a:t> </a:t>
            </a:r>
            <a:r>
              <a:rPr lang="de-DE" sz="2800" dirty="0" err="1"/>
              <a:t>determines</a:t>
            </a:r>
            <a:r>
              <a:rPr lang="de-DE" sz="2800" dirty="0"/>
              <a:t> the </a:t>
            </a:r>
            <a:r>
              <a:rPr lang="de-DE" sz="2800" dirty="0" err="1"/>
              <a:t>share</a:t>
            </a:r>
            <a:r>
              <a:rPr lang="de-DE" sz="2800" dirty="0"/>
              <a:t> </a:t>
            </a:r>
            <a:r>
              <a:rPr lang="de-DE" sz="2800" dirty="0" err="1"/>
              <a:t>price</a:t>
            </a:r>
            <a:r>
              <a:rPr lang="de-DE" sz="2800" dirty="0"/>
              <a:t> </a:t>
            </a:r>
            <a:r>
              <a:rPr lang="de-DE" sz="2800" dirty="0" err="1"/>
              <a:t>to</a:t>
            </a:r>
            <a:r>
              <a:rPr lang="de-DE" sz="2800" dirty="0"/>
              <a:t> </a:t>
            </a:r>
            <a:r>
              <a:rPr lang="de-DE" sz="2800" dirty="0" err="1"/>
              <a:t>which</a:t>
            </a:r>
            <a:r>
              <a:rPr lang="de-DE" sz="2800" dirty="0"/>
              <a:t> he/</a:t>
            </a:r>
            <a:r>
              <a:rPr lang="de-DE" sz="2800" dirty="0" err="1"/>
              <a:t>she</a:t>
            </a:r>
            <a:r>
              <a:rPr lang="de-DE" sz="2800" dirty="0"/>
              <a:t> </a:t>
            </a:r>
            <a:r>
              <a:rPr lang="de-DE" sz="2800" dirty="0" err="1"/>
              <a:t>is</a:t>
            </a:r>
            <a:r>
              <a:rPr lang="de-DE" sz="2800" dirty="0"/>
              <a:t> </a:t>
            </a:r>
            <a:r>
              <a:rPr lang="de-DE" sz="2800" dirty="0" err="1"/>
              <a:t>willing</a:t>
            </a:r>
            <a:r>
              <a:rPr lang="de-DE" sz="2800" dirty="0"/>
              <a:t> </a:t>
            </a:r>
            <a:r>
              <a:rPr lang="de-DE" sz="2800" dirty="0" err="1"/>
              <a:t>to</a:t>
            </a:r>
            <a:r>
              <a:rPr lang="de-DE" sz="2800" dirty="0"/>
              <a:t> </a:t>
            </a:r>
            <a:r>
              <a:rPr lang="de-DE" sz="2800" dirty="0" err="1"/>
              <a:t>sell</a:t>
            </a:r>
            <a:r>
              <a:rPr lang="de-DE" sz="2800" dirty="0"/>
              <a:t> a </a:t>
            </a:r>
            <a:r>
              <a:rPr lang="de-DE" sz="2800" dirty="0" err="1"/>
              <a:t>share</a:t>
            </a:r>
            <a:endParaRPr lang="de-AT" sz="2800" dirty="0"/>
          </a:p>
        </p:txBody>
      </p:sp>
    </p:spTree>
    <p:extLst>
      <p:ext uri="{BB962C8B-B14F-4D97-AF65-F5344CB8AC3E}">
        <p14:creationId xmlns:p14="http://schemas.microsoft.com/office/powerpoint/2010/main" val="112857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Why</a:t>
            </a:r>
            <a:r>
              <a:rPr lang="de-DE" sz="3600" dirty="0"/>
              <a:t> </a:t>
            </a:r>
            <a:r>
              <a:rPr lang="de-DE" sz="3600" dirty="0" err="1"/>
              <a:t>does</a:t>
            </a:r>
            <a:r>
              <a:rPr lang="de-DE" sz="3600" dirty="0"/>
              <a:t> </a:t>
            </a:r>
            <a:r>
              <a:rPr lang="de-DE" sz="3600" dirty="0" err="1"/>
              <a:t>crowdfunding</a:t>
            </a:r>
            <a:r>
              <a:rPr lang="de-DE" sz="3600" dirty="0"/>
              <a:t> </a:t>
            </a:r>
            <a:r>
              <a:rPr lang="de-DE" sz="3600" dirty="0" err="1"/>
              <a:t>work</a:t>
            </a:r>
            <a:r>
              <a:rPr lang="de-DE" sz="3600" dirty="0"/>
              <a:t>?</a:t>
            </a:r>
            <a:endParaRPr lang="de-AT" sz="3600" dirty="0"/>
          </a:p>
        </p:txBody>
      </p:sp>
      <p:sp>
        <p:nvSpPr>
          <p:cNvPr id="3" name="Inhaltsplatzhalter 2"/>
          <p:cNvSpPr>
            <a:spLocks noGrp="1"/>
          </p:cNvSpPr>
          <p:nvPr>
            <p:ph idx="1"/>
          </p:nvPr>
        </p:nvSpPr>
        <p:spPr/>
        <p:txBody>
          <a:bodyPr/>
          <a:lstStyle/>
          <a:p>
            <a:r>
              <a:rPr lang="de-DE" sz="2800" dirty="0">
                <a:latin typeface="+mn-lt"/>
              </a:rPr>
              <a:t>Emotional </a:t>
            </a:r>
            <a:r>
              <a:rPr lang="de-DE" sz="2800" dirty="0" err="1">
                <a:latin typeface="+mn-lt"/>
              </a:rPr>
              <a:t>motivation</a:t>
            </a:r>
            <a:r>
              <a:rPr lang="de-DE" sz="2800" dirty="0">
                <a:latin typeface="+mn-lt"/>
              </a:rPr>
              <a:t>, in </a:t>
            </a:r>
            <a:r>
              <a:rPr lang="de-DE" sz="2800" dirty="0" err="1">
                <a:latin typeface="+mn-lt"/>
              </a:rPr>
              <a:t>terms</a:t>
            </a:r>
            <a:r>
              <a:rPr lang="de-DE" sz="2800" dirty="0">
                <a:latin typeface="+mn-lt"/>
              </a:rPr>
              <a:t> of an emotional </a:t>
            </a:r>
            <a:r>
              <a:rPr lang="de-DE" sz="2800" dirty="0" err="1">
                <a:latin typeface="+mn-lt"/>
              </a:rPr>
              <a:t>relationship</a:t>
            </a:r>
            <a:r>
              <a:rPr lang="de-DE" sz="2800" dirty="0">
                <a:latin typeface="+mn-lt"/>
              </a:rPr>
              <a:t> </a:t>
            </a:r>
            <a:r>
              <a:rPr lang="de-DE" sz="2800" dirty="0" err="1">
                <a:latin typeface="+mn-lt"/>
              </a:rPr>
              <a:t>to</a:t>
            </a:r>
            <a:r>
              <a:rPr lang="de-DE" sz="2800" dirty="0">
                <a:latin typeface="+mn-lt"/>
              </a:rPr>
              <a:t> </a:t>
            </a:r>
            <a:r>
              <a:rPr lang="de-DE" sz="2800" dirty="0" err="1">
                <a:latin typeface="+mn-lt"/>
              </a:rPr>
              <a:t>product</a:t>
            </a:r>
            <a:r>
              <a:rPr lang="de-DE" sz="2800" dirty="0">
                <a:latin typeface="+mn-lt"/>
              </a:rPr>
              <a:t>, </a:t>
            </a:r>
            <a:r>
              <a:rPr lang="de-DE" sz="2800" dirty="0" err="1">
                <a:latin typeface="+mn-lt"/>
              </a:rPr>
              <a:t>geographics</a:t>
            </a:r>
            <a:r>
              <a:rPr lang="de-DE" sz="2800" dirty="0">
                <a:latin typeface="+mn-lt"/>
              </a:rPr>
              <a:t> </a:t>
            </a:r>
            <a:r>
              <a:rPr lang="de-DE" sz="2800" dirty="0" err="1">
                <a:latin typeface="+mn-lt"/>
              </a:rPr>
              <a:t>or</a:t>
            </a:r>
            <a:r>
              <a:rPr lang="de-DE" sz="2800" dirty="0">
                <a:latin typeface="+mn-lt"/>
              </a:rPr>
              <a:t> </a:t>
            </a:r>
            <a:r>
              <a:rPr lang="de-DE" sz="2800" dirty="0" err="1">
                <a:latin typeface="+mn-lt"/>
              </a:rPr>
              <a:t>to</a:t>
            </a:r>
            <a:r>
              <a:rPr lang="de-DE" sz="2800" dirty="0">
                <a:latin typeface="+mn-lt"/>
              </a:rPr>
              <a:t> the </a:t>
            </a:r>
            <a:r>
              <a:rPr lang="de-DE" sz="2800" dirty="0" err="1">
                <a:latin typeface="+mn-lt"/>
              </a:rPr>
              <a:t>company</a:t>
            </a:r>
            <a:r>
              <a:rPr lang="de-DE" sz="2800" dirty="0">
                <a:latin typeface="+mn-lt"/>
              </a:rPr>
              <a:t> </a:t>
            </a:r>
            <a:r>
              <a:rPr lang="de-DE" sz="2800" dirty="0" err="1">
                <a:latin typeface="+mn-lt"/>
              </a:rPr>
              <a:t>itself</a:t>
            </a:r>
            <a:r>
              <a:rPr lang="de-DE" sz="2800" dirty="0">
                <a:latin typeface="+mn-lt"/>
              </a:rPr>
              <a:t> </a:t>
            </a:r>
            <a:r>
              <a:rPr lang="de-DE" sz="2800" dirty="0" err="1">
                <a:latin typeface="+mn-lt"/>
              </a:rPr>
              <a:t>is</a:t>
            </a:r>
            <a:r>
              <a:rPr lang="de-DE" sz="2800" dirty="0">
                <a:latin typeface="+mn-lt"/>
              </a:rPr>
              <a:t> </a:t>
            </a:r>
            <a:r>
              <a:rPr lang="de-DE" sz="2800" dirty="0" err="1">
                <a:latin typeface="+mn-lt"/>
              </a:rPr>
              <a:t>more</a:t>
            </a:r>
            <a:r>
              <a:rPr lang="de-DE" sz="2800" dirty="0">
                <a:latin typeface="+mn-lt"/>
              </a:rPr>
              <a:t> </a:t>
            </a:r>
            <a:r>
              <a:rPr lang="de-DE" sz="2800" dirty="0" err="1">
                <a:latin typeface="+mn-lt"/>
              </a:rPr>
              <a:t>important</a:t>
            </a:r>
            <a:r>
              <a:rPr lang="de-DE" sz="2800" dirty="0">
                <a:latin typeface="+mn-lt"/>
              </a:rPr>
              <a:t> </a:t>
            </a:r>
            <a:r>
              <a:rPr lang="de-DE" sz="2800" dirty="0" err="1">
                <a:latin typeface="+mn-lt"/>
              </a:rPr>
              <a:t>for</a:t>
            </a:r>
            <a:r>
              <a:rPr lang="de-DE" sz="2800" dirty="0">
                <a:latin typeface="+mn-lt"/>
              </a:rPr>
              <a:t>  Crowdfunding </a:t>
            </a:r>
            <a:r>
              <a:rPr lang="de-DE" sz="2800" dirty="0" err="1">
                <a:latin typeface="+mn-lt"/>
              </a:rPr>
              <a:t>investors</a:t>
            </a:r>
            <a:r>
              <a:rPr lang="de-DE" sz="2800" dirty="0">
                <a:latin typeface="+mn-lt"/>
              </a:rPr>
              <a:t> </a:t>
            </a:r>
            <a:r>
              <a:rPr lang="de-DE" sz="2800" dirty="0" err="1">
                <a:latin typeface="+mn-lt"/>
              </a:rPr>
              <a:t>than</a:t>
            </a:r>
            <a:r>
              <a:rPr lang="de-DE" sz="2800" dirty="0">
                <a:latin typeface="+mn-lt"/>
              </a:rPr>
              <a:t> a </a:t>
            </a:r>
            <a:r>
              <a:rPr lang="de-DE" sz="2800" dirty="0" err="1">
                <a:latin typeface="+mn-lt"/>
              </a:rPr>
              <a:t>financial</a:t>
            </a:r>
            <a:r>
              <a:rPr lang="de-DE" sz="2800" dirty="0">
                <a:latin typeface="+mn-lt"/>
              </a:rPr>
              <a:t> </a:t>
            </a:r>
            <a:r>
              <a:rPr lang="de-DE" sz="2800" dirty="0" err="1">
                <a:latin typeface="+mn-lt"/>
              </a:rPr>
              <a:t>return</a:t>
            </a:r>
            <a:r>
              <a:rPr lang="de-DE" sz="2800" dirty="0">
                <a:latin typeface="+mn-lt"/>
              </a:rPr>
              <a:t>. </a:t>
            </a:r>
          </a:p>
          <a:p>
            <a:pPr marL="457189" indent="-457189">
              <a:buFont typeface="Arial" panose="020B0604020202020204" pitchFamily="34" charset="0"/>
              <a:buChar char="•"/>
            </a:pPr>
            <a:r>
              <a:rPr lang="de-DE" sz="2800" dirty="0">
                <a:latin typeface="+mn-lt"/>
              </a:rPr>
              <a:t>Herding</a:t>
            </a:r>
          </a:p>
          <a:p>
            <a:pPr marL="457189" indent="-457189">
              <a:buFont typeface="Arial" panose="020B0604020202020204" pitchFamily="34" charset="0"/>
              <a:buChar char="•"/>
            </a:pPr>
            <a:r>
              <a:rPr lang="de-DE" sz="2800" dirty="0" err="1">
                <a:latin typeface="+mn-lt"/>
              </a:rPr>
              <a:t>Numerical</a:t>
            </a:r>
            <a:r>
              <a:rPr lang="de-DE" sz="2800" dirty="0">
                <a:latin typeface="+mn-lt"/>
              </a:rPr>
              <a:t> </a:t>
            </a:r>
            <a:r>
              <a:rPr lang="de-DE" sz="2800" dirty="0" err="1">
                <a:latin typeface="+mn-lt"/>
              </a:rPr>
              <a:t>deafness</a:t>
            </a:r>
            <a:endParaRPr lang="de-DE" sz="2800" dirty="0">
              <a:latin typeface="+mn-lt"/>
            </a:endParaRPr>
          </a:p>
          <a:p>
            <a:pPr marL="457189" indent="-457189">
              <a:buFont typeface="Arial" panose="020B0604020202020204" pitchFamily="34" charset="0"/>
              <a:buChar char="•"/>
            </a:pPr>
            <a:r>
              <a:rPr lang="de-DE" sz="2800" dirty="0">
                <a:latin typeface="+mn-lt"/>
              </a:rPr>
              <a:t>Small </a:t>
            </a:r>
            <a:r>
              <a:rPr lang="de-DE" sz="2800" dirty="0" err="1">
                <a:latin typeface="+mn-lt"/>
              </a:rPr>
              <a:t>amounts</a:t>
            </a:r>
            <a:r>
              <a:rPr lang="de-DE" sz="2800" dirty="0">
                <a:latin typeface="+mn-lt"/>
              </a:rPr>
              <a:t> </a:t>
            </a:r>
            <a:r>
              <a:rPr lang="de-DE" sz="2800" dirty="0" err="1">
                <a:latin typeface="+mn-lt"/>
              </a:rPr>
              <a:t>cause</a:t>
            </a:r>
            <a:r>
              <a:rPr lang="de-DE" sz="2800" dirty="0">
                <a:latin typeface="+mn-lt"/>
              </a:rPr>
              <a:t> lack of </a:t>
            </a:r>
            <a:r>
              <a:rPr lang="de-DE" sz="2800" dirty="0" err="1">
                <a:latin typeface="+mn-lt"/>
              </a:rPr>
              <a:t>judgment</a:t>
            </a:r>
            <a:r>
              <a:rPr lang="de-DE" sz="2800" dirty="0">
                <a:latin typeface="+mn-lt"/>
              </a:rPr>
              <a:t> in </a:t>
            </a:r>
            <a:r>
              <a:rPr lang="de-DE" sz="2800" dirty="0" err="1">
                <a:latin typeface="+mn-lt"/>
              </a:rPr>
              <a:t>terms</a:t>
            </a:r>
            <a:r>
              <a:rPr lang="de-DE" sz="2800" dirty="0">
                <a:latin typeface="+mn-lt"/>
              </a:rPr>
              <a:t> of </a:t>
            </a:r>
            <a:r>
              <a:rPr lang="de-DE" sz="2800" dirty="0" err="1">
                <a:latin typeface="+mn-lt"/>
              </a:rPr>
              <a:t>risk</a:t>
            </a:r>
            <a:r>
              <a:rPr lang="de-DE" sz="2800" dirty="0">
                <a:latin typeface="+mn-lt"/>
              </a:rPr>
              <a:t> and </a:t>
            </a:r>
            <a:r>
              <a:rPr lang="de-DE" sz="2800" dirty="0" err="1">
                <a:latin typeface="+mn-lt"/>
              </a:rPr>
              <a:t>return</a:t>
            </a:r>
            <a:endParaRPr lang="de-AT" sz="2800" dirty="0">
              <a:latin typeface="+mn-lt"/>
            </a:endParaRPr>
          </a:p>
        </p:txBody>
      </p:sp>
      <p:sp>
        <p:nvSpPr>
          <p:cNvPr id="6" name="Foliennummernplatzhalter 5"/>
          <p:cNvSpPr>
            <a:spLocks noGrp="1"/>
          </p:cNvSpPr>
          <p:nvPr>
            <p:ph type="sldNum" sz="quarter" idx="12"/>
          </p:nvPr>
        </p:nvSpPr>
        <p:spPr/>
        <p:txBody>
          <a:bodyPr/>
          <a:lstStyle/>
          <a:p>
            <a:fld id="{E68C68F6-CEB4-C040-B3A3-CADDD499EB7C}" type="slidenum">
              <a:rPr lang="de-DE" smtClean="0"/>
              <a:pPr/>
              <a:t>25</a:t>
            </a:fld>
            <a:endParaRPr lang="de-DE" dirty="0"/>
          </a:p>
        </p:txBody>
      </p:sp>
    </p:spTree>
    <p:extLst>
      <p:ext uri="{BB962C8B-B14F-4D97-AF65-F5344CB8AC3E}">
        <p14:creationId xmlns:p14="http://schemas.microsoft.com/office/powerpoint/2010/main" val="382293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657" y="692234"/>
            <a:ext cx="11469707" cy="566822"/>
          </a:xfrm>
          <a:prstGeom prst="rect">
            <a:avLst/>
          </a:prstGeom>
        </p:spPr>
        <p:txBody>
          <a:bodyPr vert="horz" wrap="square" lIns="0" tIns="12700" rIns="0" bIns="0" rtlCol="0">
            <a:spAutoFit/>
          </a:bodyPr>
          <a:lstStyle/>
          <a:p>
            <a:pPr marL="1949450">
              <a:lnSpc>
                <a:spcPct val="100000"/>
              </a:lnSpc>
              <a:spcBef>
                <a:spcPts val="100"/>
              </a:spcBef>
            </a:pPr>
            <a:r>
              <a:rPr lang="de-DE" sz="3600" b="1" dirty="0">
                <a:solidFill>
                  <a:schemeClr val="tx1"/>
                </a:solidFill>
                <a:latin typeface="+mn-lt"/>
              </a:rPr>
              <a:t>Different </a:t>
            </a:r>
            <a:r>
              <a:rPr lang="de-DE" sz="3600" b="1" dirty="0" err="1">
                <a:solidFill>
                  <a:schemeClr val="tx1"/>
                </a:solidFill>
                <a:latin typeface="+mn-lt"/>
              </a:rPr>
              <a:t>Types</a:t>
            </a:r>
            <a:r>
              <a:rPr lang="de-DE" sz="3600" b="1" dirty="0">
                <a:solidFill>
                  <a:schemeClr val="tx1"/>
                </a:solidFill>
                <a:latin typeface="+mn-lt"/>
              </a:rPr>
              <a:t> </a:t>
            </a:r>
            <a:r>
              <a:rPr lang="de-DE" sz="3600" b="1" dirty="0" err="1">
                <a:solidFill>
                  <a:schemeClr val="tx1"/>
                </a:solidFill>
                <a:latin typeface="+mn-lt"/>
              </a:rPr>
              <a:t>of</a:t>
            </a:r>
            <a:r>
              <a:rPr lang="de-DE" sz="3600" b="1" dirty="0">
                <a:solidFill>
                  <a:schemeClr val="tx1"/>
                </a:solidFill>
                <a:latin typeface="+mn-lt"/>
              </a:rPr>
              <a:t> Investment</a:t>
            </a:r>
            <a:endParaRPr sz="3600" b="1" dirty="0">
              <a:solidFill>
                <a:schemeClr val="tx1"/>
              </a:solidFill>
              <a:latin typeface="+mn-lt"/>
            </a:endParaRPr>
          </a:p>
        </p:txBody>
      </p:sp>
      <p:sp>
        <p:nvSpPr>
          <p:cNvPr id="3" name="object 3"/>
          <p:cNvSpPr txBox="1"/>
          <p:nvPr/>
        </p:nvSpPr>
        <p:spPr>
          <a:xfrm>
            <a:off x="4299709" y="3912523"/>
            <a:ext cx="78641" cy="256480"/>
          </a:xfrm>
          <a:prstGeom prst="rect">
            <a:avLst/>
          </a:prstGeom>
        </p:spPr>
        <p:txBody>
          <a:bodyPr vert="horz" wrap="square" lIns="0" tIns="0" rIns="0" bIns="0" rtlCol="0">
            <a:spAutoFit/>
          </a:bodyPr>
          <a:lstStyle/>
          <a:p>
            <a:pPr>
              <a:lnSpc>
                <a:spcPts val="1989"/>
              </a:lnSpc>
            </a:pPr>
            <a:r>
              <a:rPr sz="1800" i="1" dirty="0">
                <a:latin typeface="Arial"/>
                <a:cs typeface="Arial"/>
              </a:rPr>
              <a:t>.</a:t>
            </a:r>
            <a:endParaRPr sz="1800">
              <a:latin typeface="Arial"/>
              <a:cs typeface="Arial"/>
            </a:endParaRPr>
          </a:p>
        </p:txBody>
      </p:sp>
      <p:pic>
        <p:nvPicPr>
          <p:cNvPr id="4" name="object 4"/>
          <p:cNvPicPr/>
          <p:nvPr/>
        </p:nvPicPr>
        <p:blipFill>
          <a:blip r:embed="rId2" cstate="print"/>
          <a:stretch>
            <a:fillRect/>
          </a:stretch>
        </p:blipFill>
        <p:spPr>
          <a:xfrm>
            <a:off x="1961195" y="1972638"/>
            <a:ext cx="8506460" cy="3708072"/>
          </a:xfrm>
          <a:prstGeom prst="rect">
            <a:avLst/>
          </a:prstGeom>
        </p:spPr>
      </p:pic>
      <p:sp>
        <p:nvSpPr>
          <p:cNvPr id="5" name="object 5"/>
          <p:cNvSpPr txBox="1"/>
          <p:nvPr/>
        </p:nvSpPr>
        <p:spPr>
          <a:xfrm>
            <a:off x="1961195" y="5888622"/>
            <a:ext cx="9254558"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DD7E6B"/>
                </a:solidFill>
                <a:latin typeface="Calibri"/>
                <a:cs typeface="Calibri"/>
              </a:rPr>
              <a:t>0</a:t>
            </a:r>
            <a:r>
              <a:rPr b="1" spc="-40" dirty="0">
                <a:solidFill>
                  <a:srgbClr val="DD7E6B"/>
                </a:solidFill>
                <a:latin typeface="Calibri"/>
                <a:cs typeface="Calibri"/>
              </a:rPr>
              <a:t> </a:t>
            </a:r>
            <a:r>
              <a:rPr lang="de-DE" b="1" spc="-40" dirty="0">
                <a:solidFill>
                  <a:srgbClr val="DD7E6B"/>
                </a:solidFill>
                <a:latin typeface="Calibri"/>
                <a:cs typeface="Calibri"/>
              </a:rPr>
              <a:t>                                 </a:t>
            </a:r>
            <a:r>
              <a:rPr b="1" dirty="0">
                <a:solidFill>
                  <a:srgbClr val="DD7E6B"/>
                </a:solidFill>
                <a:latin typeface="Calibri"/>
                <a:cs typeface="Calibri"/>
              </a:rPr>
              <a:t>€</a:t>
            </a:r>
            <a:r>
              <a:rPr b="1" spc="-35" dirty="0">
                <a:solidFill>
                  <a:srgbClr val="DD7E6B"/>
                </a:solidFill>
                <a:latin typeface="Calibri"/>
                <a:cs typeface="Calibri"/>
              </a:rPr>
              <a:t> </a:t>
            </a:r>
            <a:r>
              <a:rPr b="1" spc="-10" dirty="0">
                <a:solidFill>
                  <a:srgbClr val="DD7E6B"/>
                </a:solidFill>
                <a:latin typeface="Calibri"/>
                <a:cs typeface="Calibri"/>
              </a:rPr>
              <a:t>250k</a:t>
            </a:r>
            <a:r>
              <a:rPr b="1" spc="-35" dirty="0">
                <a:solidFill>
                  <a:srgbClr val="DD7E6B"/>
                </a:solidFill>
                <a:latin typeface="Calibri"/>
                <a:cs typeface="Calibri"/>
              </a:rPr>
              <a:t> </a:t>
            </a:r>
            <a:r>
              <a:rPr lang="de-DE" b="1" spc="-35" dirty="0">
                <a:solidFill>
                  <a:srgbClr val="DD7E6B"/>
                </a:solidFill>
                <a:latin typeface="Calibri"/>
                <a:cs typeface="Calibri"/>
              </a:rPr>
              <a:t>                                     	</a:t>
            </a:r>
            <a:r>
              <a:rPr b="1" dirty="0">
                <a:solidFill>
                  <a:srgbClr val="DD7E6B"/>
                </a:solidFill>
                <a:latin typeface="Calibri"/>
                <a:cs typeface="Calibri"/>
              </a:rPr>
              <a:t>€</a:t>
            </a:r>
            <a:r>
              <a:rPr b="1" spc="-35" dirty="0">
                <a:solidFill>
                  <a:srgbClr val="DD7E6B"/>
                </a:solidFill>
                <a:latin typeface="Calibri"/>
                <a:cs typeface="Calibri"/>
              </a:rPr>
              <a:t> </a:t>
            </a:r>
            <a:r>
              <a:rPr b="1" spc="-10" dirty="0">
                <a:solidFill>
                  <a:srgbClr val="DD7E6B"/>
                </a:solidFill>
                <a:latin typeface="Calibri"/>
                <a:cs typeface="Calibri"/>
              </a:rPr>
              <a:t>750k</a:t>
            </a:r>
            <a:r>
              <a:rPr b="1" spc="-35" dirty="0">
                <a:solidFill>
                  <a:srgbClr val="DD7E6B"/>
                </a:solidFill>
                <a:latin typeface="Calibri"/>
                <a:cs typeface="Calibri"/>
              </a:rPr>
              <a:t> </a:t>
            </a:r>
            <a:r>
              <a:rPr lang="de-DE" b="1" spc="-35" dirty="0">
                <a:solidFill>
                  <a:srgbClr val="DD7E6B"/>
                </a:solidFill>
                <a:latin typeface="Calibri"/>
                <a:cs typeface="Calibri"/>
              </a:rPr>
              <a:t>                           </a:t>
            </a:r>
            <a:r>
              <a:rPr b="1" dirty="0">
                <a:solidFill>
                  <a:srgbClr val="DD7E6B"/>
                </a:solidFill>
                <a:latin typeface="Calibri"/>
                <a:cs typeface="Calibri"/>
              </a:rPr>
              <a:t>€</a:t>
            </a:r>
            <a:r>
              <a:rPr b="1" spc="-35" dirty="0">
                <a:solidFill>
                  <a:srgbClr val="DD7E6B"/>
                </a:solidFill>
                <a:latin typeface="Calibri"/>
                <a:cs typeface="Calibri"/>
              </a:rPr>
              <a:t> </a:t>
            </a:r>
            <a:r>
              <a:rPr lang="de-DE" b="1" spc="-35" dirty="0">
                <a:solidFill>
                  <a:srgbClr val="DD7E6B"/>
                </a:solidFill>
                <a:latin typeface="Calibri"/>
                <a:cs typeface="Calibri"/>
              </a:rPr>
              <a:t> </a:t>
            </a:r>
            <a:r>
              <a:rPr b="1" spc="-10" dirty="0">
                <a:solidFill>
                  <a:srgbClr val="DD7E6B"/>
                </a:solidFill>
                <a:latin typeface="Calibri"/>
                <a:cs typeface="Calibri"/>
              </a:rPr>
              <a:t>&gt;</a:t>
            </a:r>
            <a:r>
              <a:rPr lang="de-DE" b="1" spc="-10" dirty="0">
                <a:solidFill>
                  <a:srgbClr val="DD7E6B"/>
                </a:solidFill>
                <a:latin typeface="Calibri"/>
                <a:cs typeface="Calibri"/>
              </a:rPr>
              <a:t> </a:t>
            </a:r>
            <a:r>
              <a:rPr b="1" spc="-10" dirty="0">
                <a:solidFill>
                  <a:srgbClr val="DD7E6B"/>
                </a:solidFill>
                <a:latin typeface="Calibri"/>
                <a:cs typeface="Calibri"/>
              </a:rPr>
              <a:t>3m</a:t>
            </a:r>
            <a:r>
              <a:rPr b="1" spc="-30" dirty="0">
                <a:solidFill>
                  <a:srgbClr val="DD7E6B"/>
                </a:solidFill>
                <a:latin typeface="Calibri"/>
                <a:cs typeface="Calibri"/>
              </a:rPr>
              <a:t> </a:t>
            </a:r>
            <a:r>
              <a:rPr b="1" dirty="0">
                <a:solidFill>
                  <a:srgbClr val="DD7E6B"/>
                </a:solidFill>
                <a:latin typeface="Calibri"/>
                <a:cs typeface="Calibri"/>
              </a:rPr>
              <a:t>€</a:t>
            </a:r>
            <a:endParaRPr dirty="0">
              <a:latin typeface="Calibri"/>
              <a:cs typeface="Calibri"/>
            </a:endParaRPr>
          </a:p>
        </p:txBody>
      </p:sp>
      <p:sp>
        <p:nvSpPr>
          <p:cNvPr id="6" name="object 6"/>
          <p:cNvSpPr txBox="1"/>
          <p:nvPr/>
        </p:nvSpPr>
        <p:spPr>
          <a:xfrm>
            <a:off x="4109698" y="2945477"/>
            <a:ext cx="6646189" cy="677833"/>
          </a:xfrm>
          <a:prstGeom prst="rect">
            <a:avLst/>
          </a:prstGeom>
        </p:spPr>
        <p:txBody>
          <a:bodyPr vert="horz" wrap="square" lIns="0" tIns="12700" rIns="0" bIns="0" rtlCol="0" anchor="t" anchorCtr="0">
            <a:noAutofit/>
          </a:bodyPr>
          <a:lstStyle/>
          <a:p>
            <a:pPr marL="12700" marR="2445385" indent="923925">
              <a:lnSpc>
                <a:spcPct val="294700"/>
              </a:lnSpc>
              <a:spcBef>
                <a:spcPts val="800"/>
              </a:spcBef>
            </a:pPr>
            <a:r>
              <a:rPr lang="de-DE" spc="-85" dirty="0">
                <a:latin typeface="Calibri"/>
                <a:cs typeface="Calibri"/>
              </a:rPr>
              <a:t>     </a:t>
            </a:r>
            <a:r>
              <a:rPr spc="-85" dirty="0">
                <a:latin typeface="Calibri"/>
                <a:cs typeface="Calibri"/>
              </a:rPr>
              <a:t>Ban</a:t>
            </a:r>
            <a:r>
              <a:rPr dirty="0">
                <a:latin typeface="Calibri"/>
                <a:cs typeface="Calibri"/>
              </a:rPr>
              <a:t>k</a:t>
            </a:r>
            <a:r>
              <a:rPr lang="de-DE" spc="-170" dirty="0">
                <a:latin typeface="Calibri"/>
                <a:cs typeface="Calibri"/>
              </a:rPr>
              <a:t> </a:t>
            </a:r>
            <a:r>
              <a:rPr spc="-85" dirty="0">
                <a:latin typeface="Calibri"/>
                <a:cs typeface="Calibri"/>
              </a:rPr>
              <a:t>Fi</a:t>
            </a:r>
            <a:r>
              <a:rPr spc="-90" dirty="0">
                <a:latin typeface="Calibri"/>
                <a:cs typeface="Calibri"/>
              </a:rPr>
              <a:t>nanc</a:t>
            </a:r>
            <a:r>
              <a:rPr spc="-85" dirty="0">
                <a:latin typeface="Calibri"/>
                <a:cs typeface="Calibri"/>
              </a:rPr>
              <a:t>i</a:t>
            </a:r>
            <a:r>
              <a:rPr spc="-90" dirty="0">
                <a:latin typeface="Calibri"/>
                <a:cs typeface="Calibri"/>
              </a:rPr>
              <a:t>ng </a:t>
            </a:r>
            <a:endParaRPr dirty="0">
              <a:latin typeface="Calibri"/>
              <a:cs typeface="Calibri"/>
            </a:endParaRPr>
          </a:p>
        </p:txBody>
      </p:sp>
      <p:sp>
        <p:nvSpPr>
          <p:cNvPr id="7" name="object 7"/>
          <p:cNvSpPr/>
          <p:nvPr/>
        </p:nvSpPr>
        <p:spPr>
          <a:xfrm flipV="1">
            <a:off x="1553989" y="6228981"/>
            <a:ext cx="8996217" cy="55780"/>
          </a:xfrm>
          <a:custGeom>
            <a:avLst/>
            <a:gdLst/>
            <a:ahLst/>
            <a:cxnLst/>
            <a:rect l="l" t="t" r="r" b="b"/>
            <a:pathLst>
              <a:path w="7336790">
                <a:moveTo>
                  <a:pt x="0" y="0"/>
                </a:moveTo>
                <a:lnTo>
                  <a:pt x="7336788" y="0"/>
                </a:lnTo>
              </a:path>
            </a:pathLst>
          </a:custGeom>
          <a:ln w="12064">
            <a:solidFill>
              <a:srgbClr val="6C6C6C"/>
            </a:solidFill>
          </a:ln>
        </p:spPr>
        <p:txBody>
          <a:bodyPr wrap="square" lIns="0" tIns="0" rIns="0" bIns="0" rtlCol="0"/>
          <a:lstStyle/>
          <a:p>
            <a:endParaRPr/>
          </a:p>
        </p:txBody>
      </p:sp>
      <p:sp>
        <p:nvSpPr>
          <p:cNvPr id="8" name="object 8"/>
          <p:cNvSpPr txBox="1"/>
          <p:nvPr/>
        </p:nvSpPr>
        <p:spPr>
          <a:xfrm>
            <a:off x="1097212" y="6361952"/>
            <a:ext cx="8506460" cy="224154"/>
          </a:xfrm>
          <a:prstGeom prst="rect">
            <a:avLst/>
          </a:prstGeom>
        </p:spPr>
        <p:txBody>
          <a:bodyPr vert="horz" wrap="square" lIns="0" tIns="0" rIns="0" bIns="0" rtlCol="0">
            <a:spAutoFit/>
          </a:bodyPr>
          <a:lstStyle/>
          <a:p>
            <a:pPr marL="12700">
              <a:lnSpc>
                <a:spcPts val="1645"/>
              </a:lnSpc>
            </a:pPr>
            <a:r>
              <a:rPr sz="1400" i="1" spc="-5" dirty="0">
                <a:solidFill>
                  <a:srgbClr val="FFFFFF"/>
                </a:solidFill>
                <a:latin typeface="Arial"/>
                <a:cs typeface="Arial"/>
              </a:rPr>
              <a:t>There</a:t>
            </a:r>
            <a:r>
              <a:rPr sz="1400" i="1" dirty="0">
                <a:solidFill>
                  <a:srgbClr val="FFFFFF"/>
                </a:solidFill>
                <a:latin typeface="Arial"/>
                <a:cs typeface="Arial"/>
              </a:rPr>
              <a:t> are three</a:t>
            </a:r>
            <a:r>
              <a:rPr sz="1400" i="1" spc="5" dirty="0">
                <a:solidFill>
                  <a:srgbClr val="FFFFFF"/>
                </a:solidFill>
                <a:latin typeface="Arial"/>
                <a:cs typeface="Arial"/>
              </a:rPr>
              <a:t> </a:t>
            </a:r>
            <a:r>
              <a:rPr sz="1400" i="1" dirty="0">
                <a:solidFill>
                  <a:srgbClr val="FFFFFF"/>
                </a:solidFill>
                <a:latin typeface="Arial"/>
                <a:cs typeface="Arial"/>
              </a:rPr>
              <a:t>phases:</a:t>
            </a:r>
            <a:r>
              <a:rPr sz="1400" i="1" spc="-5" dirty="0">
                <a:solidFill>
                  <a:srgbClr val="FFFFFF"/>
                </a:solidFill>
                <a:latin typeface="Arial"/>
                <a:cs typeface="Arial"/>
              </a:rPr>
              <a:t> </a:t>
            </a:r>
            <a:r>
              <a:rPr sz="1400" i="1" dirty="0">
                <a:solidFill>
                  <a:srgbClr val="FFFFFF"/>
                </a:solidFill>
                <a:latin typeface="Arial"/>
                <a:cs typeface="Arial"/>
              </a:rPr>
              <a:t>the</a:t>
            </a:r>
            <a:r>
              <a:rPr sz="1400" i="1" spc="5" dirty="0">
                <a:solidFill>
                  <a:srgbClr val="FFFFFF"/>
                </a:solidFill>
                <a:latin typeface="Arial"/>
                <a:cs typeface="Arial"/>
              </a:rPr>
              <a:t> </a:t>
            </a:r>
            <a:r>
              <a:rPr sz="1400" i="1" dirty="0">
                <a:solidFill>
                  <a:srgbClr val="FFFFFF"/>
                </a:solidFill>
                <a:latin typeface="Arial"/>
                <a:cs typeface="Arial"/>
              </a:rPr>
              <a:t>pre-campaign phase,</a:t>
            </a:r>
            <a:r>
              <a:rPr sz="1400" i="1" spc="-5" dirty="0">
                <a:solidFill>
                  <a:srgbClr val="FFFFFF"/>
                </a:solidFill>
                <a:latin typeface="Arial"/>
                <a:cs typeface="Arial"/>
              </a:rPr>
              <a:t> </a:t>
            </a:r>
            <a:r>
              <a:rPr sz="1400" i="1" dirty="0">
                <a:solidFill>
                  <a:srgbClr val="FFFFFF"/>
                </a:solidFill>
                <a:latin typeface="Arial"/>
                <a:cs typeface="Arial"/>
              </a:rPr>
              <a:t>the</a:t>
            </a:r>
            <a:r>
              <a:rPr sz="1400" i="1" spc="5" dirty="0">
                <a:solidFill>
                  <a:srgbClr val="FFFFFF"/>
                </a:solidFill>
                <a:latin typeface="Arial"/>
                <a:cs typeface="Arial"/>
              </a:rPr>
              <a:t> </a:t>
            </a:r>
            <a:r>
              <a:rPr sz="1400" i="1" dirty="0">
                <a:solidFill>
                  <a:srgbClr val="FFFFFF"/>
                </a:solidFill>
                <a:latin typeface="Arial"/>
                <a:cs typeface="Arial"/>
              </a:rPr>
              <a:t>campaign-phase itself and a </a:t>
            </a:r>
            <a:r>
              <a:rPr sz="1400" i="1" spc="-5" dirty="0">
                <a:solidFill>
                  <a:srgbClr val="FFFFFF"/>
                </a:solidFill>
                <a:latin typeface="Arial"/>
                <a:cs typeface="Arial"/>
              </a:rPr>
              <a:t>post-campaigning-phase</a:t>
            </a:r>
            <a:endParaRPr sz="1400">
              <a:latin typeface="Arial"/>
              <a:cs typeface="Arial"/>
            </a:endParaRPr>
          </a:p>
        </p:txBody>
      </p:sp>
      <p:sp>
        <p:nvSpPr>
          <p:cNvPr id="10" name="object 6">
            <a:extLst>
              <a:ext uri="{FF2B5EF4-FFF2-40B4-BE49-F238E27FC236}">
                <a16:creationId xmlns:a16="http://schemas.microsoft.com/office/drawing/2014/main" id="{F4B4C9BB-68CD-4210-89CA-7287E1EB4AA8}"/>
              </a:ext>
            </a:extLst>
          </p:cNvPr>
          <p:cNvSpPr txBox="1"/>
          <p:nvPr/>
        </p:nvSpPr>
        <p:spPr>
          <a:xfrm>
            <a:off x="2919062" y="2261451"/>
            <a:ext cx="6827723" cy="289823"/>
          </a:xfrm>
          <a:prstGeom prst="rect">
            <a:avLst/>
          </a:prstGeom>
        </p:spPr>
        <p:txBody>
          <a:bodyPr vert="horz" wrap="square" lIns="0" tIns="12700" rIns="0" bIns="0" rtlCol="0">
            <a:spAutoFit/>
          </a:bodyPr>
          <a:lstStyle/>
          <a:p>
            <a:pPr marL="2033905">
              <a:lnSpc>
                <a:spcPct val="100000"/>
              </a:lnSpc>
              <a:spcBef>
                <a:spcPts val="100"/>
              </a:spcBef>
            </a:pPr>
            <a:r>
              <a:rPr dirty="0">
                <a:latin typeface="Calibri"/>
                <a:cs typeface="Calibri"/>
              </a:rPr>
              <a:t>Angel</a:t>
            </a:r>
            <a:r>
              <a:rPr spc="-20" dirty="0">
                <a:latin typeface="Calibri"/>
                <a:cs typeface="Calibri"/>
              </a:rPr>
              <a:t> </a:t>
            </a:r>
            <a:r>
              <a:rPr spc="-5" dirty="0">
                <a:latin typeface="Calibri"/>
                <a:cs typeface="Calibri"/>
              </a:rPr>
              <a:t>Investment</a:t>
            </a:r>
            <a:r>
              <a:rPr spc="-15" dirty="0">
                <a:latin typeface="Calibri"/>
                <a:cs typeface="Calibri"/>
              </a:rPr>
              <a:t> </a:t>
            </a:r>
            <a:r>
              <a:rPr lang="de-DE" spc="-15" dirty="0">
                <a:latin typeface="Calibri"/>
                <a:cs typeface="Calibri"/>
              </a:rPr>
              <a:t>                           </a:t>
            </a:r>
            <a:r>
              <a:rPr dirty="0">
                <a:latin typeface="Calibri"/>
                <a:cs typeface="Calibri"/>
              </a:rPr>
              <a:t>Venture</a:t>
            </a:r>
            <a:r>
              <a:rPr spc="-15" dirty="0">
                <a:latin typeface="Calibri"/>
                <a:cs typeface="Calibri"/>
              </a:rPr>
              <a:t> </a:t>
            </a:r>
            <a:r>
              <a:rPr dirty="0">
                <a:latin typeface="Calibri"/>
                <a:cs typeface="Calibri"/>
              </a:rPr>
              <a:t>Funds</a:t>
            </a:r>
          </a:p>
        </p:txBody>
      </p:sp>
      <p:sp>
        <p:nvSpPr>
          <p:cNvPr id="11" name="object 6">
            <a:extLst>
              <a:ext uri="{FF2B5EF4-FFF2-40B4-BE49-F238E27FC236}">
                <a16:creationId xmlns:a16="http://schemas.microsoft.com/office/drawing/2014/main" id="{19B36432-D98B-406A-ADC9-2EB7278580E8}"/>
              </a:ext>
            </a:extLst>
          </p:cNvPr>
          <p:cNvSpPr txBox="1"/>
          <p:nvPr/>
        </p:nvSpPr>
        <p:spPr>
          <a:xfrm>
            <a:off x="1672963" y="5061279"/>
            <a:ext cx="5205099" cy="289823"/>
          </a:xfrm>
          <a:prstGeom prst="rect">
            <a:avLst/>
          </a:prstGeom>
        </p:spPr>
        <p:txBody>
          <a:bodyPr vert="horz" wrap="square" lIns="0" tIns="12700" rIns="0" bIns="0" rtlCol="0">
            <a:spAutoFit/>
          </a:bodyPr>
          <a:lstStyle/>
          <a:p>
            <a:pPr marL="2033905">
              <a:lnSpc>
                <a:spcPct val="100000"/>
              </a:lnSpc>
              <a:spcBef>
                <a:spcPts val="100"/>
              </a:spcBef>
            </a:pPr>
            <a:r>
              <a:rPr spc="-80" dirty="0">
                <a:latin typeface="Calibri"/>
                <a:cs typeface="Calibri"/>
              </a:rPr>
              <a:t>Crowdfunding</a:t>
            </a:r>
            <a:endParaRPr dirty="0">
              <a:latin typeface="Calibri"/>
              <a:cs typeface="Calibri"/>
            </a:endParaRPr>
          </a:p>
        </p:txBody>
      </p:sp>
      <p:sp>
        <p:nvSpPr>
          <p:cNvPr id="12" name="object 6">
            <a:extLst>
              <a:ext uri="{FF2B5EF4-FFF2-40B4-BE49-F238E27FC236}">
                <a16:creationId xmlns:a16="http://schemas.microsoft.com/office/drawing/2014/main" id="{55C5A182-334A-44E4-97FB-C81009E4FADE}"/>
              </a:ext>
            </a:extLst>
          </p:cNvPr>
          <p:cNvSpPr txBox="1"/>
          <p:nvPr/>
        </p:nvSpPr>
        <p:spPr>
          <a:xfrm>
            <a:off x="1127824" y="4185611"/>
            <a:ext cx="5205099" cy="289823"/>
          </a:xfrm>
          <a:prstGeom prst="rect">
            <a:avLst/>
          </a:prstGeom>
        </p:spPr>
        <p:txBody>
          <a:bodyPr vert="horz" wrap="square" lIns="0" tIns="12700" rIns="0" bIns="0" rtlCol="0">
            <a:spAutoFit/>
          </a:bodyPr>
          <a:lstStyle/>
          <a:p>
            <a:pPr marL="2033905">
              <a:lnSpc>
                <a:spcPct val="100000"/>
              </a:lnSpc>
              <a:spcBef>
                <a:spcPts val="100"/>
              </a:spcBef>
            </a:pPr>
            <a:r>
              <a:rPr spc="-45" dirty="0">
                <a:latin typeface="Calibri"/>
                <a:cs typeface="Calibri"/>
              </a:rPr>
              <a:t>Subsidi</a:t>
            </a:r>
            <a:r>
              <a:rPr spc="-50" dirty="0">
                <a:latin typeface="Calibri"/>
                <a:cs typeface="Calibri"/>
              </a:rPr>
              <a:t>e</a:t>
            </a:r>
            <a:r>
              <a:rPr spc="-45" dirty="0">
                <a:latin typeface="Calibri"/>
                <a:cs typeface="Calibri"/>
              </a:rPr>
              <a:t>s</a:t>
            </a:r>
            <a:r>
              <a:rPr dirty="0">
                <a:latin typeface="Calibri"/>
                <a:cs typeface="Calibri"/>
              </a:rPr>
              <a:t>,</a:t>
            </a:r>
            <a:r>
              <a:rPr spc="-95" dirty="0">
                <a:latin typeface="Calibri"/>
                <a:cs typeface="Calibri"/>
              </a:rPr>
              <a:t> </a:t>
            </a:r>
            <a:r>
              <a:rPr spc="-50" dirty="0">
                <a:latin typeface="Calibri"/>
                <a:cs typeface="Calibri"/>
              </a:rPr>
              <a:t>gra</a:t>
            </a:r>
            <a:r>
              <a:rPr spc="-45" dirty="0">
                <a:latin typeface="Calibri"/>
                <a:cs typeface="Calibri"/>
              </a:rPr>
              <a:t>n</a:t>
            </a:r>
            <a:r>
              <a:rPr spc="-50" dirty="0">
                <a:latin typeface="Calibri"/>
                <a:cs typeface="Calibri"/>
              </a:rPr>
              <a:t>t</a:t>
            </a:r>
            <a:r>
              <a:rPr spc="-45" dirty="0">
                <a:latin typeface="Calibri"/>
                <a:cs typeface="Calibri"/>
              </a:rPr>
              <a:t>s</a:t>
            </a:r>
            <a:r>
              <a:rPr dirty="0">
                <a:latin typeface="Calibri"/>
                <a:cs typeface="Calibri"/>
              </a:rPr>
              <a:t>,</a:t>
            </a:r>
            <a:r>
              <a:rPr spc="-95" dirty="0">
                <a:latin typeface="Calibri"/>
                <a:cs typeface="Calibri"/>
              </a:rPr>
              <a:t> </a:t>
            </a:r>
            <a:r>
              <a:rPr spc="-50" dirty="0">
                <a:latin typeface="Calibri"/>
                <a:cs typeface="Calibri"/>
              </a:rPr>
              <a:t>c</a:t>
            </a:r>
            <a:r>
              <a:rPr spc="-45" dirty="0">
                <a:latin typeface="Calibri"/>
                <a:cs typeface="Calibri"/>
              </a:rPr>
              <a:t>oll</a:t>
            </a:r>
            <a:r>
              <a:rPr spc="-50" dirty="0">
                <a:latin typeface="Calibri"/>
                <a:cs typeface="Calibri"/>
              </a:rPr>
              <a:t>atera</a:t>
            </a:r>
            <a:r>
              <a:rPr dirty="0">
                <a:latin typeface="Calibri"/>
                <a:cs typeface="Calibri"/>
              </a:rPr>
              <a:t>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0461" y="2051939"/>
            <a:ext cx="2997835" cy="3523615"/>
          </a:xfrm>
          <a:custGeom>
            <a:avLst/>
            <a:gdLst/>
            <a:ahLst/>
            <a:cxnLst/>
            <a:rect l="l" t="t" r="r" b="b"/>
            <a:pathLst>
              <a:path w="2997835" h="3523615">
                <a:moveTo>
                  <a:pt x="0" y="0"/>
                </a:moveTo>
                <a:lnTo>
                  <a:pt x="2997374" y="0"/>
                </a:lnTo>
                <a:lnTo>
                  <a:pt x="2997374" y="3523360"/>
                </a:lnTo>
                <a:lnTo>
                  <a:pt x="0" y="3523360"/>
                </a:lnTo>
                <a:lnTo>
                  <a:pt x="0" y="0"/>
                </a:lnTo>
                <a:close/>
              </a:path>
            </a:pathLst>
          </a:custGeom>
          <a:ln w="8889">
            <a:solidFill>
              <a:srgbClr val="6C6C6C"/>
            </a:solidFill>
          </a:ln>
        </p:spPr>
        <p:txBody>
          <a:bodyPr wrap="square" lIns="0" tIns="0" rIns="0" bIns="0" rtlCol="0"/>
          <a:lstStyle/>
          <a:p>
            <a:endParaRPr/>
          </a:p>
        </p:txBody>
      </p:sp>
      <p:sp>
        <p:nvSpPr>
          <p:cNvPr id="3" name="object 3"/>
          <p:cNvSpPr txBox="1">
            <a:spLocks noGrp="1"/>
          </p:cNvSpPr>
          <p:nvPr>
            <p:ph type="title"/>
          </p:nvPr>
        </p:nvSpPr>
        <p:spPr>
          <a:xfrm>
            <a:off x="359833" y="874334"/>
            <a:ext cx="11469707" cy="566822"/>
          </a:xfrm>
          <a:prstGeom prst="rect">
            <a:avLst/>
          </a:prstGeom>
        </p:spPr>
        <p:txBody>
          <a:bodyPr vert="horz" wrap="square" lIns="0" tIns="12700" rIns="0" bIns="0" rtlCol="0">
            <a:spAutoFit/>
          </a:bodyPr>
          <a:lstStyle/>
          <a:p>
            <a:pPr marL="1949450">
              <a:lnSpc>
                <a:spcPct val="100000"/>
              </a:lnSpc>
              <a:spcBef>
                <a:spcPts val="100"/>
              </a:spcBef>
            </a:pPr>
            <a:r>
              <a:rPr sz="3600" b="1" dirty="0">
                <a:solidFill>
                  <a:schemeClr val="tx1"/>
                </a:solidFill>
                <a:latin typeface="+mn-lt"/>
              </a:rPr>
              <a:t>Pipeline</a:t>
            </a:r>
            <a:r>
              <a:rPr sz="3600" b="1" spc="-15" dirty="0">
                <a:solidFill>
                  <a:schemeClr val="tx1"/>
                </a:solidFill>
                <a:latin typeface="+mn-lt"/>
              </a:rPr>
              <a:t> </a:t>
            </a:r>
            <a:r>
              <a:rPr sz="3600" b="1" dirty="0">
                <a:solidFill>
                  <a:schemeClr val="tx1"/>
                </a:solidFill>
                <a:latin typeface="+mn-lt"/>
              </a:rPr>
              <a:t>of</a:t>
            </a:r>
            <a:r>
              <a:rPr sz="3600" b="1" spc="-20" dirty="0">
                <a:solidFill>
                  <a:schemeClr val="tx1"/>
                </a:solidFill>
                <a:latin typeface="+mn-lt"/>
              </a:rPr>
              <a:t> </a:t>
            </a:r>
            <a:r>
              <a:rPr sz="3600" b="1" spc="-5" dirty="0">
                <a:solidFill>
                  <a:schemeClr val="tx1"/>
                </a:solidFill>
                <a:latin typeface="+mn-lt"/>
              </a:rPr>
              <a:t>investments</a:t>
            </a:r>
            <a:r>
              <a:rPr sz="3600" b="1" spc="-15" dirty="0">
                <a:solidFill>
                  <a:schemeClr val="tx1"/>
                </a:solidFill>
                <a:latin typeface="+mn-lt"/>
              </a:rPr>
              <a:t> </a:t>
            </a:r>
            <a:r>
              <a:rPr sz="3600" b="1" dirty="0">
                <a:solidFill>
                  <a:schemeClr val="tx1"/>
                </a:solidFill>
                <a:latin typeface="+mn-lt"/>
              </a:rPr>
              <a:t>and</a:t>
            </a:r>
            <a:r>
              <a:rPr sz="3600" b="1" spc="-15" dirty="0">
                <a:solidFill>
                  <a:schemeClr val="tx1"/>
                </a:solidFill>
                <a:latin typeface="+mn-lt"/>
              </a:rPr>
              <a:t> </a:t>
            </a:r>
            <a:r>
              <a:rPr sz="3600" b="1" dirty="0">
                <a:solidFill>
                  <a:schemeClr val="tx1"/>
                </a:solidFill>
                <a:latin typeface="+mn-lt"/>
              </a:rPr>
              <a:t>CF</a:t>
            </a:r>
          </a:p>
        </p:txBody>
      </p:sp>
      <p:sp>
        <p:nvSpPr>
          <p:cNvPr id="4" name="object 4"/>
          <p:cNvSpPr txBox="1"/>
          <p:nvPr/>
        </p:nvSpPr>
        <p:spPr>
          <a:xfrm>
            <a:off x="1164906" y="2726450"/>
            <a:ext cx="2988945" cy="2844800"/>
          </a:xfrm>
          <a:prstGeom prst="rect">
            <a:avLst/>
          </a:prstGeom>
          <a:solidFill>
            <a:srgbClr val="F1F1F1"/>
          </a:solidFill>
        </p:spPr>
        <p:txBody>
          <a:bodyPr vert="horz" wrap="square" lIns="0" tIns="100965" rIns="0" bIns="0" rtlCol="0">
            <a:spAutoFit/>
          </a:bodyPr>
          <a:lstStyle/>
          <a:p>
            <a:pPr marL="548005" indent="-285750">
              <a:lnSpc>
                <a:spcPct val="100000"/>
              </a:lnSpc>
              <a:spcBef>
                <a:spcPts val="795"/>
              </a:spcBef>
              <a:buFont typeface="Wingdings"/>
              <a:buChar char="■"/>
              <a:tabLst>
                <a:tab pos="547370" algn="l"/>
                <a:tab pos="548005" algn="l"/>
              </a:tabLst>
            </a:pPr>
            <a:r>
              <a:rPr sz="1350" spc="-60" dirty="0">
                <a:latin typeface="Verdana"/>
                <a:cs typeface="Verdana"/>
              </a:rPr>
              <a:t>Defi</a:t>
            </a:r>
            <a:r>
              <a:rPr sz="1350" spc="-65" dirty="0">
                <a:latin typeface="Verdana"/>
                <a:cs typeface="Verdana"/>
              </a:rPr>
              <a:t>n</a:t>
            </a:r>
            <a:r>
              <a:rPr sz="1350" dirty="0">
                <a:latin typeface="Verdana"/>
                <a:cs typeface="Verdana"/>
              </a:rPr>
              <a:t>e</a:t>
            </a:r>
            <a:r>
              <a:rPr sz="1350" spc="-125" dirty="0">
                <a:latin typeface="Verdana"/>
                <a:cs typeface="Verdana"/>
              </a:rPr>
              <a:t> </a:t>
            </a:r>
            <a:r>
              <a:rPr sz="1350" spc="-75" dirty="0">
                <a:latin typeface="Verdana"/>
                <a:cs typeface="Verdana"/>
              </a:rPr>
              <a:t>y</a:t>
            </a:r>
            <a:r>
              <a:rPr sz="1350" spc="-65" dirty="0">
                <a:latin typeface="Verdana"/>
                <a:cs typeface="Verdana"/>
              </a:rPr>
              <a:t>ou</a:t>
            </a:r>
            <a:r>
              <a:rPr sz="1350" dirty="0">
                <a:latin typeface="Verdana"/>
                <a:cs typeface="Verdana"/>
              </a:rPr>
              <a:t>r</a:t>
            </a:r>
            <a:r>
              <a:rPr sz="1350" spc="-125" dirty="0">
                <a:latin typeface="Verdana"/>
                <a:cs typeface="Verdana"/>
              </a:rPr>
              <a:t> </a:t>
            </a:r>
            <a:r>
              <a:rPr sz="1350" spc="-60" dirty="0">
                <a:latin typeface="Verdana"/>
                <a:cs typeface="Verdana"/>
              </a:rPr>
              <a:t>g</a:t>
            </a:r>
            <a:r>
              <a:rPr sz="1350" spc="-65" dirty="0">
                <a:latin typeface="Verdana"/>
                <a:cs typeface="Verdana"/>
              </a:rPr>
              <a:t>oal</a:t>
            </a:r>
            <a:endParaRPr sz="1350">
              <a:latin typeface="Verdana"/>
              <a:cs typeface="Verdana"/>
            </a:endParaRPr>
          </a:p>
          <a:p>
            <a:pPr marL="548005" indent="-285750">
              <a:lnSpc>
                <a:spcPct val="100000"/>
              </a:lnSpc>
              <a:spcBef>
                <a:spcPts val="10"/>
              </a:spcBef>
              <a:buFont typeface="Wingdings"/>
              <a:buChar char="■"/>
              <a:tabLst>
                <a:tab pos="547370" algn="l"/>
                <a:tab pos="548005" algn="l"/>
              </a:tabLst>
            </a:pPr>
            <a:r>
              <a:rPr sz="1350" spc="-55" dirty="0">
                <a:latin typeface="Verdana"/>
                <a:cs typeface="Verdana"/>
              </a:rPr>
              <a:t>Defi</a:t>
            </a:r>
            <a:r>
              <a:rPr sz="1350" spc="-60" dirty="0">
                <a:latin typeface="Verdana"/>
                <a:cs typeface="Verdana"/>
              </a:rPr>
              <a:t>n</a:t>
            </a:r>
            <a:r>
              <a:rPr sz="1350" dirty="0">
                <a:latin typeface="Verdana"/>
                <a:cs typeface="Verdana"/>
              </a:rPr>
              <a:t>e</a:t>
            </a:r>
            <a:r>
              <a:rPr sz="1350" spc="-114" dirty="0">
                <a:latin typeface="Verdana"/>
                <a:cs typeface="Verdana"/>
              </a:rPr>
              <a:t> </a:t>
            </a:r>
            <a:r>
              <a:rPr sz="1350" spc="-70" dirty="0">
                <a:latin typeface="Verdana"/>
                <a:cs typeface="Verdana"/>
              </a:rPr>
              <a:t>y</a:t>
            </a:r>
            <a:r>
              <a:rPr sz="1350" spc="-60" dirty="0">
                <a:latin typeface="Verdana"/>
                <a:cs typeface="Verdana"/>
              </a:rPr>
              <a:t>ou</a:t>
            </a:r>
            <a:r>
              <a:rPr sz="1350" dirty="0">
                <a:latin typeface="Verdana"/>
                <a:cs typeface="Verdana"/>
              </a:rPr>
              <a:t>r</a:t>
            </a:r>
            <a:r>
              <a:rPr sz="1350" spc="-114" dirty="0">
                <a:latin typeface="Verdana"/>
                <a:cs typeface="Verdana"/>
              </a:rPr>
              <a:t> </a:t>
            </a:r>
            <a:r>
              <a:rPr sz="1350" spc="-55" dirty="0">
                <a:latin typeface="Verdana"/>
                <a:cs typeface="Verdana"/>
              </a:rPr>
              <a:t>b</a:t>
            </a:r>
            <a:r>
              <a:rPr sz="1350" spc="-60" dirty="0">
                <a:latin typeface="Verdana"/>
                <a:cs typeface="Verdana"/>
              </a:rPr>
              <a:t>u</a:t>
            </a:r>
            <a:r>
              <a:rPr sz="1350" spc="-55" dirty="0">
                <a:latin typeface="Verdana"/>
                <a:cs typeface="Verdana"/>
              </a:rPr>
              <a:t>dg</a:t>
            </a:r>
            <a:r>
              <a:rPr sz="1350" spc="-60" dirty="0">
                <a:latin typeface="Verdana"/>
                <a:cs typeface="Verdana"/>
              </a:rPr>
              <a:t>et</a:t>
            </a:r>
            <a:endParaRPr sz="1350">
              <a:latin typeface="Verdana"/>
              <a:cs typeface="Verdana"/>
            </a:endParaRPr>
          </a:p>
          <a:p>
            <a:pPr marL="548005" indent="-285750">
              <a:lnSpc>
                <a:spcPct val="100000"/>
              </a:lnSpc>
              <a:spcBef>
                <a:spcPts val="55"/>
              </a:spcBef>
              <a:buFont typeface="Wingdings"/>
              <a:buChar char="■"/>
              <a:tabLst>
                <a:tab pos="547370" algn="l"/>
                <a:tab pos="548005" algn="l"/>
              </a:tabLst>
            </a:pPr>
            <a:r>
              <a:rPr sz="1350" spc="-55" dirty="0">
                <a:latin typeface="Verdana"/>
                <a:cs typeface="Verdana"/>
              </a:rPr>
              <a:t>Defi</a:t>
            </a:r>
            <a:r>
              <a:rPr sz="1350" spc="-60" dirty="0">
                <a:latin typeface="Verdana"/>
                <a:cs typeface="Verdana"/>
              </a:rPr>
              <a:t>n</a:t>
            </a:r>
            <a:r>
              <a:rPr sz="1350" dirty="0">
                <a:latin typeface="Verdana"/>
                <a:cs typeface="Verdana"/>
              </a:rPr>
              <a:t>e</a:t>
            </a:r>
            <a:r>
              <a:rPr sz="1350" spc="-114" dirty="0">
                <a:latin typeface="Verdana"/>
                <a:cs typeface="Verdana"/>
              </a:rPr>
              <a:t> </a:t>
            </a:r>
            <a:r>
              <a:rPr sz="1350" spc="-70" dirty="0">
                <a:latin typeface="Verdana"/>
                <a:cs typeface="Verdana"/>
              </a:rPr>
              <a:t>y</a:t>
            </a:r>
            <a:r>
              <a:rPr sz="1350" spc="-60" dirty="0">
                <a:latin typeface="Verdana"/>
                <a:cs typeface="Verdana"/>
              </a:rPr>
              <a:t>ou</a:t>
            </a:r>
            <a:r>
              <a:rPr sz="1350" dirty="0">
                <a:latin typeface="Verdana"/>
                <a:cs typeface="Verdana"/>
              </a:rPr>
              <a:t>r</a:t>
            </a:r>
            <a:r>
              <a:rPr sz="1350" spc="-114" dirty="0">
                <a:latin typeface="Verdana"/>
                <a:cs typeface="Verdana"/>
              </a:rPr>
              <a:t> </a:t>
            </a:r>
            <a:r>
              <a:rPr sz="1350" spc="-60" dirty="0">
                <a:latin typeface="Verdana"/>
                <a:cs typeface="Verdana"/>
              </a:rPr>
              <a:t>m</a:t>
            </a:r>
            <a:r>
              <a:rPr sz="1350" spc="-55" dirty="0">
                <a:latin typeface="Verdana"/>
                <a:cs typeface="Verdana"/>
              </a:rPr>
              <a:t>il</a:t>
            </a:r>
            <a:r>
              <a:rPr sz="1350" spc="-60" dirty="0">
                <a:latin typeface="Verdana"/>
                <a:cs typeface="Verdana"/>
              </a:rPr>
              <a:t>e</a:t>
            </a:r>
            <a:r>
              <a:rPr sz="1350" spc="-55" dirty="0">
                <a:latin typeface="Verdana"/>
                <a:cs typeface="Verdana"/>
              </a:rPr>
              <a:t>st</a:t>
            </a:r>
            <a:r>
              <a:rPr sz="1350" spc="-60" dirty="0">
                <a:latin typeface="Verdana"/>
                <a:cs typeface="Verdana"/>
              </a:rPr>
              <a:t>ones</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60" dirty="0">
                <a:latin typeface="Verdana"/>
                <a:cs typeface="Verdana"/>
              </a:rPr>
              <a:t>Defi</a:t>
            </a:r>
            <a:r>
              <a:rPr sz="1350" spc="-65" dirty="0">
                <a:latin typeface="Verdana"/>
                <a:cs typeface="Verdana"/>
              </a:rPr>
              <a:t>n</a:t>
            </a:r>
            <a:r>
              <a:rPr sz="1350" dirty="0">
                <a:latin typeface="Verdana"/>
                <a:cs typeface="Verdana"/>
              </a:rPr>
              <a:t>e</a:t>
            </a:r>
            <a:r>
              <a:rPr sz="1350" spc="-125" dirty="0">
                <a:latin typeface="Verdana"/>
                <a:cs typeface="Verdana"/>
              </a:rPr>
              <a:t> </a:t>
            </a:r>
            <a:r>
              <a:rPr sz="1350" spc="-75" dirty="0">
                <a:latin typeface="Verdana"/>
                <a:cs typeface="Verdana"/>
              </a:rPr>
              <a:t>y</a:t>
            </a:r>
            <a:r>
              <a:rPr sz="1350" spc="-65" dirty="0">
                <a:latin typeface="Verdana"/>
                <a:cs typeface="Verdana"/>
              </a:rPr>
              <a:t>ou</a:t>
            </a:r>
            <a:r>
              <a:rPr sz="1350" dirty="0">
                <a:latin typeface="Verdana"/>
                <a:cs typeface="Verdana"/>
              </a:rPr>
              <a:t>r</a:t>
            </a:r>
            <a:r>
              <a:rPr sz="1350" spc="-125" dirty="0">
                <a:latin typeface="Verdana"/>
                <a:cs typeface="Verdana"/>
              </a:rPr>
              <a:t> </a:t>
            </a:r>
            <a:r>
              <a:rPr sz="1350" spc="-60" dirty="0">
                <a:latin typeface="Verdana"/>
                <a:cs typeface="Verdana"/>
              </a:rPr>
              <a:t>b</a:t>
            </a:r>
            <a:r>
              <a:rPr sz="1350" spc="-85" dirty="0">
                <a:latin typeface="Verdana"/>
                <a:cs typeface="Verdana"/>
              </a:rPr>
              <a:t>r</a:t>
            </a:r>
            <a:r>
              <a:rPr sz="1350" spc="-65" dirty="0">
                <a:latin typeface="Verdana"/>
                <a:cs typeface="Verdana"/>
              </a:rPr>
              <a:t>and</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110" dirty="0">
                <a:latin typeface="Verdana"/>
                <a:cs typeface="Verdana"/>
              </a:rPr>
              <a:t>W</a:t>
            </a:r>
            <a:r>
              <a:rPr sz="1350" spc="-75" dirty="0">
                <a:latin typeface="Verdana"/>
                <a:cs typeface="Verdana"/>
              </a:rPr>
              <a:t>r</a:t>
            </a:r>
            <a:r>
              <a:rPr sz="1350" spc="-70" dirty="0">
                <a:latin typeface="Verdana"/>
                <a:cs typeface="Verdana"/>
              </a:rPr>
              <a:t>it</a:t>
            </a:r>
            <a:r>
              <a:rPr sz="1350" dirty="0">
                <a:latin typeface="Verdana"/>
                <a:cs typeface="Verdana"/>
              </a:rPr>
              <a:t>e</a:t>
            </a:r>
            <a:r>
              <a:rPr sz="1350" spc="-145" dirty="0">
                <a:latin typeface="Verdana"/>
                <a:cs typeface="Verdana"/>
              </a:rPr>
              <a:t> </a:t>
            </a:r>
            <a:r>
              <a:rPr sz="1350" dirty="0">
                <a:latin typeface="Verdana"/>
                <a:cs typeface="Verdana"/>
              </a:rPr>
              <a:t>a</a:t>
            </a:r>
            <a:r>
              <a:rPr sz="1350" spc="-145" dirty="0">
                <a:latin typeface="Verdana"/>
                <a:cs typeface="Verdana"/>
              </a:rPr>
              <a:t> </a:t>
            </a:r>
            <a:r>
              <a:rPr sz="1350" spc="-70" dirty="0">
                <a:latin typeface="Verdana"/>
                <a:cs typeface="Verdana"/>
              </a:rPr>
              <a:t>b</a:t>
            </a:r>
            <a:r>
              <a:rPr sz="1350" spc="-75" dirty="0">
                <a:latin typeface="Verdana"/>
                <a:cs typeface="Verdana"/>
              </a:rPr>
              <a:t>u</a:t>
            </a:r>
            <a:r>
              <a:rPr sz="1350" spc="-70" dirty="0">
                <a:latin typeface="Verdana"/>
                <a:cs typeface="Verdana"/>
              </a:rPr>
              <a:t>si</a:t>
            </a:r>
            <a:r>
              <a:rPr sz="1350" spc="-75" dirty="0">
                <a:latin typeface="Verdana"/>
                <a:cs typeface="Verdana"/>
              </a:rPr>
              <a:t>ne</a:t>
            </a:r>
            <a:r>
              <a:rPr sz="1350" spc="-70" dirty="0">
                <a:latin typeface="Verdana"/>
                <a:cs typeface="Verdana"/>
              </a:rPr>
              <a:t>s</a:t>
            </a:r>
            <a:r>
              <a:rPr sz="1350" dirty="0">
                <a:latin typeface="Verdana"/>
                <a:cs typeface="Verdana"/>
              </a:rPr>
              <a:t>s</a:t>
            </a:r>
            <a:r>
              <a:rPr sz="1350" spc="-140" dirty="0">
                <a:latin typeface="Verdana"/>
                <a:cs typeface="Verdana"/>
              </a:rPr>
              <a:t> </a:t>
            </a:r>
            <a:r>
              <a:rPr sz="1350" spc="-70" dirty="0">
                <a:latin typeface="Verdana"/>
                <a:cs typeface="Verdana"/>
              </a:rPr>
              <a:t>pl</a:t>
            </a:r>
            <a:r>
              <a:rPr sz="1350" spc="-75" dirty="0">
                <a:latin typeface="Verdana"/>
                <a:cs typeface="Verdana"/>
              </a:rPr>
              <a:t>an</a:t>
            </a:r>
            <a:r>
              <a:rPr sz="1350" dirty="0">
                <a:latin typeface="Verdana"/>
                <a:cs typeface="Verdana"/>
              </a:rPr>
              <a:t>*</a:t>
            </a:r>
            <a:endParaRPr sz="1350">
              <a:latin typeface="Verdana"/>
              <a:cs typeface="Verdana"/>
            </a:endParaRPr>
          </a:p>
          <a:p>
            <a:pPr marL="548005" indent="-285750">
              <a:lnSpc>
                <a:spcPct val="100000"/>
              </a:lnSpc>
              <a:spcBef>
                <a:spcPts val="5"/>
              </a:spcBef>
              <a:buFont typeface="Wingdings"/>
              <a:buChar char="■"/>
              <a:tabLst>
                <a:tab pos="547370" algn="l"/>
                <a:tab pos="548005" algn="l"/>
              </a:tabLst>
            </a:pPr>
            <a:r>
              <a:rPr sz="1350" spc="-85" dirty="0">
                <a:latin typeface="Verdana"/>
                <a:cs typeface="Verdana"/>
              </a:rPr>
              <a:t>Star</a:t>
            </a:r>
            <a:r>
              <a:rPr sz="1350" dirty="0">
                <a:latin typeface="Verdana"/>
                <a:cs typeface="Verdana"/>
              </a:rPr>
              <a:t>t</a:t>
            </a:r>
            <a:r>
              <a:rPr sz="1350" spc="-170" dirty="0">
                <a:latin typeface="Verdana"/>
                <a:cs typeface="Verdana"/>
              </a:rPr>
              <a:t> </a:t>
            </a:r>
            <a:r>
              <a:rPr sz="1350" dirty="0">
                <a:latin typeface="Verdana"/>
                <a:cs typeface="Verdana"/>
              </a:rPr>
              <a:t>a</a:t>
            </a:r>
            <a:r>
              <a:rPr sz="1350" spc="-170" dirty="0">
                <a:latin typeface="Verdana"/>
                <a:cs typeface="Verdana"/>
              </a:rPr>
              <a:t> </a:t>
            </a:r>
            <a:r>
              <a:rPr sz="1350" spc="-90" dirty="0">
                <a:latin typeface="Verdana"/>
                <a:cs typeface="Verdana"/>
              </a:rPr>
              <a:t>com</a:t>
            </a:r>
            <a:r>
              <a:rPr sz="1350" spc="-85" dirty="0">
                <a:latin typeface="Verdana"/>
                <a:cs typeface="Verdana"/>
              </a:rPr>
              <a:t>pa</a:t>
            </a:r>
            <a:r>
              <a:rPr sz="1350" spc="-100" dirty="0">
                <a:latin typeface="Verdana"/>
                <a:cs typeface="Verdana"/>
              </a:rPr>
              <a:t>n</a:t>
            </a:r>
            <a:r>
              <a:rPr sz="1350" spc="-85" dirty="0">
                <a:latin typeface="Verdana"/>
                <a:cs typeface="Verdana"/>
              </a:rPr>
              <a:t>y*</a:t>
            </a:r>
            <a:endParaRPr sz="1350">
              <a:latin typeface="Verdana"/>
              <a:cs typeface="Verdana"/>
            </a:endParaRPr>
          </a:p>
          <a:p>
            <a:pPr marL="548005" indent="-285750">
              <a:lnSpc>
                <a:spcPct val="100000"/>
              </a:lnSpc>
              <a:spcBef>
                <a:spcPts val="55"/>
              </a:spcBef>
              <a:buFont typeface="Wingdings"/>
              <a:buChar char="■"/>
              <a:tabLst>
                <a:tab pos="547370" algn="l"/>
                <a:tab pos="548005" algn="l"/>
              </a:tabLst>
            </a:pPr>
            <a:r>
              <a:rPr sz="1350" spc="-60" dirty="0">
                <a:latin typeface="Verdana"/>
                <a:cs typeface="Verdana"/>
              </a:rPr>
              <a:t>Buil</a:t>
            </a:r>
            <a:r>
              <a:rPr sz="1350" dirty="0">
                <a:latin typeface="Verdana"/>
                <a:cs typeface="Verdana"/>
              </a:rPr>
              <a:t>d</a:t>
            </a:r>
            <a:r>
              <a:rPr sz="1350" spc="-120" dirty="0">
                <a:latin typeface="Verdana"/>
                <a:cs typeface="Verdana"/>
              </a:rPr>
              <a:t> </a:t>
            </a:r>
            <a:r>
              <a:rPr sz="1350" spc="-75" dirty="0">
                <a:latin typeface="Verdana"/>
                <a:cs typeface="Verdana"/>
              </a:rPr>
              <a:t>y</a:t>
            </a:r>
            <a:r>
              <a:rPr sz="1350" spc="-65" dirty="0">
                <a:latin typeface="Verdana"/>
                <a:cs typeface="Verdana"/>
              </a:rPr>
              <a:t>ou</a:t>
            </a:r>
            <a:r>
              <a:rPr sz="1350" dirty="0">
                <a:latin typeface="Verdana"/>
                <a:cs typeface="Verdana"/>
              </a:rPr>
              <a:t>r</a:t>
            </a:r>
            <a:r>
              <a:rPr sz="1350" spc="-125" dirty="0">
                <a:latin typeface="Verdana"/>
                <a:cs typeface="Verdana"/>
              </a:rPr>
              <a:t> </a:t>
            </a:r>
            <a:r>
              <a:rPr sz="1350" spc="-60" dirty="0">
                <a:latin typeface="Verdana"/>
                <a:cs typeface="Verdana"/>
              </a:rPr>
              <a:t>team</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55" dirty="0">
                <a:latin typeface="Verdana"/>
                <a:cs typeface="Verdana"/>
              </a:rPr>
              <a:t>E</a:t>
            </a:r>
            <a:r>
              <a:rPr sz="1350" spc="-60" dirty="0">
                <a:latin typeface="Verdana"/>
                <a:cs typeface="Verdana"/>
              </a:rPr>
              <a:t>x</a:t>
            </a:r>
            <a:r>
              <a:rPr sz="1350" spc="-55" dirty="0">
                <a:latin typeface="Verdana"/>
                <a:cs typeface="Verdana"/>
              </a:rPr>
              <a:t>plo</a:t>
            </a:r>
            <a:r>
              <a:rPr sz="1350" spc="-60" dirty="0">
                <a:latin typeface="Verdana"/>
                <a:cs typeface="Verdana"/>
              </a:rPr>
              <a:t>r</a:t>
            </a:r>
            <a:r>
              <a:rPr sz="1350" dirty="0">
                <a:latin typeface="Verdana"/>
                <a:cs typeface="Verdana"/>
              </a:rPr>
              <a:t>e</a:t>
            </a:r>
            <a:r>
              <a:rPr sz="1350" spc="-114" dirty="0">
                <a:latin typeface="Verdana"/>
                <a:cs typeface="Verdana"/>
              </a:rPr>
              <a:t> </a:t>
            </a:r>
            <a:r>
              <a:rPr sz="1350" spc="-55" dirty="0">
                <a:latin typeface="Verdana"/>
                <a:cs typeface="Verdana"/>
              </a:rPr>
              <a:t>C</a:t>
            </a:r>
            <a:r>
              <a:rPr sz="1350" spc="-60" dirty="0">
                <a:latin typeface="Verdana"/>
                <a:cs typeface="Verdana"/>
              </a:rPr>
              <a:t>r</a:t>
            </a:r>
            <a:r>
              <a:rPr sz="1350" spc="-55" dirty="0">
                <a:latin typeface="Verdana"/>
                <a:cs typeface="Verdana"/>
              </a:rPr>
              <a:t>owd</a:t>
            </a:r>
            <a:r>
              <a:rPr sz="1350" spc="-60" dirty="0">
                <a:latin typeface="Verdana"/>
                <a:cs typeface="Verdana"/>
              </a:rPr>
              <a:t>fun</a:t>
            </a:r>
            <a:r>
              <a:rPr sz="1350" spc="-55" dirty="0">
                <a:latin typeface="Verdana"/>
                <a:cs typeface="Verdana"/>
              </a:rPr>
              <a:t>di</a:t>
            </a:r>
            <a:r>
              <a:rPr sz="1350" spc="-60" dirty="0">
                <a:latin typeface="Verdana"/>
                <a:cs typeface="Verdana"/>
              </a:rPr>
              <a:t>n</a:t>
            </a:r>
            <a:r>
              <a:rPr sz="1350" dirty="0">
                <a:latin typeface="Verdana"/>
                <a:cs typeface="Verdana"/>
              </a:rPr>
              <a:t>g</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60" dirty="0">
                <a:latin typeface="Verdana"/>
                <a:cs typeface="Verdana"/>
              </a:rPr>
              <a:t>Choos</a:t>
            </a:r>
            <a:r>
              <a:rPr sz="1350" dirty="0">
                <a:latin typeface="Verdana"/>
                <a:cs typeface="Verdana"/>
              </a:rPr>
              <a:t>e</a:t>
            </a:r>
            <a:r>
              <a:rPr sz="1350" spc="-125" dirty="0">
                <a:latin typeface="Verdana"/>
                <a:cs typeface="Verdana"/>
              </a:rPr>
              <a:t> </a:t>
            </a:r>
            <a:r>
              <a:rPr sz="1350" spc="-60" dirty="0">
                <a:latin typeface="Verdana"/>
                <a:cs typeface="Verdana"/>
              </a:rPr>
              <a:t>th</a:t>
            </a:r>
            <a:r>
              <a:rPr sz="1350" dirty="0">
                <a:latin typeface="Verdana"/>
                <a:cs typeface="Verdana"/>
              </a:rPr>
              <a:t>e</a:t>
            </a:r>
            <a:r>
              <a:rPr sz="1350" spc="-125" dirty="0">
                <a:latin typeface="Verdana"/>
                <a:cs typeface="Verdana"/>
              </a:rPr>
              <a:t> </a:t>
            </a:r>
            <a:r>
              <a:rPr sz="1350" spc="-65" dirty="0">
                <a:latin typeface="Verdana"/>
                <a:cs typeface="Verdana"/>
              </a:rPr>
              <a:t>m</a:t>
            </a:r>
            <a:r>
              <a:rPr sz="1350" spc="-60" dirty="0">
                <a:latin typeface="Verdana"/>
                <a:cs typeface="Verdana"/>
              </a:rPr>
              <a:t>od</a:t>
            </a:r>
            <a:r>
              <a:rPr sz="1350" spc="-65" dirty="0">
                <a:latin typeface="Verdana"/>
                <a:cs typeface="Verdana"/>
              </a:rPr>
              <a:t>e</a:t>
            </a:r>
            <a:r>
              <a:rPr sz="1350" dirty="0">
                <a:latin typeface="Verdana"/>
                <a:cs typeface="Verdana"/>
              </a:rPr>
              <a:t>l</a:t>
            </a:r>
            <a:endParaRPr sz="1350">
              <a:latin typeface="Verdana"/>
              <a:cs typeface="Verdana"/>
            </a:endParaRPr>
          </a:p>
          <a:p>
            <a:pPr marL="548005" indent="-285750">
              <a:lnSpc>
                <a:spcPct val="100000"/>
              </a:lnSpc>
              <a:spcBef>
                <a:spcPts val="5"/>
              </a:spcBef>
              <a:buFont typeface="Wingdings"/>
              <a:buChar char="■"/>
              <a:tabLst>
                <a:tab pos="547370" algn="l"/>
                <a:tab pos="548005" algn="l"/>
              </a:tabLst>
            </a:pPr>
            <a:r>
              <a:rPr sz="1350" spc="-55" dirty="0">
                <a:latin typeface="Verdana"/>
                <a:cs typeface="Verdana"/>
              </a:rPr>
              <a:t>Choos</a:t>
            </a:r>
            <a:r>
              <a:rPr sz="1350" dirty="0">
                <a:latin typeface="Verdana"/>
                <a:cs typeface="Verdana"/>
              </a:rPr>
              <a:t>e</a:t>
            </a:r>
            <a:r>
              <a:rPr sz="1350" spc="-114" dirty="0">
                <a:latin typeface="Verdana"/>
                <a:cs typeface="Verdana"/>
              </a:rPr>
              <a:t> </a:t>
            </a:r>
            <a:r>
              <a:rPr sz="1350" spc="-55" dirty="0">
                <a:latin typeface="Verdana"/>
                <a:cs typeface="Verdana"/>
              </a:rPr>
              <a:t>th</a:t>
            </a:r>
            <a:r>
              <a:rPr sz="1350" dirty="0">
                <a:latin typeface="Verdana"/>
                <a:cs typeface="Verdana"/>
              </a:rPr>
              <a:t>e</a:t>
            </a:r>
            <a:r>
              <a:rPr sz="1350" spc="-114" dirty="0">
                <a:latin typeface="Verdana"/>
                <a:cs typeface="Verdana"/>
              </a:rPr>
              <a:t> </a:t>
            </a:r>
            <a:r>
              <a:rPr sz="1350" spc="-55" dirty="0">
                <a:latin typeface="Verdana"/>
                <a:cs typeface="Verdana"/>
              </a:rPr>
              <a:t>pl</a:t>
            </a:r>
            <a:r>
              <a:rPr sz="1350" spc="-60" dirty="0">
                <a:latin typeface="Verdana"/>
                <a:cs typeface="Verdana"/>
              </a:rPr>
              <a:t>a</a:t>
            </a:r>
            <a:r>
              <a:rPr sz="1350" spc="-55" dirty="0">
                <a:latin typeface="Verdana"/>
                <a:cs typeface="Verdana"/>
              </a:rPr>
              <a:t>t</a:t>
            </a:r>
            <a:r>
              <a:rPr sz="1350" spc="-60" dirty="0">
                <a:latin typeface="Verdana"/>
                <a:cs typeface="Verdana"/>
              </a:rPr>
              <a:t>f</a:t>
            </a:r>
            <a:r>
              <a:rPr sz="1350" spc="-55" dirty="0">
                <a:latin typeface="Verdana"/>
                <a:cs typeface="Verdana"/>
              </a:rPr>
              <a:t>o</a:t>
            </a:r>
            <a:r>
              <a:rPr sz="1350" spc="-60" dirty="0">
                <a:latin typeface="Verdana"/>
                <a:cs typeface="Verdana"/>
              </a:rPr>
              <a:t>r</a:t>
            </a:r>
            <a:r>
              <a:rPr sz="1350" dirty="0">
                <a:latin typeface="Verdana"/>
                <a:cs typeface="Verdana"/>
              </a:rPr>
              <a:t>m</a:t>
            </a:r>
            <a:endParaRPr sz="1350">
              <a:latin typeface="Verdana"/>
              <a:cs typeface="Verdana"/>
            </a:endParaRPr>
          </a:p>
          <a:p>
            <a:pPr marL="548005" indent="-285750">
              <a:lnSpc>
                <a:spcPct val="100000"/>
              </a:lnSpc>
              <a:spcBef>
                <a:spcPts val="60"/>
              </a:spcBef>
              <a:buFont typeface="Wingdings"/>
              <a:buChar char="■"/>
              <a:tabLst>
                <a:tab pos="547370" algn="l"/>
                <a:tab pos="548005" algn="l"/>
              </a:tabLst>
            </a:pPr>
            <a:r>
              <a:rPr sz="1350" spc="-5" dirty="0">
                <a:latin typeface="Verdana"/>
                <a:cs typeface="Verdana"/>
              </a:rPr>
              <a:t>Imagine</a:t>
            </a:r>
            <a:r>
              <a:rPr sz="1350" dirty="0">
                <a:latin typeface="Verdana"/>
                <a:cs typeface="Verdana"/>
              </a:rPr>
              <a:t> </a:t>
            </a:r>
            <a:r>
              <a:rPr sz="1350" spc="-5" dirty="0">
                <a:latin typeface="Verdana"/>
                <a:cs typeface="Verdana"/>
              </a:rPr>
              <a:t>different</a:t>
            </a:r>
            <a:r>
              <a:rPr sz="1350" dirty="0">
                <a:latin typeface="Verdana"/>
                <a:cs typeface="Verdana"/>
              </a:rPr>
              <a:t> </a:t>
            </a:r>
            <a:r>
              <a:rPr sz="1350" spc="-5" dirty="0">
                <a:latin typeface="Verdana"/>
                <a:cs typeface="Verdana"/>
              </a:rPr>
              <a:t>scenarios</a:t>
            </a:r>
            <a:endParaRPr sz="1350">
              <a:latin typeface="Verdana"/>
              <a:cs typeface="Verdana"/>
            </a:endParaRPr>
          </a:p>
        </p:txBody>
      </p:sp>
      <p:sp>
        <p:nvSpPr>
          <p:cNvPr id="5" name="object 5"/>
          <p:cNvSpPr/>
          <p:nvPr/>
        </p:nvSpPr>
        <p:spPr>
          <a:xfrm>
            <a:off x="4250849" y="2051938"/>
            <a:ext cx="3094990" cy="3523615"/>
          </a:xfrm>
          <a:custGeom>
            <a:avLst/>
            <a:gdLst/>
            <a:ahLst/>
            <a:cxnLst/>
            <a:rect l="l" t="t" r="r" b="b"/>
            <a:pathLst>
              <a:path w="3094990" h="3523615">
                <a:moveTo>
                  <a:pt x="0" y="0"/>
                </a:moveTo>
                <a:lnTo>
                  <a:pt x="3094714" y="0"/>
                </a:lnTo>
                <a:lnTo>
                  <a:pt x="3094714" y="3523360"/>
                </a:lnTo>
                <a:lnTo>
                  <a:pt x="0" y="3523360"/>
                </a:lnTo>
                <a:lnTo>
                  <a:pt x="0" y="0"/>
                </a:lnTo>
                <a:close/>
              </a:path>
            </a:pathLst>
          </a:custGeom>
          <a:ln w="8889">
            <a:solidFill>
              <a:srgbClr val="6C6C6C"/>
            </a:solidFill>
          </a:ln>
        </p:spPr>
        <p:txBody>
          <a:bodyPr wrap="square" lIns="0" tIns="0" rIns="0" bIns="0" rtlCol="0"/>
          <a:lstStyle/>
          <a:p>
            <a:endParaRPr/>
          </a:p>
        </p:txBody>
      </p:sp>
      <p:sp>
        <p:nvSpPr>
          <p:cNvPr id="6" name="object 6"/>
          <p:cNvSpPr txBox="1"/>
          <p:nvPr/>
        </p:nvSpPr>
        <p:spPr>
          <a:xfrm>
            <a:off x="4255294" y="2726450"/>
            <a:ext cx="3086100" cy="2844800"/>
          </a:xfrm>
          <a:prstGeom prst="rect">
            <a:avLst/>
          </a:prstGeom>
          <a:solidFill>
            <a:srgbClr val="F1F1F1"/>
          </a:solidFill>
        </p:spPr>
        <p:txBody>
          <a:bodyPr vert="horz" wrap="square" lIns="0" tIns="1905" rIns="0" bIns="0" rtlCol="0">
            <a:spAutoFit/>
          </a:bodyPr>
          <a:lstStyle/>
          <a:p>
            <a:pPr>
              <a:lnSpc>
                <a:spcPct val="100000"/>
              </a:lnSpc>
              <a:spcBef>
                <a:spcPts val="15"/>
              </a:spcBef>
            </a:pPr>
            <a:endParaRPr sz="2050">
              <a:latin typeface="Times New Roman"/>
              <a:cs typeface="Times New Roman"/>
            </a:endParaRPr>
          </a:p>
          <a:p>
            <a:pPr marL="541655" marR="930275" indent="-279400">
              <a:lnSpc>
                <a:spcPct val="104900"/>
              </a:lnSpc>
              <a:buFont typeface="Wingdings"/>
              <a:buChar char="■"/>
              <a:tabLst>
                <a:tab pos="547370" algn="l"/>
                <a:tab pos="548005" algn="l"/>
              </a:tabLst>
            </a:pPr>
            <a:r>
              <a:rPr sz="1350" spc="-65" dirty="0">
                <a:latin typeface="Verdana"/>
                <a:cs typeface="Verdana"/>
              </a:rPr>
              <a:t>Se</a:t>
            </a:r>
            <a:r>
              <a:rPr sz="1350" dirty="0">
                <a:latin typeface="Verdana"/>
                <a:cs typeface="Verdana"/>
              </a:rPr>
              <a:t>t</a:t>
            </a:r>
            <a:r>
              <a:rPr sz="1350" spc="-120" dirty="0">
                <a:latin typeface="Verdana"/>
                <a:cs typeface="Verdana"/>
              </a:rPr>
              <a:t> </a:t>
            </a:r>
            <a:r>
              <a:rPr sz="1350" spc="-65" dirty="0">
                <a:latin typeface="Verdana"/>
                <a:cs typeface="Verdana"/>
              </a:rPr>
              <a:t>u</a:t>
            </a:r>
            <a:r>
              <a:rPr sz="1350" dirty="0">
                <a:latin typeface="Verdana"/>
                <a:cs typeface="Verdana"/>
              </a:rPr>
              <a:t>p</a:t>
            </a:r>
            <a:r>
              <a:rPr sz="1350" spc="-120" dirty="0">
                <a:latin typeface="Verdana"/>
                <a:cs typeface="Verdana"/>
              </a:rPr>
              <a:t> </a:t>
            </a:r>
            <a:r>
              <a:rPr sz="1350" spc="-60" dirty="0">
                <a:latin typeface="Verdana"/>
                <a:cs typeface="Verdana"/>
              </a:rPr>
              <a:t>p</a:t>
            </a:r>
            <a:r>
              <a:rPr sz="1350" spc="-65" dirty="0">
                <a:latin typeface="Verdana"/>
                <a:cs typeface="Verdana"/>
              </a:rPr>
              <a:t>ro</a:t>
            </a:r>
            <a:r>
              <a:rPr sz="1350" spc="-60" dirty="0">
                <a:latin typeface="Verdana"/>
                <a:cs typeface="Verdana"/>
              </a:rPr>
              <a:t>j</a:t>
            </a:r>
            <a:r>
              <a:rPr sz="1350" spc="-65" dirty="0">
                <a:latin typeface="Verdana"/>
                <a:cs typeface="Verdana"/>
              </a:rPr>
              <a:t>e</a:t>
            </a:r>
            <a:r>
              <a:rPr sz="1350" spc="-60" dirty="0">
                <a:latin typeface="Verdana"/>
                <a:cs typeface="Verdana"/>
              </a:rPr>
              <a:t>c</a:t>
            </a:r>
            <a:r>
              <a:rPr sz="1350" dirty="0">
                <a:latin typeface="Verdana"/>
                <a:cs typeface="Verdana"/>
              </a:rPr>
              <a:t>t</a:t>
            </a:r>
            <a:r>
              <a:rPr sz="1350" spc="-120" dirty="0">
                <a:latin typeface="Verdana"/>
                <a:cs typeface="Verdana"/>
              </a:rPr>
              <a:t> </a:t>
            </a:r>
            <a:r>
              <a:rPr sz="1350" dirty="0">
                <a:latin typeface="Verdana"/>
                <a:cs typeface="Verdana"/>
              </a:rPr>
              <a:t>&amp;  </a:t>
            </a:r>
            <a:r>
              <a:rPr sz="1350" spc="-60" dirty="0">
                <a:latin typeface="Verdana"/>
                <a:cs typeface="Verdana"/>
              </a:rPr>
              <a:t>communic</a:t>
            </a:r>
            <a:r>
              <a:rPr sz="1350" spc="-65" dirty="0">
                <a:latin typeface="Verdana"/>
                <a:cs typeface="Verdana"/>
              </a:rPr>
              <a:t>atio</a:t>
            </a:r>
            <a:r>
              <a:rPr sz="1350" dirty="0">
                <a:latin typeface="Verdana"/>
                <a:cs typeface="Verdana"/>
              </a:rPr>
              <a:t>n</a:t>
            </a:r>
            <a:r>
              <a:rPr sz="1350" spc="-125" dirty="0">
                <a:latin typeface="Verdana"/>
                <a:cs typeface="Verdana"/>
              </a:rPr>
              <a:t> </a:t>
            </a:r>
            <a:r>
              <a:rPr sz="1350" spc="-60" dirty="0">
                <a:latin typeface="Verdana"/>
                <a:cs typeface="Verdana"/>
              </a:rPr>
              <a:t>pl</a:t>
            </a:r>
            <a:r>
              <a:rPr sz="1350" spc="-65" dirty="0">
                <a:latin typeface="Verdana"/>
                <a:cs typeface="Verdana"/>
              </a:rPr>
              <a:t>a</a:t>
            </a:r>
            <a:r>
              <a:rPr sz="1350" dirty="0">
                <a:latin typeface="Verdana"/>
                <a:cs typeface="Verdana"/>
              </a:rPr>
              <a:t>n</a:t>
            </a:r>
            <a:endParaRPr sz="1350">
              <a:latin typeface="Verdana"/>
              <a:cs typeface="Verdana"/>
            </a:endParaRPr>
          </a:p>
          <a:p>
            <a:pPr marL="548005" indent="-285750">
              <a:lnSpc>
                <a:spcPct val="100000"/>
              </a:lnSpc>
              <a:spcBef>
                <a:spcPts val="85"/>
              </a:spcBef>
              <a:buFont typeface="Wingdings"/>
              <a:buChar char="■"/>
              <a:tabLst>
                <a:tab pos="547370" algn="l"/>
                <a:tab pos="548005" algn="l"/>
              </a:tabLst>
            </a:pPr>
            <a:r>
              <a:rPr sz="1350" spc="-65" dirty="0">
                <a:latin typeface="Verdana"/>
                <a:cs typeface="Verdana"/>
              </a:rPr>
              <a:t>A</a:t>
            </a:r>
            <a:r>
              <a:rPr sz="1350" spc="-60" dirty="0">
                <a:latin typeface="Verdana"/>
                <a:cs typeface="Verdana"/>
              </a:rPr>
              <a:t>ssig</a:t>
            </a:r>
            <a:r>
              <a:rPr sz="1350" dirty="0">
                <a:latin typeface="Verdana"/>
                <a:cs typeface="Verdana"/>
              </a:rPr>
              <a:t>n</a:t>
            </a:r>
            <a:r>
              <a:rPr sz="1350" spc="-125" dirty="0">
                <a:latin typeface="Verdana"/>
                <a:cs typeface="Verdana"/>
              </a:rPr>
              <a:t> </a:t>
            </a:r>
            <a:r>
              <a:rPr sz="1350" spc="-60" dirty="0">
                <a:latin typeface="Verdana"/>
                <a:cs typeface="Verdana"/>
              </a:rPr>
              <a:t>t</a:t>
            </a:r>
            <a:r>
              <a:rPr sz="1350" spc="-65" dirty="0">
                <a:latin typeface="Verdana"/>
                <a:cs typeface="Verdana"/>
              </a:rPr>
              <a:t>a</a:t>
            </a:r>
            <a:r>
              <a:rPr sz="1350" spc="-60" dirty="0">
                <a:latin typeface="Verdana"/>
                <a:cs typeface="Verdana"/>
              </a:rPr>
              <a:t>s</a:t>
            </a:r>
            <a:r>
              <a:rPr sz="1350" spc="-65" dirty="0">
                <a:latin typeface="Verdana"/>
                <a:cs typeface="Verdana"/>
              </a:rPr>
              <a:t>k</a:t>
            </a:r>
            <a:r>
              <a:rPr sz="1350" dirty="0">
                <a:latin typeface="Verdana"/>
                <a:cs typeface="Verdana"/>
              </a:rPr>
              <a:t>s</a:t>
            </a:r>
            <a:r>
              <a:rPr sz="1350" spc="-120" dirty="0">
                <a:latin typeface="Verdana"/>
                <a:cs typeface="Verdana"/>
              </a:rPr>
              <a:t> </a:t>
            </a:r>
            <a:r>
              <a:rPr sz="1350" spc="-60" dirty="0">
                <a:latin typeface="Verdana"/>
                <a:cs typeface="Verdana"/>
              </a:rPr>
              <a:t>t</a:t>
            </a:r>
            <a:r>
              <a:rPr sz="1350" dirty="0">
                <a:latin typeface="Verdana"/>
                <a:cs typeface="Verdana"/>
              </a:rPr>
              <a:t>o</a:t>
            </a:r>
            <a:r>
              <a:rPr sz="1350" spc="-125" dirty="0">
                <a:latin typeface="Verdana"/>
                <a:cs typeface="Verdana"/>
              </a:rPr>
              <a:t> </a:t>
            </a:r>
            <a:r>
              <a:rPr sz="1350" spc="-60" dirty="0">
                <a:latin typeface="Verdana"/>
                <a:cs typeface="Verdana"/>
              </a:rPr>
              <a:t>team</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65" dirty="0">
                <a:latin typeface="Verdana"/>
                <a:cs typeface="Verdana"/>
              </a:rPr>
              <a:t>S</a:t>
            </a:r>
            <a:r>
              <a:rPr sz="1350" spc="-60" dirty="0">
                <a:latin typeface="Verdana"/>
                <a:cs typeface="Verdana"/>
              </a:rPr>
              <a:t>t</a:t>
            </a:r>
            <a:r>
              <a:rPr sz="1350" spc="-65" dirty="0">
                <a:latin typeface="Verdana"/>
                <a:cs typeface="Verdana"/>
              </a:rPr>
              <a:t>ar</a:t>
            </a:r>
            <a:r>
              <a:rPr sz="1350" dirty="0">
                <a:latin typeface="Verdana"/>
                <a:cs typeface="Verdana"/>
              </a:rPr>
              <a:t>t</a:t>
            </a:r>
            <a:r>
              <a:rPr sz="1350" spc="-120" dirty="0">
                <a:latin typeface="Verdana"/>
                <a:cs typeface="Verdana"/>
              </a:rPr>
              <a:t> </a:t>
            </a:r>
            <a:r>
              <a:rPr sz="1350" dirty="0">
                <a:latin typeface="Verdana"/>
                <a:cs typeface="Verdana"/>
              </a:rPr>
              <a:t>a</a:t>
            </a:r>
            <a:r>
              <a:rPr sz="1350" spc="-120" dirty="0">
                <a:latin typeface="Verdana"/>
                <a:cs typeface="Verdana"/>
              </a:rPr>
              <a:t> </a:t>
            </a:r>
            <a:r>
              <a:rPr sz="1350" spc="-60" dirty="0">
                <a:latin typeface="Verdana"/>
                <a:cs typeface="Verdana"/>
              </a:rPr>
              <a:t>p</a:t>
            </a:r>
            <a:r>
              <a:rPr sz="1350" spc="-65" dirty="0">
                <a:latin typeface="Verdana"/>
                <a:cs typeface="Verdana"/>
              </a:rPr>
              <a:t>re</a:t>
            </a:r>
            <a:r>
              <a:rPr sz="1350" spc="-60" dirty="0">
                <a:latin typeface="Verdana"/>
                <a:cs typeface="Verdana"/>
              </a:rPr>
              <a:t>-l</a:t>
            </a:r>
            <a:r>
              <a:rPr sz="1350" spc="-65" dirty="0">
                <a:latin typeface="Verdana"/>
                <a:cs typeface="Verdana"/>
              </a:rPr>
              <a:t>aun</a:t>
            </a:r>
            <a:r>
              <a:rPr sz="1350" spc="-60" dirty="0">
                <a:latin typeface="Verdana"/>
                <a:cs typeface="Verdana"/>
              </a:rPr>
              <a:t>c</a:t>
            </a:r>
            <a:r>
              <a:rPr sz="1350" dirty="0">
                <a:latin typeface="Verdana"/>
                <a:cs typeface="Verdana"/>
              </a:rPr>
              <a:t>h</a:t>
            </a:r>
            <a:r>
              <a:rPr sz="1350" spc="-125" dirty="0">
                <a:latin typeface="Verdana"/>
                <a:cs typeface="Verdana"/>
              </a:rPr>
              <a:t> </a:t>
            </a:r>
            <a:r>
              <a:rPr sz="1350" spc="-60" dirty="0">
                <a:latin typeface="Verdana"/>
                <a:cs typeface="Verdana"/>
              </a:rPr>
              <a:t>p</a:t>
            </a:r>
            <a:r>
              <a:rPr sz="1350" spc="-65" dirty="0">
                <a:latin typeface="Verdana"/>
                <a:cs typeface="Verdana"/>
              </a:rPr>
              <a:t>a</a:t>
            </a:r>
            <a:r>
              <a:rPr sz="1350" spc="-60" dirty="0">
                <a:latin typeface="Verdana"/>
                <a:cs typeface="Verdana"/>
              </a:rPr>
              <a:t>g</a:t>
            </a:r>
            <a:r>
              <a:rPr sz="1350" dirty="0">
                <a:latin typeface="Verdana"/>
                <a:cs typeface="Verdana"/>
              </a:rPr>
              <a:t>e</a:t>
            </a:r>
            <a:endParaRPr sz="1350">
              <a:latin typeface="Verdana"/>
              <a:cs typeface="Verdana"/>
            </a:endParaRPr>
          </a:p>
          <a:p>
            <a:pPr marL="548005" indent="-285750">
              <a:lnSpc>
                <a:spcPct val="100000"/>
              </a:lnSpc>
              <a:spcBef>
                <a:spcPts val="10"/>
              </a:spcBef>
              <a:buFont typeface="Wingdings"/>
              <a:buChar char="■"/>
              <a:tabLst>
                <a:tab pos="547370" algn="l"/>
                <a:tab pos="548005" algn="l"/>
              </a:tabLst>
            </a:pPr>
            <a:r>
              <a:rPr sz="1350" spc="-60" dirty="0">
                <a:latin typeface="Verdana"/>
                <a:cs typeface="Verdana"/>
              </a:rPr>
              <a:t>Produc</a:t>
            </a:r>
            <a:r>
              <a:rPr sz="1350" dirty="0">
                <a:latin typeface="Verdana"/>
                <a:cs typeface="Verdana"/>
              </a:rPr>
              <a:t>e</a:t>
            </a:r>
            <a:r>
              <a:rPr sz="1350" spc="-125" dirty="0">
                <a:latin typeface="Verdana"/>
                <a:cs typeface="Verdana"/>
              </a:rPr>
              <a:t> </a:t>
            </a:r>
            <a:r>
              <a:rPr sz="1350" spc="-60" dirty="0">
                <a:latin typeface="Verdana"/>
                <a:cs typeface="Verdana"/>
              </a:rPr>
              <a:t>c</a:t>
            </a:r>
            <a:r>
              <a:rPr sz="1350" spc="-65" dirty="0">
                <a:latin typeface="Verdana"/>
                <a:cs typeface="Verdana"/>
              </a:rPr>
              <a:t>a</a:t>
            </a:r>
            <a:r>
              <a:rPr sz="1350" spc="-60" dirty="0">
                <a:latin typeface="Verdana"/>
                <a:cs typeface="Verdana"/>
              </a:rPr>
              <a:t>mp</a:t>
            </a:r>
            <a:r>
              <a:rPr sz="1350" spc="-65" dirty="0">
                <a:latin typeface="Verdana"/>
                <a:cs typeface="Verdana"/>
              </a:rPr>
              <a:t>aig</a:t>
            </a:r>
            <a:r>
              <a:rPr sz="1350" dirty="0">
                <a:latin typeface="Verdana"/>
                <a:cs typeface="Verdana"/>
              </a:rPr>
              <a:t>n</a:t>
            </a:r>
            <a:r>
              <a:rPr sz="1350" spc="-125" dirty="0">
                <a:latin typeface="Verdana"/>
                <a:cs typeface="Verdana"/>
              </a:rPr>
              <a:t> </a:t>
            </a:r>
            <a:r>
              <a:rPr sz="1350" spc="-60" dirty="0">
                <a:latin typeface="Verdana"/>
                <a:cs typeface="Verdana"/>
              </a:rPr>
              <a:t>video</a:t>
            </a:r>
            <a:endParaRPr sz="1350">
              <a:latin typeface="Verdana"/>
              <a:cs typeface="Verdana"/>
            </a:endParaRPr>
          </a:p>
          <a:p>
            <a:pPr marL="548005" indent="-285750">
              <a:lnSpc>
                <a:spcPct val="100000"/>
              </a:lnSpc>
              <a:spcBef>
                <a:spcPts val="50"/>
              </a:spcBef>
              <a:buFont typeface="Wingdings"/>
              <a:buChar char="■"/>
              <a:tabLst>
                <a:tab pos="547370" algn="l"/>
                <a:tab pos="548005" algn="l"/>
              </a:tabLst>
            </a:pPr>
            <a:r>
              <a:rPr sz="1350" spc="-60" dirty="0">
                <a:latin typeface="Verdana"/>
                <a:cs typeface="Verdana"/>
              </a:rPr>
              <a:t>Produc</a:t>
            </a:r>
            <a:r>
              <a:rPr sz="1350" dirty="0">
                <a:latin typeface="Verdana"/>
                <a:cs typeface="Verdana"/>
              </a:rPr>
              <a:t>e</a:t>
            </a:r>
            <a:r>
              <a:rPr sz="1350" spc="-125" dirty="0">
                <a:latin typeface="Verdana"/>
                <a:cs typeface="Verdana"/>
              </a:rPr>
              <a:t> </a:t>
            </a:r>
            <a:r>
              <a:rPr sz="1350" spc="-60" dirty="0">
                <a:latin typeface="Verdana"/>
                <a:cs typeface="Verdana"/>
              </a:rPr>
              <a:t>g</a:t>
            </a:r>
            <a:r>
              <a:rPr sz="1350" spc="-85" dirty="0">
                <a:latin typeface="Verdana"/>
                <a:cs typeface="Verdana"/>
              </a:rPr>
              <a:t>r</a:t>
            </a:r>
            <a:r>
              <a:rPr sz="1350" spc="-65" dirty="0">
                <a:latin typeface="Verdana"/>
                <a:cs typeface="Verdana"/>
              </a:rPr>
              <a:t>aphics/pics</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100" dirty="0">
                <a:latin typeface="Verdana"/>
                <a:cs typeface="Verdana"/>
              </a:rPr>
              <a:t>W</a:t>
            </a:r>
            <a:r>
              <a:rPr sz="1350" spc="-65" dirty="0">
                <a:latin typeface="Verdana"/>
                <a:cs typeface="Verdana"/>
              </a:rPr>
              <a:t>r</a:t>
            </a:r>
            <a:r>
              <a:rPr sz="1350" spc="-60" dirty="0">
                <a:latin typeface="Verdana"/>
                <a:cs typeface="Verdana"/>
              </a:rPr>
              <a:t>it</a:t>
            </a:r>
            <a:r>
              <a:rPr sz="1350" dirty="0">
                <a:latin typeface="Verdana"/>
                <a:cs typeface="Verdana"/>
              </a:rPr>
              <a:t>e</a:t>
            </a:r>
            <a:r>
              <a:rPr sz="1350" spc="-125" dirty="0">
                <a:latin typeface="Verdana"/>
                <a:cs typeface="Verdana"/>
              </a:rPr>
              <a:t> </a:t>
            </a:r>
            <a:r>
              <a:rPr sz="1350" spc="-60" dirty="0">
                <a:latin typeface="Verdana"/>
                <a:cs typeface="Verdana"/>
              </a:rPr>
              <a:t>c</a:t>
            </a:r>
            <a:r>
              <a:rPr sz="1350" spc="-65" dirty="0">
                <a:latin typeface="Verdana"/>
                <a:cs typeface="Verdana"/>
              </a:rPr>
              <a:t>am</a:t>
            </a:r>
            <a:r>
              <a:rPr sz="1350" spc="-60" dirty="0">
                <a:latin typeface="Verdana"/>
                <a:cs typeface="Verdana"/>
              </a:rPr>
              <a:t>p</a:t>
            </a:r>
            <a:r>
              <a:rPr sz="1350" spc="-65" dirty="0">
                <a:latin typeface="Verdana"/>
                <a:cs typeface="Verdana"/>
              </a:rPr>
              <a:t>a</a:t>
            </a:r>
            <a:r>
              <a:rPr sz="1350" spc="-60" dirty="0">
                <a:latin typeface="Verdana"/>
                <a:cs typeface="Verdana"/>
              </a:rPr>
              <a:t>ig</a:t>
            </a:r>
            <a:r>
              <a:rPr sz="1350" dirty="0">
                <a:latin typeface="Verdana"/>
                <a:cs typeface="Verdana"/>
              </a:rPr>
              <a:t>n</a:t>
            </a:r>
            <a:r>
              <a:rPr sz="1350" spc="-125" dirty="0">
                <a:latin typeface="Verdana"/>
                <a:cs typeface="Verdana"/>
              </a:rPr>
              <a:t> </a:t>
            </a:r>
            <a:r>
              <a:rPr sz="1350" spc="-60" dirty="0">
                <a:latin typeface="Verdana"/>
                <a:cs typeface="Verdana"/>
              </a:rPr>
              <a:t>t</a:t>
            </a:r>
            <a:r>
              <a:rPr sz="1350" spc="-65" dirty="0">
                <a:latin typeface="Verdana"/>
                <a:cs typeface="Verdana"/>
              </a:rPr>
              <a:t>ex</a:t>
            </a:r>
            <a:r>
              <a:rPr sz="1350" spc="-60" dirty="0">
                <a:latin typeface="Verdana"/>
                <a:cs typeface="Verdana"/>
              </a:rPr>
              <a:t>t</a:t>
            </a:r>
            <a:r>
              <a:rPr sz="1350" dirty="0">
                <a:latin typeface="Verdana"/>
                <a:cs typeface="Verdana"/>
              </a:rPr>
              <a:t>s</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100" dirty="0">
                <a:latin typeface="Verdana"/>
                <a:cs typeface="Verdana"/>
              </a:rPr>
              <a:t>W</a:t>
            </a:r>
            <a:r>
              <a:rPr sz="1350" spc="-65" dirty="0">
                <a:latin typeface="Verdana"/>
                <a:cs typeface="Verdana"/>
              </a:rPr>
              <a:t>r</a:t>
            </a:r>
            <a:r>
              <a:rPr sz="1350" spc="-60" dirty="0">
                <a:latin typeface="Verdana"/>
                <a:cs typeface="Verdana"/>
              </a:rPr>
              <a:t>it</a:t>
            </a:r>
            <a:r>
              <a:rPr sz="1350" dirty="0">
                <a:latin typeface="Verdana"/>
                <a:cs typeface="Verdana"/>
              </a:rPr>
              <a:t>e</a:t>
            </a:r>
            <a:r>
              <a:rPr sz="1350" spc="-125" dirty="0">
                <a:latin typeface="Verdana"/>
                <a:cs typeface="Verdana"/>
              </a:rPr>
              <a:t> </a:t>
            </a:r>
            <a:r>
              <a:rPr sz="1350" spc="-130" dirty="0">
                <a:latin typeface="Verdana"/>
                <a:cs typeface="Verdana"/>
              </a:rPr>
              <a:t>F</a:t>
            </a:r>
            <a:r>
              <a:rPr sz="1350" spc="-65" dirty="0">
                <a:latin typeface="Verdana"/>
                <a:cs typeface="Verdana"/>
              </a:rPr>
              <a:t>A</a:t>
            </a:r>
            <a:r>
              <a:rPr sz="1350" spc="-60" dirty="0">
                <a:latin typeface="Verdana"/>
                <a:cs typeface="Verdana"/>
              </a:rPr>
              <a:t>Q</a:t>
            </a:r>
            <a:r>
              <a:rPr sz="1350" dirty="0">
                <a:latin typeface="Verdana"/>
                <a:cs typeface="Verdana"/>
              </a:rPr>
              <a:t>s</a:t>
            </a:r>
            <a:endParaRPr sz="1350">
              <a:latin typeface="Verdana"/>
              <a:cs typeface="Verdana"/>
            </a:endParaRPr>
          </a:p>
          <a:p>
            <a:pPr marL="548005" indent="-285750">
              <a:lnSpc>
                <a:spcPct val="100000"/>
              </a:lnSpc>
              <a:spcBef>
                <a:spcPts val="10"/>
              </a:spcBef>
              <a:buFont typeface="Wingdings"/>
              <a:buChar char="■"/>
              <a:tabLst>
                <a:tab pos="547370" algn="l"/>
                <a:tab pos="548005" algn="l"/>
              </a:tabLst>
            </a:pPr>
            <a:r>
              <a:rPr sz="1350" spc="-60" dirty="0">
                <a:latin typeface="Verdana"/>
                <a:cs typeface="Verdana"/>
              </a:rPr>
              <a:t>Cl</a:t>
            </a:r>
            <a:r>
              <a:rPr sz="1350" spc="-65" dirty="0">
                <a:latin typeface="Verdana"/>
                <a:cs typeface="Verdana"/>
              </a:rPr>
              <a:t>ari</a:t>
            </a:r>
            <a:r>
              <a:rPr sz="1350" spc="-70" dirty="0">
                <a:latin typeface="Verdana"/>
                <a:cs typeface="Verdana"/>
              </a:rPr>
              <a:t>f</a:t>
            </a:r>
            <a:r>
              <a:rPr sz="1350" dirty="0">
                <a:latin typeface="Verdana"/>
                <a:cs typeface="Verdana"/>
              </a:rPr>
              <a:t>y</a:t>
            </a:r>
            <a:r>
              <a:rPr sz="1350" spc="-120" dirty="0">
                <a:latin typeface="Verdana"/>
                <a:cs typeface="Verdana"/>
              </a:rPr>
              <a:t> </a:t>
            </a:r>
            <a:r>
              <a:rPr sz="1350" spc="-65" dirty="0">
                <a:latin typeface="Verdana"/>
                <a:cs typeface="Verdana"/>
              </a:rPr>
              <a:t>le</a:t>
            </a:r>
            <a:r>
              <a:rPr sz="1350" spc="-60" dirty="0">
                <a:latin typeface="Verdana"/>
                <a:cs typeface="Verdana"/>
              </a:rPr>
              <a:t>g</a:t>
            </a:r>
            <a:r>
              <a:rPr sz="1350" spc="-65" dirty="0">
                <a:latin typeface="Verdana"/>
                <a:cs typeface="Verdana"/>
              </a:rPr>
              <a:t>a</a:t>
            </a:r>
            <a:r>
              <a:rPr sz="1350" dirty="0">
                <a:latin typeface="Verdana"/>
                <a:cs typeface="Verdana"/>
              </a:rPr>
              <a:t>l</a:t>
            </a:r>
            <a:r>
              <a:rPr sz="1350" spc="-125" dirty="0">
                <a:latin typeface="Verdana"/>
                <a:cs typeface="Verdana"/>
              </a:rPr>
              <a:t> </a:t>
            </a:r>
            <a:r>
              <a:rPr sz="1350" spc="-65" dirty="0">
                <a:latin typeface="Verdana"/>
                <a:cs typeface="Verdana"/>
              </a:rPr>
              <a:t>issue</a:t>
            </a:r>
            <a:r>
              <a:rPr sz="1350" dirty="0">
                <a:latin typeface="Verdana"/>
                <a:cs typeface="Verdana"/>
              </a:rPr>
              <a:t>s</a:t>
            </a:r>
            <a:endParaRPr sz="1350">
              <a:latin typeface="Verdana"/>
              <a:cs typeface="Verdana"/>
            </a:endParaRPr>
          </a:p>
        </p:txBody>
      </p:sp>
      <p:sp>
        <p:nvSpPr>
          <p:cNvPr id="7" name="object 7"/>
          <p:cNvSpPr/>
          <p:nvPr/>
        </p:nvSpPr>
        <p:spPr>
          <a:xfrm>
            <a:off x="7438580" y="2051938"/>
            <a:ext cx="3593465" cy="3523615"/>
          </a:xfrm>
          <a:custGeom>
            <a:avLst/>
            <a:gdLst/>
            <a:ahLst/>
            <a:cxnLst/>
            <a:rect l="l" t="t" r="r" b="b"/>
            <a:pathLst>
              <a:path w="3593465" h="3523615">
                <a:moveTo>
                  <a:pt x="0" y="0"/>
                </a:moveTo>
                <a:lnTo>
                  <a:pt x="3592954" y="0"/>
                </a:lnTo>
                <a:lnTo>
                  <a:pt x="3592954" y="3523360"/>
                </a:lnTo>
                <a:lnTo>
                  <a:pt x="0" y="3523360"/>
                </a:lnTo>
                <a:lnTo>
                  <a:pt x="0" y="0"/>
                </a:lnTo>
                <a:close/>
              </a:path>
            </a:pathLst>
          </a:custGeom>
          <a:ln w="8889">
            <a:solidFill>
              <a:srgbClr val="6C6C6C"/>
            </a:solidFill>
          </a:ln>
        </p:spPr>
        <p:txBody>
          <a:bodyPr wrap="square" lIns="0" tIns="0" rIns="0" bIns="0" rtlCol="0"/>
          <a:lstStyle/>
          <a:p>
            <a:endParaRPr/>
          </a:p>
        </p:txBody>
      </p:sp>
      <p:sp>
        <p:nvSpPr>
          <p:cNvPr id="8" name="object 8"/>
          <p:cNvSpPr txBox="1"/>
          <p:nvPr/>
        </p:nvSpPr>
        <p:spPr>
          <a:xfrm>
            <a:off x="7443025" y="2726450"/>
            <a:ext cx="3584575" cy="2844800"/>
          </a:xfrm>
          <a:prstGeom prst="rect">
            <a:avLst/>
          </a:prstGeom>
          <a:solidFill>
            <a:srgbClr val="F1F1F1"/>
          </a:solidFill>
        </p:spPr>
        <p:txBody>
          <a:bodyPr vert="horz" wrap="square" lIns="0" tIns="100965" rIns="0" bIns="0" rtlCol="0">
            <a:spAutoFit/>
          </a:bodyPr>
          <a:lstStyle/>
          <a:p>
            <a:pPr marL="548005" indent="-285750">
              <a:lnSpc>
                <a:spcPct val="100000"/>
              </a:lnSpc>
              <a:spcBef>
                <a:spcPts val="795"/>
              </a:spcBef>
              <a:buFont typeface="Wingdings"/>
              <a:buChar char="■"/>
              <a:tabLst>
                <a:tab pos="547370" algn="l"/>
                <a:tab pos="548005" algn="l"/>
              </a:tabLst>
            </a:pPr>
            <a:r>
              <a:rPr sz="1350" spc="-65" dirty="0">
                <a:latin typeface="Verdana"/>
                <a:cs typeface="Verdana"/>
              </a:rPr>
              <a:t>Ope</a:t>
            </a:r>
            <a:r>
              <a:rPr sz="1350" dirty="0">
                <a:latin typeface="Verdana"/>
                <a:cs typeface="Verdana"/>
              </a:rPr>
              <a:t>n</a:t>
            </a:r>
            <a:r>
              <a:rPr sz="1350" spc="-125" dirty="0">
                <a:latin typeface="Verdana"/>
                <a:cs typeface="Verdana"/>
              </a:rPr>
              <a:t> </a:t>
            </a:r>
            <a:r>
              <a:rPr sz="1350" spc="-65" dirty="0">
                <a:latin typeface="Verdana"/>
                <a:cs typeface="Verdana"/>
              </a:rPr>
              <a:t>a</a:t>
            </a:r>
            <a:r>
              <a:rPr sz="1350" spc="-60" dirty="0">
                <a:latin typeface="Verdana"/>
                <a:cs typeface="Verdana"/>
              </a:rPr>
              <a:t>ccoun</a:t>
            </a:r>
            <a:r>
              <a:rPr sz="1350" dirty="0">
                <a:latin typeface="Verdana"/>
                <a:cs typeface="Verdana"/>
              </a:rPr>
              <a:t>t</a:t>
            </a:r>
            <a:r>
              <a:rPr sz="1350" spc="-125" dirty="0">
                <a:latin typeface="Verdana"/>
                <a:cs typeface="Verdana"/>
              </a:rPr>
              <a:t> </a:t>
            </a:r>
            <a:r>
              <a:rPr sz="1350" dirty="0">
                <a:latin typeface="Verdana"/>
                <a:cs typeface="Verdana"/>
              </a:rPr>
              <a:t>&amp;</a:t>
            </a:r>
            <a:r>
              <a:rPr sz="1350" spc="-125" dirty="0">
                <a:latin typeface="Verdana"/>
                <a:cs typeface="Verdana"/>
              </a:rPr>
              <a:t> </a:t>
            </a:r>
            <a:r>
              <a:rPr sz="1350" spc="-65" dirty="0">
                <a:latin typeface="Verdana"/>
                <a:cs typeface="Verdana"/>
              </a:rPr>
              <a:t>a</a:t>
            </a:r>
            <a:r>
              <a:rPr sz="1350" spc="-60" dirty="0">
                <a:latin typeface="Verdana"/>
                <a:cs typeface="Verdana"/>
              </a:rPr>
              <a:t>d</a:t>
            </a:r>
            <a:r>
              <a:rPr sz="1350" dirty="0">
                <a:latin typeface="Verdana"/>
                <a:cs typeface="Verdana"/>
              </a:rPr>
              <a:t>d</a:t>
            </a:r>
            <a:r>
              <a:rPr sz="1350" spc="-125" dirty="0">
                <a:latin typeface="Verdana"/>
                <a:cs typeface="Verdana"/>
              </a:rPr>
              <a:t> </a:t>
            </a:r>
            <a:r>
              <a:rPr sz="1350" spc="-60" dirty="0">
                <a:latin typeface="Verdana"/>
                <a:cs typeface="Verdana"/>
              </a:rPr>
              <a:t>pro</a:t>
            </a:r>
            <a:r>
              <a:rPr sz="1350" spc="-65" dirty="0">
                <a:latin typeface="Verdana"/>
                <a:cs typeface="Verdana"/>
              </a:rPr>
              <a:t>file</a:t>
            </a:r>
            <a:endParaRPr sz="1350">
              <a:latin typeface="Verdana"/>
              <a:cs typeface="Verdana"/>
            </a:endParaRPr>
          </a:p>
          <a:p>
            <a:pPr marL="548005" indent="-285750">
              <a:lnSpc>
                <a:spcPct val="100000"/>
              </a:lnSpc>
              <a:spcBef>
                <a:spcPts val="10"/>
              </a:spcBef>
              <a:buFont typeface="Wingdings"/>
              <a:buChar char="■"/>
              <a:tabLst>
                <a:tab pos="547370" algn="l"/>
                <a:tab pos="548005" algn="l"/>
              </a:tabLst>
            </a:pPr>
            <a:r>
              <a:rPr sz="1350" spc="-65" dirty="0">
                <a:latin typeface="Verdana"/>
                <a:cs typeface="Verdana"/>
              </a:rPr>
              <a:t>Se</a:t>
            </a:r>
            <a:r>
              <a:rPr sz="1350" dirty="0">
                <a:latin typeface="Verdana"/>
                <a:cs typeface="Verdana"/>
              </a:rPr>
              <a:t>t</a:t>
            </a:r>
            <a:r>
              <a:rPr sz="1350" spc="-120" dirty="0">
                <a:latin typeface="Verdana"/>
                <a:cs typeface="Verdana"/>
              </a:rPr>
              <a:t> </a:t>
            </a:r>
            <a:r>
              <a:rPr sz="1350" spc="-65" dirty="0">
                <a:latin typeface="Verdana"/>
                <a:cs typeface="Verdana"/>
              </a:rPr>
              <a:t>u</a:t>
            </a:r>
            <a:r>
              <a:rPr sz="1350" dirty="0">
                <a:latin typeface="Verdana"/>
                <a:cs typeface="Verdana"/>
              </a:rPr>
              <a:t>p</a:t>
            </a:r>
            <a:r>
              <a:rPr sz="1350" spc="-120" dirty="0">
                <a:latin typeface="Verdana"/>
                <a:cs typeface="Verdana"/>
              </a:rPr>
              <a:t> </a:t>
            </a:r>
            <a:r>
              <a:rPr sz="1350" spc="-60" dirty="0">
                <a:latin typeface="Verdana"/>
                <a:cs typeface="Verdana"/>
              </a:rPr>
              <a:t>p</a:t>
            </a:r>
            <a:r>
              <a:rPr sz="1350" spc="-75" dirty="0">
                <a:latin typeface="Verdana"/>
                <a:cs typeface="Verdana"/>
              </a:rPr>
              <a:t>a</a:t>
            </a:r>
            <a:r>
              <a:rPr sz="1350" spc="-65" dirty="0">
                <a:latin typeface="Verdana"/>
                <a:cs typeface="Verdana"/>
              </a:rPr>
              <a:t>yment</a:t>
            </a:r>
            <a:endParaRPr sz="1350">
              <a:latin typeface="Verdana"/>
              <a:cs typeface="Verdana"/>
            </a:endParaRPr>
          </a:p>
          <a:p>
            <a:pPr marL="548005" indent="-285750">
              <a:lnSpc>
                <a:spcPct val="100000"/>
              </a:lnSpc>
              <a:spcBef>
                <a:spcPts val="55"/>
              </a:spcBef>
              <a:buFont typeface="Wingdings"/>
              <a:buChar char="■"/>
              <a:tabLst>
                <a:tab pos="547370" algn="l"/>
                <a:tab pos="548005" algn="l"/>
              </a:tabLst>
            </a:pPr>
            <a:r>
              <a:rPr sz="1350" spc="-65" dirty="0">
                <a:latin typeface="Verdana"/>
                <a:cs typeface="Verdana"/>
              </a:rPr>
              <a:t>A</a:t>
            </a:r>
            <a:r>
              <a:rPr sz="1350" spc="-60" dirty="0">
                <a:latin typeface="Verdana"/>
                <a:cs typeface="Verdana"/>
              </a:rPr>
              <a:t>d</a:t>
            </a:r>
            <a:r>
              <a:rPr sz="1350" dirty="0">
                <a:latin typeface="Verdana"/>
                <a:cs typeface="Verdana"/>
              </a:rPr>
              <a:t>d</a:t>
            </a:r>
            <a:r>
              <a:rPr sz="1350" spc="-120" dirty="0">
                <a:latin typeface="Verdana"/>
                <a:cs typeface="Verdana"/>
              </a:rPr>
              <a:t> </a:t>
            </a:r>
            <a:r>
              <a:rPr sz="1350" spc="-60" dirty="0">
                <a:latin typeface="Verdana"/>
                <a:cs typeface="Verdana"/>
              </a:rPr>
              <a:t>c</a:t>
            </a:r>
            <a:r>
              <a:rPr sz="1350" spc="-65" dirty="0">
                <a:latin typeface="Verdana"/>
                <a:cs typeface="Verdana"/>
              </a:rPr>
              <a:t>am</a:t>
            </a:r>
            <a:r>
              <a:rPr sz="1350" spc="-60" dirty="0">
                <a:latin typeface="Verdana"/>
                <a:cs typeface="Verdana"/>
              </a:rPr>
              <a:t>p</a:t>
            </a:r>
            <a:r>
              <a:rPr sz="1350" spc="-65" dirty="0">
                <a:latin typeface="Verdana"/>
                <a:cs typeface="Verdana"/>
              </a:rPr>
              <a:t>a</a:t>
            </a:r>
            <a:r>
              <a:rPr sz="1350" spc="-60" dirty="0">
                <a:latin typeface="Verdana"/>
                <a:cs typeface="Verdana"/>
              </a:rPr>
              <a:t>ig</a:t>
            </a:r>
            <a:r>
              <a:rPr sz="1350" dirty="0">
                <a:latin typeface="Verdana"/>
                <a:cs typeface="Verdana"/>
              </a:rPr>
              <a:t>n</a:t>
            </a:r>
            <a:r>
              <a:rPr sz="1350" spc="-125" dirty="0">
                <a:latin typeface="Verdana"/>
                <a:cs typeface="Verdana"/>
              </a:rPr>
              <a:t> </a:t>
            </a:r>
            <a:r>
              <a:rPr sz="1350" spc="-60" dirty="0">
                <a:latin typeface="Verdana"/>
                <a:cs typeface="Verdana"/>
              </a:rPr>
              <a:t>titl</a:t>
            </a:r>
            <a:r>
              <a:rPr sz="1350" dirty="0">
                <a:latin typeface="Verdana"/>
                <a:cs typeface="Verdana"/>
              </a:rPr>
              <a:t>e</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65" dirty="0">
                <a:latin typeface="Verdana"/>
                <a:cs typeface="Verdana"/>
              </a:rPr>
              <a:t>A</a:t>
            </a:r>
            <a:r>
              <a:rPr sz="1350" spc="-60" dirty="0">
                <a:latin typeface="Verdana"/>
                <a:cs typeface="Verdana"/>
              </a:rPr>
              <a:t>d</a:t>
            </a:r>
            <a:r>
              <a:rPr sz="1350" dirty="0">
                <a:latin typeface="Verdana"/>
                <a:cs typeface="Verdana"/>
              </a:rPr>
              <a:t>d</a:t>
            </a:r>
            <a:r>
              <a:rPr sz="1350" spc="-120" dirty="0">
                <a:latin typeface="Verdana"/>
                <a:cs typeface="Verdana"/>
              </a:rPr>
              <a:t> </a:t>
            </a:r>
            <a:r>
              <a:rPr sz="1350" spc="-60" dirty="0">
                <a:latin typeface="Verdana"/>
                <a:cs typeface="Verdana"/>
              </a:rPr>
              <a:t>t</a:t>
            </a:r>
            <a:r>
              <a:rPr sz="1350" spc="-65" dirty="0">
                <a:latin typeface="Verdana"/>
                <a:cs typeface="Verdana"/>
              </a:rPr>
              <a:t>hum</a:t>
            </a:r>
            <a:r>
              <a:rPr sz="1350" spc="-60" dirty="0">
                <a:latin typeface="Verdana"/>
                <a:cs typeface="Verdana"/>
              </a:rPr>
              <a:t>b</a:t>
            </a:r>
            <a:r>
              <a:rPr sz="1350" spc="-65" dirty="0">
                <a:latin typeface="Verdana"/>
                <a:cs typeface="Verdana"/>
              </a:rPr>
              <a:t>na</a:t>
            </a:r>
            <a:r>
              <a:rPr sz="1350" spc="-60" dirty="0">
                <a:latin typeface="Verdana"/>
                <a:cs typeface="Verdana"/>
              </a:rPr>
              <a:t>i</a:t>
            </a:r>
            <a:r>
              <a:rPr sz="1350" dirty="0">
                <a:latin typeface="Verdana"/>
                <a:cs typeface="Verdana"/>
              </a:rPr>
              <a:t>l</a:t>
            </a:r>
            <a:r>
              <a:rPr sz="1350" spc="-120" dirty="0">
                <a:latin typeface="Verdana"/>
                <a:cs typeface="Verdana"/>
              </a:rPr>
              <a:t> </a:t>
            </a:r>
            <a:r>
              <a:rPr sz="1350" dirty="0">
                <a:latin typeface="Verdana"/>
                <a:cs typeface="Verdana"/>
              </a:rPr>
              <a:t>&amp;</a:t>
            </a:r>
            <a:r>
              <a:rPr sz="1350" spc="-120" dirty="0">
                <a:latin typeface="Verdana"/>
                <a:cs typeface="Verdana"/>
              </a:rPr>
              <a:t> </a:t>
            </a:r>
            <a:r>
              <a:rPr sz="1350" spc="-60" dirty="0">
                <a:latin typeface="Verdana"/>
                <a:cs typeface="Verdana"/>
              </a:rPr>
              <a:t>s</a:t>
            </a:r>
            <a:r>
              <a:rPr sz="1350" spc="-65" dirty="0">
                <a:latin typeface="Verdana"/>
                <a:cs typeface="Verdana"/>
              </a:rPr>
              <a:t>hor</a:t>
            </a:r>
            <a:r>
              <a:rPr sz="1350" dirty="0">
                <a:latin typeface="Verdana"/>
                <a:cs typeface="Verdana"/>
              </a:rPr>
              <a:t>t</a:t>
            </a:r>
            <a:r>
              <a:rPr sz="1350" spc="-120" dirty="0">
                <a:latin typeface="Verdana"/>
                <a:cs typeface="Verdana"/>
              </a:rPr>
              <a:t> </a:t>
            </a:r>
            <a:r>
              <a:rPr sz="1350" spc="-60" dirty="0">
                <a:latin typeface="Verdana"/>
                <a:cs typeface="Verdana"/>
              </a:rPr>
              <a:t>t</a:t>
            </a:r>
            <a:r>
              <a:rPr sz="1350" spc="-65" dirty="0">
                <a:latin typeface="Verdana"/>
                <a:cs typeface="Verdana"/>
              </a:rPr>
              <a:t>ext</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65" dirty="0">
                <a:latin typeface="Verdana"/>
                <a:cs typeface="Verdana"/>
              </a:rPr>
              <a:t>A</a:t>
            </a:r>
            <a:r>
              <a:rPr sz="1350" spc="-60" dirty="0">
                <a:latin typeface="Verdana"/>
                <a:cs typeface="Verdana"/>
              </a:rPr>
              <a:t>d</a:t>
            </a:r>
            <a:r>
              <a:rPr sz="1350" dirty="0">
                <a:latin typeface="Verdana"/>
                <a:cs typeface="Verdana"/>
              </a:rPr>
              <a:t>d</a:t>
            </a:r>
            <a:r>
              <a:rPr sz="1350" spc="-120" dirty="0">
                <a:latin typeface="Verdana"/>
                <a:cs typeface="Verdana"/>
              </a:rPr>
              <a:t> </a:t>
            </a:r>
            <a:r>
              <a:rPr sz="1350" spc="-60" dirty="0">
                <a:latin typeface="Verdana"/>
                <a:cs typeface="Verdana"/>
              </a:rPr>
              <a:t>d</a:t>
            </a:r>
            <a:r>
              <a:rPr sz="1350" spc="-65" dirty="0">
                <a:latin typeface="Verdana"/>
                <a:cs typeface="Verdana"/>
              </a:rPr>
              <a:t>e</a:t>
            </a:r>
            <a:r>
              <a:rPr sz="1350" spc="-60" dirty="0">
                <a:latin typeface="Verdana"/>
                <a:cs typeface="Verdana"/>
              </a:rPr>
              <a:t>sc</a:t>
            </a:r>
            <a:r>
              <a:rPr sz="1350" spc="-65" dirty="0">
                <a:latin typeface="Verdana"/>
                <a:cs typeface="Verdana"/>
              </a:rPr>
              <a:t>r</a:t>
            </a:r>
            <a:r>
              <a:rPr sz="1350" spc="-60" dirty="0">
                <a:latin typeface="Verdana"/>
                <a:cs typeface="Verdana"/>
              </a:rPr>
              <a:t>ipti</a:t>
            </a:r>
            <a:r>
              <a:rPr sz="1350" spc="-65" dirty="0">
                <a:latin typeface="Verdana"/>
                <a:cs typeface="Verdana"/>
              </a:rPr>
              <a:t>o</a:t>
            </a:r>
            <a:r>
              <a:rPr sz="1350" dirty="0">
                <a:latin typeface="Verdana"/>
                <a:cs typeface="Verdana"/>
              </a:rPr>
              <a:t>n</a:t>
            </a:r>
            <a:r>
              <a:rPr sz="1350" spc="-125" dirty="0">
                <a:latin typeface="Verdana"/>
                <a:cs typeface="Verdana"/>
              </a:rPr>
              <a:t> </a:t>
            </a:r>
            <a:r>
              <a:rPr sz="1350" spc="-60" dirty="0">
                <a:latin typeface="Verdana"/>
                <a:cs typeface="Verdana"/>
              </a:rPr>
              <a:t>t</a:t>
            </a:r>
            <a:r>
              <a:rPr sz="1350" spc="-65" dirty="0">
                <a:latin typeface="Verdana"/>
                <a:cs typeface="Verdana"/>
              </a:rPr>
              <a:t>ex</a:t>
            </a:r>
            <a:r>
              <a:rPr sz="1350" spc="-60" dirty="0">
                <a:latin typeface="Verdana"/>
                <a:cs typeface="Verdana"/>
              </a:rPr>
              <a:t>t</a:t>
            </a:r>
            <a:r>
              <a:rPr sz="1350" dirty="0">
                <a:latin typeface="Verdana"/>
                <a:cs typeface="Verdana"/>
              </a:rPr>
              <a:t>s</a:t>
            </a:r>
            <a:endParaRPr sz="1350">
              <a:latin typeface="Verdana"/>
              <a:cs typeface="Verdana"/>
            </a:endParaRPr>
          </a:p>
          <a:p>
            <a:pPr marL="548005" indent="-285750">
              <a:lnSpc>
                <a:spcPct val="100000"/>
              </a:lnSpc>
              <a:spcBef>
                <a:spcPts val="5"/>
              </a:spcBef>
              <a:buFont typeface="Wingdings"/>
              <a:buChar char="■"/>
              <a:tabLst>
                <a:tab pos="547370" algn="l"/>
                <a:tab pos="548005" algn="l"/>
              </a:tabLst>
            </a:pPr>
            <a:r>
              <a:rPr sz="1350" spc="-65" dirty="0">
                <a:latin typeface="Verdana"/>
                <a:cs typeface="Verdana"/>
              </a:rPr>
              <a:t>A</a:t>
            </a:r>
            <a:r>
              <a:rPr sz="1350" spc="-60" dirty="0">
                <a:latin typeface="Verdana"/>
                <a:cs typeface="Verdana"/>
              </a:rPr>
              <a:t>d</a:t>
            </a:r>
            <a:r>
              <a:rPr sz="1350" dirty="0">
                <a:latin typeface="Verdana"/>
                <a:cs typeface="Verdana"/>
              </a:rPr>
              <a:t>d</a:t>
            </a:r>
            <a:r>
              <a:rPr sz="1350" spc="-120" dirty="0">
                <a:latin typeface="Verdana"/>
                <a:cs typeface="Verdana"/>
              </a:rPr>
              <a:t> </a:t>
            </a:r>
            <a:r>
              <a:rPr sz="1350" spc="-60" dirty="0">
                <a:latin typeface="Verdana"/>
                <a:cs typeface="Verdana"/>
              </a:rPr>
              <a:t>g</a:t>
            </a:r>
            <a:r>
              <a:rPr sz="1350" spc="-85" dirty="0">
                <a:latin typeface="Verdana"/>
                <a:cs typeface="Verdana"/>
              </a:rPr>
              <a:t>r</a:t>
            </a:r>
            <a:r>
              <a:rPr sz="1350" spc="-65" dirty="0">
                <a:latin typeface="Verdana"/>
                <a:cs typeface="Verdana"/>
              </a:rPr>
              <a:t>a</a:t>
            </a:r>
            <a:r>
              <a:rPr sz="1350" spc="-60" dirty="0">
                <a:latin typeface="Verdana"/>
                <a:cs typeface="Verdana"/>
              </a:rPr>
              <a:t>p</a:t>
            </a:r>
            <a:r>
              <a:rPr sz="1350" spc="-65" dirty="0">
                <a:latin typeface="Verdana"/>
                <a:cs typeface="Verdana"/>
              </a:rPr>
              <a:t>h</a:t>
            </a:r>
            <a:r>
              <a:rPr sz="1350" spc="-60" dirty="0">
                <a:latin typeface="Verdana"/>
                <a:cs typeface="Verdana"/>
              </a:rPr>
              <a:t>ic</a:t>
            </a:r>
            <a:r>
              <a:rPr sz="1350" dirty="0">
                <a:latin typeface="Verdana"/>
                <a:cs typeface="Verdana"/>
              </a:rPr>
              <a:t>s</a:t>
            </a:r>
            <a:r>
              <a:rPr sz="1350" spc="-120" dirty="0">
                <a:latin typeface="Verdana"/>
                <a:cs typeface="Verdana"/>
              </a:rPr>
              <a:t> </a:t>
            </a:r>
            <a:r>
              <a:rPr sz="1350" dirty="0">
                <a:latin typeface="Verdana"/>
                <a:cs typeface="Verdana"/>
              </a:rPr>
              <a:t>&amp;</a:t>
            </a:r>
            <a:r>
              <a:rPr sz="1350" spc="-120" dirty="0">
                <a:latin typeface="Verdana"/>
                <a:cs typeface="Verdana"/>
              </a:rPr>
              <a:t> </a:t>
            </a:r>
            <a:r>
              <a:rPr sz="1350" spc="-60" dirty="0">
                <a:latin typeface="Verdana"/>
                <a:cs typeface="Verdana"/>
              </a:rPr>
              <a:t>pict</a:t>
            </a:r>
            <a:r>
              <a:rPr sz="1350" spc="-65" dirty="0">
                <a:latin typeface="Verdana"/>
                <a:cs typeface="Verdana"/>
              </a:rPr>
              <a:t>ures</a:t>
            </a:r>
            <a:endParaRPr sz="1350">
              <a:latin typeface="Verdana"/>
              <a:cs typeface="Verdana"/>
            </a:endParaRPr>
          </a:p>
          <a:p>
            <a:pPr marL="548005" indent="-285750">
              <a:lnSpc>
                <a:spcPct val="100000"/>
              </a:lnSpc>
              <a:spcBef>
                <a:spcPts val="50"/>
              </a:spcBef>
              <a:buFont typeface="Wingdings"/>
              <a:buChar char="■"/>
              <a:tabLst>
                <a:tab pos="547370" algn="l"/>
                <a:tab pos="548005" algn="l"/>
              </a:tabLst>
            </a:pPr>
            <a:r>
              <a:rPr sz="1350" spc="-65" dirty="0">
                <a:latin typeface="Verdana"/>
                <a:cs typeface="Verdana"/>
              </a:rPr>
              <a:t>A</a:t>
            </a:r>
            <a:r>
              <a:rPr sz="1350" spc="-60" dirty="0">
                <a:latin typeface="Verdana"/>
                <a:cs typeface="Verdana"/>
              </a:rPr>
              <a:t>d</a:t>
            </a:r>
            <a:r>
              <a:rPr sz="1350" dirty="0">
                <a:latin typeface="Verdana"/>
                <a:cs typeface="Verdana"/>
              </a:rPr>
              <a:t>d</a:t>
            </a:r>
            <a:r>
              <a:rPr sz="1350" spc="-120" dirty="0">
                <a:latin typeface="Verdana"/>
                <a:cs typeface="Verdana"/>
              </a:rPr>
              <a:t> </a:t>
            </a:r>
            <a:r>
              <a:rPr sz="1350" spc="-65" dirty="0">
                <a:latin typeface="Verdana"/>
                <a:cs typeface="Verdana"/>
              </a:rPr>
              <a:t>re</a:t>
            </a:r>
            <a:r>
              <a:rPr sz="1350" spc="-75" dirty="0">
                <a:latin typeface="Verdana"/>
                <a:cs typeface="Verdana"/>
              </a:rPr>
              <a:t>w</a:t>
            </a:r>
            <a:r>
              <a:rPr sz="1350" spc="-65" dirty="0">
                <a:latin typeface="Verdana"/>
                <a:cs typeface="Verdana"/>
              </a:rPr>
              <a:t>ar</a:t>
            </a:r>
            <a:r>
              <a:rPr sz="1350" spc="-60" dirty="0">
                <a:latin typeface="Verdana"/>
                <a:cs typeface="Verdana"/>
              </a:rPr>
              <a:t>d</a:t>
            </a:r>
            <a:r>
              <a:rPr sz="1350" dirty="0">
                <a:latin typeface="Verdana"/>
                <a:cs typeface="Verdana"/>
              </a:rPr>
              <a:t>s</a:t>
            </a:r>
            <a:endParaRPr sz="1350">
              <a:latin typeface="Verdana"/>
              <a:cs typeface="Verdana"/>
            </a:endParaRPr>
          </a:p>
          <a:p>
            <a:pPr marL="548005" indent="-285750">
              <a:lnSpc>
                <a:spcPct val="100000"/>
              </a:lnSpc>
              <a:spcBef>
                <a:spcPts val="90"/>
              </a:spcBef>
              <a:buFont typeface="Wingdings"/>
              <a:buChar char="■"/>
              <a:tabLst>
                <a:tab pos="547370" algn="l"/>
                <a:tab pos="548005" algn="l"/>
              </a:tabLst>
            </a:pPr>
            <a:r>
              <a:rPr sz="1350" spc="-65" dirty="0">
                <a:latin typeface="Verdana"/>
                <a:cs typeface="Verdana"/>
              </a:rPr>
              <a:t>A</a:t>
            </a:r>
            <a:r>
              <a:rPr sz="1350" spc="-60" dirty="0">
                <a:latin typeface="Verdana"/>
                <a:cs typeface="Verdana"/>
              </a:rPr>
              <a:t>d</a:t>
            </a:r>
            <a:r>
              <a:rPr sz="1350" dirty="0">
                <a:latin typeface="Verdana"/>
                <a:cs typeface="Verdana"/>
              </a:rPr>
              <a:t>d</a:t>
            </a:r>
            <a:r>
              <a:rPr sz="1350" spc="-120" dirty="0">
                <a:latin typeface="Verdana"/>
                <a:cs typeface="Verdana"/>
              </a:rPr>
              <a:t> </a:t>
            </a:r>
            <a:r>
              <a:rPr sz="1350" spc="-75" dirty="0">
                <a:latin typeface="Verdana"/>
                <a:cs typeface="Verdana"/>
              </a:rPr>
              <a:t>y</a:t>
            </a:r>
            <a:r>
              <a:rPr sz="1350" spc="-65" dirty="0">
                <a:latin typeface="Verdana"/>
                <a:cs typeface="Verdana"/>
              </a:rPr>
              <a:t>ou</a:t>
            </a:r>
            <a:r>
              <a:rPr sz="1350" dirty="0">
                <a:latin typeface="Verdana"/>
                <a:cs typeface="Verdana"/>
              </a:rPr>
              <a:t>r</a:t>
            </a:r>
            <a:r>
              <a:rPr sz="1350" spc="-125" dirty="0">
                <a:latin typeface="Verdana"/>
                <a:cs typeface="Verdana"/>
              </a:rPr>
              <a:t> </a:t>
            </a:r>
            <a:r>
              <a:rPr sz="1350" spc="-60" dirty="0">
                <a:latin typeface="Verdana"/>
                <a:cs typeface="Verdana"/>
              </a:rPr>
              <a:t>team</a:t>
            </a:r>
            <a:endParaRPr sz="1350">
              <a:latin typeface="Verdana"/>
              <a:cs typeface="Verdana"/>
            </a:endParaRPr>
          </a:p>
          <a:p>
            <a:pPr marL="548005" indent="-285750">
              <a:lnSpc>
                <a:spcPct val="100000"/>
              </a:lnSpc>
              <a:spcBef>
                <a:spcPts val="75"/>
              </a:spcBef>
              <a:buFont typeface="Wingdings"/>
              <a:buChar char="■"/>
              <a:tabLst>
                <a:tab pos="547370" algn="l"/>
                <a:tab pos="548005" algn="l"/>
              </a:tabLst>
            </a:pPr>
            <a:r>
              <a:rPr sz="1350" spc="-60" dirty="0">
                <a:latin typeface="Verdana"/>
                <a:cs typeface="Verdana"/>
              </a:rPr>
              <a:t>Uploa</a:t>
            </a:r>
            <a:r>
              <a:rPr sz="1350" dirty="0">
                <a:latin typeface="Verdana"/>
                <a:cs typeface="Verdana"/>
              </a:rPr>
              <a:t>d</a:t>
            </a:r>
            <a:r>
              <a:rPr sz="1350" spc="-120" dirty="0">
                <a:latin typeface="Verdana"/>
                <a:cs typeface="Verdana"/>
              </a:rPr>
              <a:t> </a:t>
            </a:r>
            <a:r>
              <a:rPr sz="1350" spc="-65" dirty="0">
                <a:latin typeface="Verdana"/>
                <a:cs typeface="Verdana"/>
              </a:rPr>
              <a:t>campa</a:t>
            </a:r>
            <a:r>
              <a:rPr sz="1350" spc="-60" dirty="0">
                <a:latin typeface="Verdana"/>
                <a:cs typeface="Verdana"/>
              </a:rPr>
              <a:t>i</a:t>
            </a:r>
            <a:r>
              <a:rPr sz="1350" spc="-65" dirty="0">
                <a:latin typeface="Verdana"/>
                <a:cs typeface="Verdana"/>
              </a:rPr>
              <a:t>g</a:t>
            </a:r>
            <a:r>
              <a:rPr sz="1350" dirty="0">
                <a:latin typeface="Verdana"/>
                <a:cs typeface="Verdana"/>
              </a:rPr>
              <a:t>n</a:t>
            </a:r>
            <a:r>
              <a:rPr sz="1350" spc="-120" dirty="0">
                <a:latin typeface="Verdana"/>
                <a:cs typeface="Verdana"/>
              </a:rPr>
              <a:t> </a:t>
            </a:r>
            <a:r>
              <a:rPr sz="1350" spc="-60" dirty="0">
                <a:latin typeface="Verdana"/>
                <a:cs typeface="Verdana"/>
              </a:rPr>
              <a:t>vi</a:t>
            </a:r>
            <a:r>
              <a:rPr sz="1350" spc="-65" dirty="0">
                <a:latin typeface="Verdana"/>
                <a:cs typeface="Verdana"/>
              </a:rPr>
              <a:t>deo</a:t>
            </a:r>
            <a:endParaRPr sz="1350">
              <a:latin typeface="Verdana"/>
              <a:cs typeface="Verdana"/>
            </a:endParaRPr>
          </a:p>
          <a:p>
            <a:pPr marL="548005" indent="-285750">
              <a:lnSpc>
                <a:spcPct val="100000"/>
              </a:lnSpc>
              <a:spcBef>
                <a:spcPts val="5"/>
              </a:spcBef>
              <a:buFont typeface="Wingdings"/>
              <a:buChar char="■"/>
              <a:tabLst>
                <a:tab pos="547370" algn="l"/>
                <a:tab pos="548005" algn="l"/>
              </a:tabLst>
            </a:pPr>
            <a:r>
              <a:rPr sz="1350" spc="-60" dirty="0">
                <a:latin typeface="Verdana"/>
                <a:cs typeface="Verdana"/>
              </a:rPr>
              <a:t>Uploa</a:t>
            </a:r>
            <a:r>
              <a:rPr sz="1350" dirty="0">
                <a:latin typeface="Verdana"/>
                <a:cs typeface="Verdana"/>
              </a:rPr>
              <a:t>d</a:t>
            </a:r>
            <a:r>
              <a:rPr sz="1350" spc="-125" dirty="0">
                <a:latin typeface="Verdana"/>
                <a:cs typeface="Verdana"/>
              </a:rPr>
              <a:t> </a:t>
            </a:r>
            <a:r>
              <a:rPr sz="1350" spc="-60" dirty="0">
                <a:latin typeface="Verdana"/>
                <a:cs typeface="Verdana"/>
              </a:rPr>
              <a:t>businesspl</a:t>
            </a:r>
            <a:r>
              <a:rPr sz="1350" spc="-65" dirty="0">
                <a:latin typeface="Verdana"/>
                <a:cs typeface="Verdana"/>
              </a:rPr>
              <a:t>a</a:t>
            </a:r>
            <a:r>
              <a:rPr sz="1350" spc="-60" dirty="0">
                <a:latin typeface="Verdana"/>
                <a:cs typeface="Verdana"/>
              </a:rPr>
              <a:t>n</a:t>
            </a:r>
            <a:r>
              <a:rPr sz="1350" dirty="0">
                <a:latin typeface="Verdana"/>
                <a:cs typeface="Verdana"/>
              </a:rPr>
              <a:t>*</a:t>
            </a:r>
            <a:endParaRPr sz="1350">
              <a:latin typeface="Verdana"/>
              <a:cs typeface="Verdana"/>
            </a:endParaRPr>
          </a:p>
          <a:p>
            <a:pPr marL="548005" indent="-285750">
              <a:lnSpc>
                <a:spcPct val="100000"/>
              </a:lnSpc>
              <a:spcBef>
                <a:spcPts val="55"/>
              </a:spcBef>
              <a:buFont typeface="Wingdings"/>
              <a:buChar char="■"/>
              <a:tabLst>
                <a:tab pos="547370" algn="l"/>
                <a:tab pos="548005" algn="l"/>
              </a:tabLst>
            </a:pPr>
            <a:r>
              <a:rPr sz="1350" spc="-210" dirty="0">
                <a:latin typeface="Verdana"/>
                <a:cs typeface="Verdana"/>
              </a:rPr>
              <a:t>T</a:t>
            </a:r>
            <a:r>
              <a:rPr sz="1350" spc="-65" dirty="0">
                <a:latin typeface="Verdana"/>
                <a:cs typeface="Verdana"/>
              </a:rPr>
              <a:t>es</a:t>
            </a:r>
            <a:r>
              <a:rPr sz="1350" dirty="0">
                <a:latin typeface="Verdana"/>
                <a:cs typeface="Verdana"/>
              </a:rPr>
              <a:t>t</a:t>
            </a:r>
            <a:r>
              <a:rPr sz="1350" spc="-125" dirty="0">
                <a:latin typeface="Verdana"/>
                <a:cs typeface="Verdana"/>
              </a:rPr>
              <a:t> </a:t>
            </a:r>
            <a:r>
              <a:rPr sz="1350" spc="-75" dirty="0">
                <a:latin typeface="Verdana"/>
                <a:cs typeface="Verdana"/>
              </a:rPr>
              <a:t>y</a:t>
            </a:r>
            <a:r>
              <a:rPr sz="1350" spc="-65" dirty="0">
                <a:latin typeface="Verdana"/>
                <a:cs typeface="Verdana"/>
              </a:rPr>
              <a:t>ou</a:t>
            </a:r>
            <a:r>
              <a:rPr sz="1350" dirty="0">
                <a:latin typeface="Verdana"/>
                <a:cs typeface="Verdana"/>
              </a:rPr>
              <a:t>r</a:t>
            </a:r>
            <a:r>
              <a:rPr sz="1350" spc="-120" dirty="0">
                <a:latin typeface="Verdana"/>
                <a:cs typeface="Verdana"/>
              </a:rPr>
              <a:t> </a:t>
            </a:r>
            <a:r>
              <a:rPr sz="1350" spc="-65" dirty="0">
                <a:latin typeface="Verdana"/>
                <a:cs typeface="Verdana"/>
              </a:rPr>
              <a:t>c</a:t>
            </a:r>
            <a:r>
              <a:rPr sz="1350" spc="-60" dirty="0">
                <a:latin typeface="Verdana"/>
                <a:cs typeface="Verdana"/>
              </a:rPr>
              <a:t>am</a:t>
            </a:r>
            <a:r>
              <a:rPr sz="1350" spc="-65" dirty="0">
                <a:latin typeface="Verdana"/>
                <a:cs typeface="Verdana"/>
              </a:rPr>
              <a:t>p</a:t>
            </a:r>
            <a:r>
              <a:rPr sz="1350" spc="-60" dirty="0">
                <a:latin typeface="Verdana"/>
                <a:cs typeface="Verdana"/>
              </a:rPr>
              <a:t>ai</a:t>
            </a:r>
            <a:r>
              <a:rPr sz="1350" spc="-65" dirty="0">
                <a:latin typeface="Verdana"/>
                <a:cs typeface="Verdana"/>
              </a:rPr>
              <a:t>g</a:t>
            </a:r>
            <a:r>
              <a:rPr sz="1350" dirty="0">
                <a:latin typeface="Verdana"/>
                <a:cs typeface="Verdana"/>
              </a:rPr>
              <a:t>n</a:t>
            </a:r>
            <a:r>
              <a:rPr sz="1350" spc="-120" dirty="0">
                <a:latin typeface="Verdana"/>
                <a:cs typeface="Verdana"/>
              </a:rPr>
              <a:t> </a:t>
            </a:r>
            <a:r>
              <a:rPr sz="1350" dirty="0">
                <a:latin typeface="Verdana"/>
                <a:cs typeface="Verdana"/>
              </a:rPr>
              <a:t>&amp;</a:t>
            </a:r>
            <a:r>
              <a:rPr sz="1350" spc="-120" dirty="0">
                <a:latin typeface="Verdana"/>
                <a:cs typeface="Verdana"/>
              </a:rPr>
              <a:t> </a:t>
            </a:r>
            <a:r>
              <a:rPr sz="1350" spc="-60" dirty="0">
                <a:latin typeface="Verdana"/>
                <a:cs typeface="Verdana"/>
              </a:rPr>
              <a:t>a</a:t>
            </a:r>
            <a:r>
              <a:rPr sz="1350" spc="-65" dirty="0">
                <a:latin typeface="Verdana"/>
                <a:cs typeface="Verdana"/>
              </a:rPr>
              <a:t>d</a:t>
            </a:r>
            <a:r>
              <a:rPr sz="1350" spc="-60" dirty="0">
                <a:latin typeface="Verdana"/>
                <a:cs typeface="Verdana"/>
              </a:rPr>
              <a:t>j</a:t>
            </a:r>
            <a:r>
              <a:rPr sz="1350" spc="-65" dirty="0">
                <a:latin typeface="Verdana"/>
                <a:cs typeface="Verdana"/>
              </a:rPr>
              <a:t>us</a:t>
            </a:r>
            <a:r>
              <a:rPr sz="1350" dirty="0">
                <a:latin typeface="Verdana"/>
                <a:cs typeface="Verdana"/>
              </a:rPr>
              <a:t>t</a:t>
            </a:r>
            <a:r>
              <a:rPr sz="1350" spc="-125" dirty="0">
                <a:latin typeface="Verdana"/>
                <a:cs typeface="Verdana"/>
              </a:rPr>
              <a:t> </a:t>
            </a:r>
            <a:r>
              <a:rPr sz="1350" spc="-60" dirty="0">
                <a:latin typeface="Verdana"/>
                <a:cs typeface="Verdana"/>
              </a:rPr>
              <a:t>i</a:t>
            </a:r>
            <a:r>
              <a:rPr sz="1350" dirty="0">
                <a:latin typeface="Verdana"/>
                <a:cs typeface="Verdana"/>
              </a:rPr>
              <a:t>t</a:t>
            </a:r>
            <a:endParaRPr sz="1350">
              <a:latin typeface="Verdana"/>
              <a:cs typeface="Verdana"/>
            </a:endParaRPr>
          </a:p>
          <a:p>
            <a:pPr marL="548005" indent="-285750">
              <a:lnSpc>
                <a:spcPct val="100000"/>
              </a:lnSpc>
              <a:spcBef>
                <a:spcPts val="80"/>
              </a:spcBef>
              <a:buFont typeface="Wingdings"/>
              <a:buChar char="■"/>
              <a:tabLst>
                <a:tab pos="547370" algn="l"/>
                <a:tab pos="548005" algn="l"/>
              </a:tabLst>
            </a:pPr>
            <a:r>
              <a:rPr sz="1350" spc="-60" dirty="0">
                <a:latin typeface="Verdana"/>
                <a:cs typeface="Verdana"/>
              </a:rPr>
              <a:t>Publis</a:t>
            </a:r>
            <a:r>
              <a:rPr sz="1350" dirty="0">
                <a:latin typeface="Verdana"/>
                <a:cs typeface="Verdana"/>
              </a:rPr>
              <a:t>h</a:t>
            </a:r>
            <a:r>
              <a:rPr sz="1350" spc="-125" dirty="0">
                <a:latin typeface="Verdana"/>
                <a:cs typeface="Verdana"/>
              </a:rPr>
              <a:t> </a:t>
            </a:r>
            <a:r>
              <a:rPr sz="1350" spc="-75" dirty="0">
                <a:latin typeface="Verdana"/>
                <a:cs typeface="Verdana"/>
              </a:rPr>
              <a:t>y</a:t>
            </a:r>
            <a:r>
              <a:rPr sz="1350" spc="-60" dirty="0">
                <a:latin typeface="Verdana"/>
                <a:cs typeface="Verdana"/>
              </a:rPr>
              <a:t>ou</a:t>
            </a:r>
            <a:r>
              <a:rPr sz="1350" dirty="0">
                <a:latin typeface="Verdana"/>
                <a:cs typeface="Verdana"/>
              </a:rPr>
              <a:t>r</a:t>
            </a:r>
            <a:r>
              <a:rPr sz="1350" spc="-125" dirty="0">
                <a:latin typeface="Verdana"/>
                <a:cs typeface="Verdana"/>
              </a:rPr>
              <a:t> </a:t>
            </a:r>
            <a:r>
              <a:rPr sz="1350" spc="-60" dirty="0">
                <a:latin typeface="Verdana"/>
                <a:cs typeface="Verdana"/>
              </a:rPr>
              <a:t>c</a:t>
            </a:r>
            <a:r>
              <a:rPr sz="1350" spc="-65" dirty="0">
                <a:latin typeface="Verdana"/>
                <a:cs typeface="Verdana"/>
              </a:rPr>
              <a:t>a</a:t>
            </a:r>
            <a:r>
              <a:rPr sz="1350" spc="-60" dirty="0">
                <a:latin typeface="Verdana"/>
                <a:cs typeface="Verdana"/>
              </a:rPr>
              <a:t>mp</a:t>
            </a:r>
            <a:r>
              <a:rPr sz="1350" spc="-65" dirty="0">
                <a:latin typeface="Verdana"/>
                <a:cs typeface="Verdana"/>
              </a:rPr>
              <a:t>aign</a:t>
            </a:r>
            <a:endParaRPr sz="1350">
              <a:latin typeface="Verdana"/>
              <a:cs typeface="Verdana"/>
            </a:endParaRPr>
          </a:p>
        </p:txBody>
      </p:sp>
      <p:sp>
        <p:nvSpPr>
          <p:cNvPr id="12" name="object 12"/>
          <p:cNvSpPr txBox="1"/>
          <p:nvPr/>
        </p:nvSpPr>
        <p:spPr>
          <a:xfrm>
            <a:off x="194242" y="6361952"/>
            <a:ext cx="8506460" cy="224154"/>
          </a:xfrm>
          <a:prstGeom prst="rect">
            <a:avLst/>
          </a:prstGeom>
        </p:spPr>
        <p:txBody>
          <a:bodyPr vert="horz" wrap="square" lIns="0" tIns="0" rIns="0" bIns="0" rtlCol="0">
            <a:spAutoFit/>
          </a:bodyPr>
          <a:lstStyle/>
          <a:p>
            <a:pPr marL="12700">
              <a:lnSpc>
                <a:spcPts val="1645"/>
              </a:lnSpc>
            </a:pPr>
            <a:r>
              <a:rPr sz="1400" i="1" spc="-5" dirty="0">
                <a:solidFill>
                  <a:srgbClr val="FFFFFF"/>
                </a:solidFill>
                <a:latin typeface="Arial"/>
                <a:cs typeface="Arial"/>
              </a:rPr>
              <a:t>There</a:t>
            </a:r>
            <a:r>
              <a:rPr sz="1400" i="1" dirty="0">
                <a:solidFill>
                  <a:srgbClr val="FFFFFF"/>
                </a:solidFill>
                <a:latin typeface="Arial"/>
                <a:cs typeface="Arial"/>
              </a:rPr>
              <a:t> are three</a:t>
            </a:r>
            <a:r>
              <a:rPr sz="1400" i="1" spc="5" dirty="0">
                <a:solidFill>
                  <a:srgbClr val="FFFFFF"/>
                </a:solidFill>
                <a:latin typeface="Arial"/>
                <a:cs typeface="Arial"/>
              </a:rPr>
              <a:t> </a:t>
            </a:r>
            <a:r>
              <a:rPr sz="1400" i="1" dirty="0">
                <a:solidFill>
                  <a:srgbClr val="FFFFFF"/>
                </a:solidFill>
                <a:latin typeface="Arial"/>
                <a:cs typeface="Arial"/>
              </a:rPr>
              <a:t>phases:</a:t>
            </a:r>
            <a:r>
              <a:rPr sz="1400" i="1" spc="-5" dirty="0">
                <a:solidFill>
                  <a:srgbClr val="FFFFFF"/>
                </a:solidFill>
                <a:latin typeface="Arial"/>
                <a:cs typeface="Arial"/>
              </a:rPr>
              <a:t> </a:t>
            </a:r>
            <a:r>
              <a:rPr sz="1400" i="1" dirty="0">
                <a:solidFill>
                  <a:srgbClr val="FFFFFF"/>
                </a:solidFill>
                <a:latin typeface="Arial"/>
                <a:cs typeface="Arial"/>
              </a:rPr>
              <a:t>the</a:t>
            </a:r>
            <a:r>
              <a:rPr sz="1400" i="1" spc="5" dirty="0">
                <a:solidFill>
                  <a:srgbClr val="FFFFFF"/>
                </a:solidFill>
                <a:latin typeface="Arial"/>
                <a:cs typeface="Arial"/>
              </a:rPr>
              <a:t> </a:t>
            </a:r>
            <a:r>
              <a:rPr sz="1400" i="1" dirty="0">
                <a:solidFill>
                  <a:srgbClr val="FFFFFF"/>
                </a:solidFill>
                <a:latin typeface="Arial"/>
                <a:cs typeface="Arial"/>
              </a:rPr>
              <a:t>pre-campaign phase,</a:t>
            </a:r>
            <a:r>
              <a:rPr sz="1400" i="1" spc="-5" dirty="0">
                <a:solidFill>
                  <a:srgbClr val="FFFFFF"/>
                </a:solidFill>
                <a:latin typeface="Arial"/>
                <a:cs typeface="Arial"/>
              </a:rPr>
              <a:t> </a:t>
            </a:r>
            <a:r>
              <a:rPr sz="1400" i="1" dirty="0">
                <a:solidFill>
                  <a:srgbClr val="FFFFFF"/>
                </a:solidFill>
                <a:latin typeface="Arial"/>
                <a:cs typeface="Arial"/>
              </a:rPr>
              <a:t>the</a:t>
            </a:r>
            <a:r>
              <a:rPr sz="1400" i="1" spc="5" dirty="0">
                <a:solidFill>
                  <a:srgbClr val="FFFFFF"/>
                </a:solidFill>
                <a:latin typeface="Arial"/>
                <a:cs typeface="Arial"/>
              </a:rPr>
              <a:t> </a:t>
            </a:r>
            <a:r>
              <a:rPr sz="1400" i="1" dirty="0">
                <a:solidFill>
                  <a:srgbClr val="FFFFFF"/>
                </a:solidFill>
                <a:latin typeface="Arial"/>
                <a:cs typeface="Arial"/>
              </a:rPr>
              <a:t>campaign-phase itself and a </a:t>
            </a:r>
            <a:r>
              <a:rPr sz="1400" i="1" spc="-5" dirty="0">
                <a:solidFill>
                  <a:srgbClr val="FFFFFF"/>
                </a:solidFill>
                <a:latin typeface="Arial"/>
                <a:cs typeface="Arial"/>
              </a:rPr>
              <a:t>post-campaigning-phase</a:t>
            </a:r>
            <a:endParaRPr sz="1400">
              <a:latin typeface="Arial"/>
              <a:cs typeface="Arial"/>
            </a:endParaRPr>
          </a:p>
        </p:txBody>
      </p:sp>
      <p:sp>
        <p:nvSpPr>
          <p:cNvPr id="9" name="object 9"/>
          <p:cNvSpPr txBox="1"/>
          <p:nvPr/>
        </p:nvSpPr>
        <p:spPr>
          <a:xfrm>
            <a:off x="1164906" y="2056383"/>
            <a:ext cx="2988945" cy="670560"/>
          </a:xfrm>
          <a:prstGeom prst="rect">
            <a:avLst/>
          </a:prstGeom>
          <a:solidFill>
            <a:schemeClr val="tx2">
              <a:lumMod val="40000"/>
              <a:lumOff val="60000"/>
            </a:schemeClr>
          </a:solidFill>
        </p:spPr>
        <p:txBody>
          <a:bodyPr vert="horz" wrap="square" lIns="0" tIns="149860" rIns="0" bIns="0" rtlCol="0">
            <a:spAutoFit/>
          </a:bodyPr>
          <a:lstStyle/>
          <a:p>
            <a:pPr marL="802005">
              <a:lnSpc>
                <a:spcPct val="100000"/>
              </a:lnSpc>
              <a:spcBef>
                <a:spcPts val="1180"/>
              </a:spcBef>
            </a:pPr>
            <a:r>
              <a:rPr sz="2400" b="1" spc="-5" dirty="0">
                <a:latin typeface="Arial"/>
                <a:cs typeface="Arial"/>
              </a:rPr>
              <a:t>IDENTIFY</a:t>
            </a:r>
            <a:endParaRPr sz="2400">
              <a:latin typeface="Arial"/>
              <a:cs typeface="Arial"/>
            </a:endParaRPr>
          </a:p>
        </p:txBody>
      </p:sp>
      <p:sp>
        <p:nvSpPr>
          <p:cNvPr id="10" name="object 10"/>
          <p:cNvSpPr txBox="1"/>
          <p:nvPr/>
        </p:nvSpPr>
        <p:spPr>
          <a:xfrm>
            <a:off x="4255294" y="2056383"/>
            <a:ext cx="3086100" cy="670560"/>
          </a:xfrm>
          <a:prstGeom prst="rect">
            <a:avLst/>
          </a:prstGeom>
          <a:solidFill>
            <a:schemeClr val="tx2">
              <a:lumMod val="40000"/>
              <a:lumOff val="60000"/>
            </a:schemeClr>
          </a:solidFill>
        </p:spPr>
        <p:txBody>
          <a:bodyPr vert="horz" wrap="square" lIns="0" tIns="149860" rIns="0" bIns="0" rtlCol="0">
            <a:spAutoFit/>
          </a:bodyPr>
          <a:lstStyle/>
          <a:p>
            <a:pPr marL="820419">
              <a:lnSpc>
                <a:spcPct val="100000"/>
              </a:lnSpc>
              <a:spcBef>
                <a:spcPts val="1180"/>
              </a:spcBef>
            </a:pPr>
            <a:r>
              <a:rPr sz="2400" b="1" spc="-30" dirty="0">
                <a:latin typeface="Arial"/>
                <a:cs typeface="Arial"/>
              </a:rPr>
              <a:t>PREPARE</a:t>
            </a:r>
            <a:endParaRPr sz="2400" dirty="0">
              <a:latin typeface="Arial"/>
              <a:cs typeface="Arial"/>
            </a:endParaRPr>
          </a:p>
        </p:txBody>
      </p:sp>
      <p:sp>
        <p:nvSpPr>
          <p:cNvPr id="11" name="object 11"/>
          <p:cNvSpPr txBox="1"/>
          <p:nvPr/>
        </p:nvSpPr>
        <p:spPr>
          <a:xfrm>
            <a:off x="7443025" y="2056383"/>
            <a:ext cx="3584575" cy="670560"/>
          </a:xfrm>
          <a:prstGeom prst="rect">
            <a:avLst/>
          </a:prstGeom>
          <a:solidFill>
            <a:schemeClr val="tx2">
              <a:lumMod val="40000"/>
              <a:lumOff val="60000"/>
            </a:schemeClr>
          </a:solidFill>
        </p:spPr>
        <p:txBody>
          <a:bodyPr vert="horz" wrap="square" lIns="0" tIns="149860" rIns="0" bIns="0" rtlCol="0">
            <a:spAutoFit/>
          </a:bodyPr>
          <a:lstStyle/>
          <a:p>
            <a:pPr marL="5715" algn="ctr">
              <a:lnSpc>
                <a:spcPct val="100000"/>
              </a:lnSpc>
              <a:spcBef>
                <a:spcPts val="1180"/>
              </a:spcBef>
            </a:pPr>
            <a:r>
              <a:rPr sz="2400" b="1" spc="-5" dirty="0">
                <a:latin typeface="Arial"/>
                <a:cs typeface="Arial"/>
              </a:rPr>
              <a:t>BUILD</a:t>
            </a:r>
            <a:endParaRPr sz="2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184400" y="698501"/>
            <a:ext cx="5460998" cy="5460998"/>
          </a:xfrm>
          <a:prstGeom prst="rect">
            <a:avLst/>
          </a:prstGeom>
        </p:spPr>
      </p:pic>
      <p:sp>
        <p:nvSpPr>
          <p:cNvPr id="5" name="object 5"/>
          <p:cNvSpPr txBox="1"/>
          <p:nvPr/>
        </p:nvSpPr>
        <p:spPr>
          <a:xfrm>
            <a:off x="8117837" y="2134299"/>
            <a:ext cx="3244850" cy="1689100"/>
          </a:xfrm>
          <a:prstGeom prst="rect">
            <a:avLst/>
          </a:prstGeom>
        </p:spPr>
        <p:txBody>
          <a:bodyPr vert="horz" wrap="square" lIns="0" tIns="45719" rIns="0" bIns="0" rtlCol="0">
            <a:spAutoFit/>
          </a:bodyPr>
          <a:lstStyle/>
          <a:p>
            <a:pPr marL="12700" marR="5080" lvl="0" indent="0" algn="l" defTabSz="914400" rtl="0" eaLnBrk="1" fontAlgn="auto" latinLnBrk="0" hangingPunct="1">
              <a:lnSpc>
                <a:spcPct val="89200"/>
              </a:lnSpc>
              <a:spcBef>
                <a:spcPts val="359"/>
              </a:spcBef>
              <a:spcAft>
                <a:spcPts val="0"/>
              </a:spcAft>
              <a:buClrTx/>
              <a:buSzTx/>
              <a:buFontTx/>
              <a:buNone/>
              <a:tabLst/>
              <a:defRPr/>
            </a:pPr>
            <a:r>
              <a:rPr kumimoji="0" sz="2000" b="0" i="0" u="none" strike="noStrike" kern="1200" cap="none" spc="-20" normalizeH="0" baseline="0" noProof="0" dirty="0">
                <a:ln>
                  <a:noFill/>
                </a:ln>
                <a:solidFill>
                  <a:schemeClr val="tx2">
                    <a:lumMod val="40000"/>
                    <a:lumOff val="60000"/>
                  </a:schemeClr>
                </a:solidFill>
                <a:effectLst/>
                <a:uLnTx/>
                <a:uFillTx/>
                <a:latin typeface="Arial"/>
                <a:ea typeface="+mn-ea"/>
                <a:cs typeface="Arial"/>
              </a:rPr>
              <a:t>Venice</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Municipality</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will</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co-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invest 50% of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the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4 most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funded projects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out of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those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collected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in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the field</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of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environmental</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protection,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ethical</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tourism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and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proximity</a:t>
            </a:r>
            <a:endPar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p:txBody>
      </p:sp>
      <p:sp>
        <p:nvSpPr>
          <p:cNvPr id="6" name="object 6"/>
          <p:cNvSpPr txBox="1"/>
          <p:nvPr/>
        </p:nvSpPr>
        <p:spPr>
          <a:xfrm>
            <a:off x="140976" y="6379707"/>
            <a:ext cx="8506460" cy="205184"/>
          </a:xfrm>
          <a:prstGeom prst="rect">
            <a:avLst/>
          </a:prstGeom>
        </p:spPr>
        <p:txBody>
          <a:bodyPr vert="horz" wrap="square" lIns="0" tIns="0" rIns="0" bIns="0" rtlCol="0">
            <a:spAutoFit/>
          </a:bodyPr>
          <a:lstStyle/>
          <a:p>
            <a:pPr marL="12700" marR="0" lvl="0" indent="0" algn="l" defTabSz="914400" rtl="0" eaLnBrk="1" fontAlgn="auto" latinLnBrk="0" hangingPunct="1">
              <a:lnSpc>
                <a:spcPts val="1645"/>
              </a:lnSpc>
              <a:spcBef>
                <a:spcPts val="0"/>
              </a:spcBef>
              <a:spcAft>
                <a:spcPts val="0"/>
              </a:spcAft>
              <a:buClrTx/>
              <a:buSzTx/>
              <a:buFontTx/>
              <a:buNone/>
              <a:tabLst/>
              <a:defRPr/>
            </a:pPr>
            <a:r>
              <a:rPr kumimoji="0" sz="1400" b="0" i="1" u="none" strike="noStrike" kern="1200" cap="none" spc="-5" normalizeH="0" baseline="0" noProof="0" dirty="0">
                <a:ln>
                  <a:noFill/>
                </a:ln>
                <a:effectLst/>
                <a:uLnTx/>
                <a:uFillTx/>
                <a:latin typeface="Arial"/>
                <a:ea typeface="+mn-ea"/>
                <a:cs typeface="Arial"/>
              </a:rPr>
              <a:t>There</a:t>
            </a:r>
            <a:r>
              <a:rPr kumimoji="0" sz="1400" b="0" i="1" u="none" strike="noStrike" kern="1200" cap="none" spc="0" normalizeH="0" baseline="0" noProof="0" dirty="0">
                <a:ln>
                  <a:noFill/>
                </a:ln>
                <a:effectLst/>
                <a:uLnTx/>
                <a:uFillTx/>
                <a:latin typeface="Arial"/>
                <a:ea typeface="+mn-ea"/>
                <a:cs typeface="Arial"/>
              </a:rPr>
              <a:t> are three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phases:</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pre-campaign phase,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campaign-phase itself and a </a:t>
            </a:r>
            <a:r>
              <a:rPr kumimoji="0" sz="1400" b="0" i="1" u="none" strike="noStrike" kern="1200" cap="none" spc="-5" normalizeH="0" baseline="0" noProof="0" dirty="0">
                <a:ln>
                  <a:noFill/>
                </a:ln>
                <a:effectLst/>
                <a:uLnTx/>
                <a:uFillTx/>
                <a:latin typeface="Arial"/>
                <a:ea typeface="+mn-ea"/>
                <a:cs typeface="Arial"/>
              </a:rPr>
              <a:t>post-campaigning-phase</a:t>
            </a:r>
            <a:endParaRPr kumimoji="0" sz="1400" b="0" i="0" u="none" strike="noStrike" kern="1200" cap="none" spc="0" normalizeH="0" baseline="0" noProof="0" dirty="0">
              <a:ln>
                <a:noFill/>
              </a:ln>
              <a:effectLst/>
              <a:uLnTx/>
              <a:uFillTx/>
              <a:latin typeface="Arial"/>
              <a:ea typeface="+mn-e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473200" y="1930210"/>
            <a:ext cx="6432179" cy="3673173"/>
          </a:xfrm>
          <a:prstGeom prst="rect">
            <a:avLst/>
          </a:prstGeom>
        </p:spPr>
      </p:pic>
      <p:sp>
        <p:nvSpPr>
          <p:cNvPr id="5" name="object 5"/>
          <p:cNvSpPr txBox="1"/>
          <p:nvPr/>
        </p:nvSpPr>
        <p:spPr>
          <a:xfrm>
            <a:off x="8194037" y="3241739"/>
            <a:ext cx="3244850" cy="596900"/>
          </a:xfrm>
          <a:prstGeom prst="rect">
            <a:avLst/>
          </a:prstGeom>
        </p:spPr>
        <p:txBody>
          <a:bodyPr vert="horz" wrap="square" lIns="0" tIns="53340" rIns="0" bIns="0" rtlCol="0">
            <a:spAutoFit/>
          </a:bodyPr>
          <a:lstStyle/>
          <a:p>
            <a:pPr marL="12700" marR="5080" lvl="0" indent="0" algn="l" defTabSz="914400" rtl="0" eaLnBrk="1" fontAlgn="auto" latinLnBrk="0" hangingPunct="1">
              <a:lnSpc>
                <a:spcPts val="2100"/>
              </a:lnSpc>
              <a:spcBef>
                <a:spcPts val="420"/>
              </a:spcBef>
              <a:spcAft>
                <a:spcPts val="0"/>
              </a:spcAft>
              <a:buClrTx/>
              <a:buSzTx/>
              <a:buFontTx/>
              <a:buNone/>
              <a:tabLst/>
              <a:defRPr/>
            </a:pP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China</a:t>
            </a:r>
            <a:r>
              <a:rPr kumimoji="0" sz="2000" b="0" i="0" u="none" strike="noStrike" kern="1200" cap="none" spc="-1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uses</a:t>
            </a:r>
            <a:r>
              <a:rPr kumimoji="0" sz="2000" b="0" i="0" u="none" strike="noStrike" kern="1200" cap="none" spc="-1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crowdfunding</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for </a:t>
            </a:r>
            <a:r>
              <a:rPr kumimoji="0" sz="2000" b="0" i="0" u="none" strike="noStrike" kern="1200" cap="none" spc="-54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great</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20" normalizeH="0" baseline="0" noProof="0" dirty="0">
                <a:ln>
                  <a:noFill/>
                </a:ln>
                <a:solidFill>
                  <a:schemeClr val="tx2">
                    <a:lumMod val="40000"/>
                    <a:lumOff val="60000"/>
                  </a:schemeClr>
                </a:solidFill>
                <a:effectLst/>
                <a:uLnTx/>
                <a:uFillTx/>
                <a:latin typeface="Arial"/>
                <a:ea typeface="+mn-ea"/>
                <a:cs typeface="Arial"/>
              </a:rPr>
              <a:t>Wall</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 Restoration</a:t>
            </a:r>
            <a:endPar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p:txBody>
      </p:sp>
      <p:sp>
        <p:nvSpPr>
          <p:cNvPr id="6" name="object 6"/>
          <p:cNvSpPr txBox="1"/>
          <p:nvPr/>
        </p:nvSpPr>
        <p:spPr>
          <a:xfrm>
            <a:off x="513839" y="5736027"/>
            <a:ext cx="8506460" cy="205184"/>
          </a:xfrm>
          <a:prstGeom prst="rect">
            <a:avLst/>
          </a:prstGeom>
        </p:spPr>
        <p:txBody>
          <a:bodyPr vert="horz" wrap="square" lIns="0" tIns="0" rIns="0" bIns="0" rtlCol="0">
            <a:spAutoFit/>
          </a:bodyPr>
          <a:lstStyle/>
          <a:p>
            <a:pPr marL="12700" marR="0" lvl="0" indent="0" algn="l" defTabSz="914400" rtl="0" eaLnBrk="1" fontAlgn="auto" latinLnBrk="0" hangingPunct="1">
              <a:lnSpc>
                <a:spcPts val="1645"/>
              </a:lnSpc>
              <a:spcBef>
                <a:spcPts val="0"/>
              </a:spcBef>
              <a:spcAft>
                <a:spcPts val="0"/>
              </a:spcAft>
              <a:buClrTx/>
              <a:buSzTx/>
              <a:buFontTx/>
              <a:buNone/>
              <a:tabLst/>
              <a:defRPr/>
            </a:pPr>
            <a:r>
              <a:rPr kumimoji="0" sz="1400" b="0" i="1" u="none" strike="noStrike" kern="1200" cap="none" spc="-5" normalizeH="0" baseline="0" noProof="0" dirty="0">
                <a:ln>
                  <a:noFill/>
                </a:ln>
                <a:effectLst/>
                <a:uLnTx/>
                <a:uFillTx/>
                <a:latin typeface="Arial"/>
                <a:ea typeface="+mn-ea"/>
                <a:cs typeface="Arial"/>
              </a:rPr>
              <a:t>There</a:t>
            </a:r>
            <a:r>
              <a:rPr kumimoji="0" sz="1400" b="0" i="1" u="none" strike="noStrike" kern="1200" cap="none" spc="0" normalizeH="0" baseline="0" noProof="0" dirty="0">
                <a:ln>
                  <a:noFill/>
                </a:ln>
                <a:effectLst/>
                <a:uLnTx/>
                <a:uFillTx/>
                <a:latin typeface="Arial"/>
                <a:ea typeface="+mn-ea"/>
                <a:cs typeface="Arial"/>
              </a:rPr>
              <a:t> are three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phases:</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pre-campaign phase,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campaign-phase itself and a </a:t>
            </a:r>
            <a:r>
              <a:rPr kumimoji="0" sz="1400" b="0" i="1" u="none" strike="noStrike" kern="1200" cap="none" spc="-5" normalizeH="0" baseline="0" noProof="0" dirty="0">
                <a:ln>
                  <a:noFill/>
                </a:ln>
                <a:effectLst/>
                <a:uLnTx/>
                <a:uFillTx/>
                <a:latin typeface="Arial"/>
                <a:ea typeface="+mn-ea"/>
                <a:cs typeface="Arial"/>
              </a:rPr>
              <a:t>post-campaigning-phase</a:t>
            </a:r>
            <a:endParaRPr kumimoji="0" sz="1400" b="0" i="0" u="none" strike="noStrike" kern="1200" cap="none" spc="0" normalizeH="0" baseline="0" noProof="0" dirty="0">
              <a:ln>
                <a:noFill/>
              </a:ln>
              <a:effectLst/>
              <a:uLnTx/>
              <a:uFillTx/>
              <a:latin typeface="Arial"/>
              <a:ea typeface="+mn-ea"/>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833" y="1090515"/>
            <a:ext cx="11469707" cy="742864"/>
          </a:xfrm>
        </p:spPr>
        <p:txBody>
          <a:bodyPr>
            <a:normAutofit/>
          </a:bodyPr>
          <a:lstStyle/>
          <a:p>
            <a:r>
              <a:rPr lang="en-GB" sz="3600" dirty="0"/>
              <a:t>Traditional Funding Options</a:t>
            </a:r>
          </a:p>
        </p:txBody>
      </p:sp>
      <p:sp>
        <p:nvSpPr>
          <p:cNvPr id="6" name="Foliennummernplatzhalter 5"/>
          <p:cNvSpPr>
            <a:spLocks noGrp="1"/>
          </p:cNvSpPr>
          <p:nvPr>
            <p:ph type="sldNum" sz="quarter" idx="12"/>
          </p:nvPr>
        </p:nvSpPr>
        <p:spPr/>
        <p:txBody>
          <a:bodyPr/>
          <a:lstStyle/>
          <a:p>
            <a:fld id="{E68C68F6-CEB4-C040-B3A3-CADDD499EB7C}" type="slidenum">
              <a:rPr lang="de-DE" smtClean="0"/>
              <a:pPr/>
              <a:t>3</a:t>
            </a:fld>
            <a:endParaRPr lang="de-DE" dirty="0"/>
          </a:p>
        </p:txBody>
      </p:sp>
      <p:sp>
        <p:nvSpPr>
          <p:cNvPr id="11" name="Content Placeholder 2"/>
          <p:cNvSpPr txBox="1">
            <a:spLocks/>
          </p:cNvSpPr>
          <p:nvPr/>
        </p:nvSpPr>
        <p:spPr>
          <a:xfrm>
            <a:off x="992576" y="3270149"/>
            <a:ext cx="2607733" cy="10646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Friends &amp; Family</a:t>
            </a:r>
            <a:endParaRPr lang="pl-PL" sz="2267" b="1" dirty="0">
              <a:solidFill>
                <a:schemeClr val="tx1">
                  <a:lumMod val="65000"/>
                  <a:lumOff val="35000"/>
                </a:schemeClr>
              </a:solidFill>
            </a:endParaRPr>
          </a:p>
        </p:txBody>
      </p:sp>
      <p:sp>
        <p:nvSpPr>
          <p:cNvPr id="12" name="Content Placeholder 2"/>
          <p:cNvSpPr txBox="1">
            <a:spLocks/>
          </p:cNvSpPr>
          <p:nvPr/>
        </p:nvSpPr>
        <p:spPr>
          <a:xfrm>
            <a:off x="3600310" y="3259501"/>
            <a:ext cx="2605617" cy="10646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Bank Loans</a:t>
            </a:r>
          </a:p>
        </p:txBody>
      </p:sp>
      <p:sp>
        <p:nvSpPr>
          <p:cNvPr id="13" name="Content Placeholder 2"/>
          <p:cNvSpPr txBox="1">
            <a:spLocks/>
          </p:cNvSpPr>
          <p:nvPr/>
        </p:nvSpPr>
        <p:spPr>
          <a:xfrm>
            <a:off x="6326876" y="3321547"/>
            <a:ext cx="2605616" cy="1151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Angel Investments &amp; Venture Capital</a:t>
            </a:r>
          </a:p>
        </p:txBody>
      </p:sp>
      <p:sp>
        <p:nvSpPr>
          <p:cNvPr id="14" name="Content Placeholder 2"/>
          <p:cNvSpPr txBox="1">
            <a:spLocks/>
          </p:cNvSpPr>
          <p:nvPr/>
        </p:nvSpPr>
        <p:spPr>
          <a:xfrm>
            <a:off x="9311828" y="3323545"/>
            <a:ext cx="2605616" cy="1151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Equity</a:t>
            </a:r>
            <a:endParaRPr lang="pl-PL" sz="2267" b="1" dirty="0">
              <a:solidFill>
                <a:schemeClr val="tx1">
                  <a:lumMod val="65000"/>
                  <a:lumOff val="35000"/>
                </a:schemeClr>
              </a:solidFill>
            </a:endParaRPr>
          </a:p>
        </p:txBody>
      </p:sp>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9844" y="1879093"/>
            <a:ext cx="1606437" cy="14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994" y="1932491"/>
            <a:ext cx="1377623" cy="130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2568" y="1997563"/>
            <a:ext cx="1251381" cy="129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83423" y="2072190"/>
            <a:ext cx="1262427" cy="13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feil nach rechts 19"/>
          <p:cNvSpPr/>
          <p:nvPr/>
        </p:nvSpPr>
        <p:spPr>
          <a:xfrm rot="10800000" flipV="1">
            <a:off x="1189371" y="4023748"/>
            <a:ext cx="9810615" cy="724920"/>
          </a:xfrm>
          <a:prstGeom prst="rightArrow">
            <a:avLst>
              <a:gd name="adj1" fmla="val 50000"/>
              <a:gd name="adj2" fmla="val 43701"/>
            </a:avLst>
          </a:prstGeom>
          <a:gradFill>
            <a:gsLst>
              <a:gs pos="0">
                <a:schemeClr val="accent1">
                  <a:lumMod val="5000"/>
                  <a:lumOff val="95000"/>
                </a:schemeClr>
              </a:gs>
              <a:gs pos="45000">
                <a:schemeClr val="accent1">
                  <a:lumMod val="30000"/>
                  <a:lumOff val="70000"/>
                </a:schemeClr>
              </a:gs>
            </a:gsLst>
            <a:lin ang="5400000" scaled="1"/>
          </a:gra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AU" sz="2400" b="1" dirty="0">
                <a:solidFill>
                  <a:schemeClr val="tx1">
                    <a:lumMod val="65000"/>
                    <a:lumOff val="35000"/>
                  </a:schemeClr>
                </a:solidFill>
              </a:rPr>
              <a:t>Probability of Approval </a:t>
            </a:r>
          </a:p>
        </p:txBody>
      </p:sp>
      <p:sp>
        <p:nvSpPr>
          <p:cNvPr id="23" name="Pfeil nach rechts 22"/>
          <p:cNvSpPr/>
          <p:nvPr/>
        </p:nvSpPr>
        <p:spPr>
          <a:xfrm rot="10800000" flipH="1" flipV="1">
            <a:off x="1264282" y="5130836"/>
            <a:ext cx="9806409" cy="769741"/>
          </a:xfrm>
          <a:prstGeom prst="rightArrow">
            <a:avLst>
              <a:gd name="adj1" fmla="val 50000"/>
              <a:gd name="adj2" fmla="val 43701"/>
            </a:avLst>
          </a:prstGeom>
          <a:gradFill>
            <a:gsLst>
              <a:gs pos="0">
                <a:schemeClr val="accent1">
                  <a:lumMod val="5000"/>
                  <a:lumOff val="95000"/>
                </a:schemeClr>
              </a:gs>
              <a:gs pos="45000">
                <a:schemeClr val="accent1">
                  <a:lumMod val="30000"/>
                  <a:lumOff val="70000"/>
                </a:schemeClr>
              </a:gs>
            </a:gsLst>
            <a:lin ang="5400000" scaled="1"/>
          </a:gra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AU" sz="2400" b="1" dirty="0">
                <a:solidFill>
                  <a:schemeClr val="tx1">
                    <a:lumMod val="65000"/>
                    <a:lumOff val="35000"/>
                  </a:schemeClr>
                </a:solidFill>
              </a:rPr>
              <a:t>Average Funding </a:t>
            </a:r>
          </a:p>
        </p:txBody>
      </p:sp>
      <p:sp>
        <p:nvSpPr>
          <p:cNvPr id="24" name="Content Placeholder 2"/>
          <p:cNvSpPr txBox="1">
            <a:spLocks/>
          </p:cNvSpPr>
          <p:nvPr/>
        </p:nvSpPr>
        <p:spPr>
          <a:xfrm>
            <a:off x="1113844" y="4610487"/>
            <a:ext cx="2607733" cy="5991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57%</a:t>
            </a:r>
            <a:endParaRPr lang="pl-PL" sz="2267" b="1" dirty="0">
              <a:solidFill>
                <a:schemeClr val="tx1">
                  <a:lumMod val="65000"/>
                  <a:lumOff val="35000"/>
                </a:schemeClr>
              </a:solidFill>
            </a:endParaRPr>
          </a:p>
        </p:txBody>
      </p:sp>
      <p:sp>
        <p:nvSpPr>
          <p:cNvPr id="25" name="Content Placeholder 2"/>
          <p:cNvSpPr txBox="1">
            <a:spLocks/>
          </p:cNvSpPr>
          <p:nvPr/>
        </p:nvSpPr>
        <p:spPr>
          <a:xfrm>
            <a:off x="3585725" y="4619525"/>
            <a:ext cx="2605617" cy="5991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0.016%</a:t>
            </a:r>
          </a:p>
        </p:txBody>
      </p:sp>
      <p:sp>
        <p:nvSpPr>
          <p:cNvPr id="26" name="Content Placeholder 2"/>
          <p:cNvSpPr txBox="1">
            <a:spLocks/>
          </p:cNvSpPr>
          <p:nvPr/>
        </p:nvSpPr>
        <p:spPr>
          <a:xfrm>
            <a:off x="6312291" y="4681571"/>
            <a:ext cx="2605616" cy="6479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0.0091%</a:t>
            </a:r>
          </a:p>
        </p:txBody>
      </p:sp>
      <p:sp>
        <p:nvSpPr>
          <p:cNvPr id="27" name="Content Placeholder 2"/>
          <p:cNvSpPr txBox="1">
            <a:spLocks/>
          </p:cNvSpPr>
          <p:nvPr/>
        </p:nvSpPr>
        <p:spPr>
          <a:xfrm>
            <a:off x="9297243" y="4683570"/>
            <a:ext cx="2605616" cy="6479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0.00004%</a:t>
            </a:r>
            <a:endParaRPr lang="pl-PL" sz="2267" b="1" dirty="0">
              <a:solidFill>
                <a:schemeClr val="tx1">
                  <a:lumMod val="65000"/>
                  <a:lumOff val="35000"/>
                </a:schemeClr>
              </a:solidFill>
            </a:endParaRPr>
          </a:p>
        </p:txBody>
      </p:sp>
      <p:sp>
        <p:nvSpPr>
          <p:cNvPr id="34" name="Content Placeholder 2"/>
          <p:cNvSpPr txBox="1">
            <a:spLocks/>
          </p:cNvSpPr>
          <p:nvPr/>
        </p:nvSpPr>
        <p:spPr>
          <a:xfrm>
            <a:off x="1113844" y="5746588"/>
            <a:ext cx="2607733" cy="5991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$17k</a:t>
            </a:r>
            <a:endParaRPr lang="pl-PL" sz="2267" b="1" dirty="0">
              <a:solidFill>
                <a:schemeClr val="tx1">
                  <a:lumMod val="65000"/>
                  <a:lumOff val="35000"/>
                </a:schemeClr>
              </a:solidFill>
            </a:endParaRPr>
          </a:p>
        </p:txBody>
      </p:sp>
      <p:sp>
        <p:nvSpPr>
          <p:cNvPr id="35" name="Content Placeholder 2"/>
          <p:cNvSpPr txBox="1">
            <a:spLocks/>
          </p:cNvSpPr>
          <p:nvPr/>
        </p:nvSpPr>
        <p:spPr>
          <a:xfrm>
            <a:off x="3585725" y="5755627"/>
            <a:ext cx="2605617" cy="5991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$145k</a:t>
            </a:r>
          </a:p>
        </p:txBody>
      </p:sp>
      <p:sp>
        <p:nvSpPr>
          <p:cNvPr id="36" name="Content Placeholder 2"/>
          <p:cNvSpPr txBox="1">
            <a:spLocks/>
          </p:cNvSpPr>
          <p:nvPr/>
        </p:nvSpPr>
        <p:spPr>
          <a:xfrm>
            <a:off x="6312291" y="5817673"/>
            <a:ext cx="2605616" cy="6479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$500k</a:t>
            </a:r>
          </a:p>
        </p:txBody>
      </p:sp>
      <p:sp>
        <p:nvSpPr>
          <p:cNvPr id="37" name="Content Placeholder 2"/>
          <p:cNvSpPr txBox="1">
            <a:spLocks/>
          </p:cNvSpPr>
          <p:nvPr/>
        </p:nvSpPr>
        <p:spPr>
          <a:xfrm>
            <a:off x="9297243" y="5819671"/>
            <a:ext cx="2605616" cy="6479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$10M+</a:t>
            </a:r>
            <a:endParaRPr lang="pl-PL" sz="2267" b="1" dirty="0">
              <a:solidFill>
                <a:schemeClr val="tx1">
                  <a:lumMod val="65000"/>
                  <a:lumOff val="35000"/>
                </a:schemeClr>
              </a:solidFill>
            </a:endParaRPr>
          </a:p>
        </p:txBody>
      </p:sp>
    </p:spTree>
    <p:extLst>
      <p:ext uri="{BB962C8B-B14F-4D97-AF65-F5344CB8AC3E}">
        <p14:creationId xmlns:p14="http://schemas.microsoft.com/office/powerpoint/2010/main" val="130394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4" grpId="0"/>
      <p:bldP spid="25" grpId="0"/>
      <p:bldP spid="26" grpId="0"/>
      <p:bldP spid="27"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089542" y="1371601"/>
            <a:ext cx="5783107" cy="4114798"/>
          </a:xfrm>
          <a:prstGeom prst="rect">
            <a:avLst/>
          </a:prstGeom>
        </p:spPr>
      </p:pic>
      <p:sp>
        <p:nvSpPr>
          <p:cNvPr id="5" name="object 5"/>
          <p:cNvSpPr txBox="1"/>
          <p:nvPr/>
        </p:nvSpPr>
        <p:spPr>
          <a:xfrm>
            <a:off x="8219437" y="2976879"/>
            <a:ext cx="3503929" cy="876300"/>
          </a:xfrm>
          <a:prstGeom prst="rect">
            <a:avLst/>
          </a:prstGeom>
        </p:spPr>
        <p:txBody>
          <a:bodyPr vert="horz" wrap="square" lIns="0" tIns="44450" rIns="0" bIns="0" rtlCol="0">
            <a:spAutoFit/>
          </a:bodyPr>
          <a:lstStyle/>
          <a:p>
            <a:pPr marL="12700" marR="5080" lvl="0" indent="0" algn="l" defTabSz="914400" rtl="0" eaLnBrk="1" fontAlgn="auto" latinLnBrk="0" hangingPunct="1">
              <a:lnSpc>
                <a:spcPct val="89600"/>
              </a:lnSpc>
              <a:spcBef>
                <a:spcPts val="350"/>
              </a:spcBef>
              <a:spcAft>
                <a:spcPts val="0"/>
              </a:spcAft>
              <a:buClrTx/>
              <a:buSzTx/>
              <a:buFontTx/>
              <a:buNone/>
              <a:tabLst/>
              <a:defRPr/>
            </a:pPr>
            <a:r>
              <a:rPr kumimoji="0" sz="2000" b="0" i="0" u="none" strike="noStrike" kern="1200" cap="none" spc="-35" normalizeH="0" baseline="0" noProof="0" dirty="0">
                <a:ln>
                  <a:noFill/>
                </a:ln>
                <a:solidFill>
                  <a:schemeClr val="tx2">
                    <a:lumMod val="40000"/>
                    <a:lumOff val="60000"/>
                  </a:schemeClr>
                </a:solidFill>
                <a:effectLst/>
                <a:uLnTx/>
                <a:uFillTx/>
                <a:latin typeface="Arial"/>
                <a:ea typeface="+mn-ea"/>
                <a:cs typeface="Arial"/>
              </a:rPr>
              <a:t>Yokkye</a:t>
            </a:r>
            <a:r>
              <a:rPr kumimoji="0" sz="2000" b="0" i="0" u="none" strike="noStrike" kern="1200" cap="none" spc="-1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allows</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the creation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of</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a </a:t>
            </a:r>
            <a:r>
              <a:rPr kumimoji="0" sz="2000" b="0" i="0" u="none" strike="noStrike" kern="1200" cap="none" spc="-545"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network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of local guides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for </a:t>
            </a:r>
            <a:r>
              <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proximity</a:t>
            </a:r>
            <a:r>
              <a:rPr kumimoji="0" sz="2000" b="0" i="0" u="none" strike="noStrike" kern="1200" cap="none" spc="-10" normalizeH="0" baseline="0" noProof="0" dirty="0">
                <a:ln>
                  <a:noFill/>
                </a:ln>
                <a:solidFill>
                  <a:schemeClr val="tx2">
                    <a:lumMod val="40000"/>
                    <a:lumOff val="60000"/>
                  </a:schemeClr>
                </a:solidFill>
                <a:effectLst/>
                <a:uLnTx/>
                <a:uFillTx/>
                <a:latin typeface="Arial"/>
                <a:ea typeface="+mn-ea"/>
                <a:cs typeface="Arial"/>
              </a:rPr>
              <a:t> </a:t>
            </a:r>
            <a:r>
              <a:rPr kumimoji="0" sz="2000" b="0" i="0" u="none" strike="noStrike" kern="1200" cap="none" spc="-5" normalizeH="0" baseline="0" noProof="0" dirty="0">
                <a:ln>
                  <a:noFill/>
                </a:ln>
                <a:solidFill>
                  <a:schemeClr val="tx2">
                    <a:lumMod val="40000"/>
                    <a:lumOff val="60000"/>
                  </a:schemeClr>
                </a:solidFill>
                <a:effectLst/>
                <a:uLnTx/>
                <a:uFillTx/>
                <a:latin typeface="Arial"/>
                <a:ea typeface="+mn-ea"/>
                <a:cs typeface="Arial"/>
              </a:rPr>
              <a:t>tourism</a:t>
            </a:r>
            <a:endParaRPr kumimoji="0" sz="2000" b="0" i="0" u="none" strike="noStrike" kern="1200" cap="none" spc="0" normalizeH="0" baseline="0" noProof="0" dirty="0">
              <a:ln>
                <a:noFill/>
              </a:ln>
              <a:solidFill>
                <a:schemeClr val="tx2">
                  <a:lumMod val="40000"/>
                  <a:lumOff val="60000"/>
                </a:schemeClr>
              </a:solidFill>
              <a:effectLst/>
              <a:uLnTx/>
              <a:uFillTx/>
              <a:latin typeface="Arial"/>
              <a:ea typeface="+mn-ea"/>
              <a:cs typeface="Arial"/>
            </a:endParaRPr>
          </a:p>
        </p:txBody>
      </p:sp>
      <p:sp>
        <p:nvSpPr>
          <p:cNvPr id="6" name="object 6"/>
          <p:cNvSpPr txBox="1"/>
          <p:nvPr/>
        </p:nvSpPr>
        <p:spPr>
          <a:xfrm>
            <a:off x="531594" y="5713882"/>
            <a:ext cx="8506460" cy="205184"/>
          </a:xfrm>
          <a:prstGeom prst="rect">
            <a:avLst/>
          </a:prstGeom>
        </p:spPr>
        <p:txBody>
          <a:bodyPr vert="horz" wrap="square" lIns="0" tIns="0" rIns="0" bIns="0" rtlCol="0">
            <a:spAutoFit/>
          </a:bodyPr>
          <a:lstStyle/>
          <a:p>
            <a:pPr marL="12700" marR="0" lvl="0" indent="0" algn="l" defTabSz="914400" rtl="0" eaLnBrk="1" fontAlgn="auto" latinLnBrk="0" hangingPunct="1">
              <a:lnSpc>
                <a:spcPts val="1645"/>
              </a:lnSpc>
              <a:spcBef>
                <a:spcPts val="0"/>
              </a:spcBef>
              <a:spcAft>
                <a:spcPts val="0"/>
              </a:spcAft>
              <a:buClrTx/>
              <a:buSzTx/>
              <a:buFontTx/>
              <a:buNone/>
              <a:tabLst/>
              <a:defRPr/>
            </a:pPr>
            <a:r>
              <a:rPr kumimoji="0" sz="1400" b="0" i="1" u="none" strike="noStrike" kern="1200" cap="none" spc="-5" normalizeH="0" baseline="0" noProof="0" dirty="0">
                <a:ln>
                  <a:noFill/>
                </a:ln>
                <a:effectLst/>
                <a:uLnTx/>
                <a:uFillTx/>
                <a:latin typeface="Arial"/>
                <a:ea typeface="+mn-ea"/>
                <a:cs typeface="Arial"/>
              </a:rPr>
              <a:t>There</a:t>
            </a:r>
            <a:r>
              <a:rPr kumimoji="0" sz="1400" b="0" i="1" u="none" strike="noStrike" kern="1200" cap="none" spc="0" normalizeH="0" baseline="0" noProof="0" dirty="0">
                <a:ln>
                  <a:noFill/>
                </a:ln>
                <a:effectLst/>
                <a:uLnTx/>
                <a:uFillTx/>
                <a:latin typeface="Arial"/>
                <a:ea typeface="+mn-ea"/>
                <a:cs typeface="Arial"/>
              </a:rPr>
              <a:t> are three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phases:</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pre-campaign phase,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campaign-phase itself and a </a:t>
            </a:r>
            <a:r>
              <a:rPr kumimoji="0" sz="1400" b="0" i="1" u="none" strike="noStrike" kern="1200" cap="none" spc="-5" normalizeH="0" baseline="0" noProof="0" dirty="0">
                <a:ln>
                  <a:noFill/>
                </a:ln>
                <a:effectLst/>
                <a:uLnTx/>
                <a:uFillTx/>
                <a:latin typeface="Arial"/>
                <a:ea typeface="+mn-ea"/>
                <a:cs typeface="Arial"/>
              </a:rPr>
              <a:t>post-campaigning-phase</a:t>
            </a:r>
            <a:endParaRPr kumimoji="0" sz="1400" b="0" i="0" u="none" strike="noStrike" kern="1200" cap="none" spc="0" normalizeH="0" baseline="0" noProof="0" dirty="0">
              <a:ln>
                <a:noFill/>
              </a:ln>
              <a:effectLst/>
              <a:uLnTx/>
              <a:uFillTx/>
              <a:latin typeface="Arial"/>
              <a:ea typeface="+mn-ea"/>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09987" y="2301524"/>
            <a:ext cx="2805430" cy="2103120"/>
          </a:xfrm>
          <a:prstGeom prst="rect">
            <a:avLst/>
          </a:prstGeom>
        </p:spPr>
        <p:txBody>
          <a:bodyPr vert="horz" wrap="square" lIns="0" tIns="24130" rIns="0" bIns="0" rtlCol="0">
            <a:spAutoFit/>
          </a:bodyPr>
          <a:lstStyle/>
          <a:p>
            <a:pPr marL="12700" marR="36195" lvl="0" indent="0" algn="l" defTabSz="914400" rtl="0" eaLnBrk="1" fontAlgn="auto" latinLnBrk="0" hangingPunct="1">
              <a:lnSpc>
                <a:spcPts val="1200"/>
              </a:lnSpc>
              <a:spcBef>
                <a:spcPts val="190"/>
              </a:spcBef>
              <a:spcAft>
                <a:spcPts val="0"/>
              </a:spcAft>
              <a:buClrTx/>
              <a:buSzTx/>
              <a:buFontTx/>
              <a:buNone/>
              <a:tabLst/>
              <a:defRPr/>
            </a:pPr>
            <a:r>
              <a:rPr kumimoji="0" sz="1050" b="1" i="0" u="none" strike="noStrike" kern="1200" cap="none" spc="0" normalizeH="0" baseline="0" noProof="0" dirty="0">
                <a:ln>
                  <a:noFill/>
                </a:ln>
                <a:solidFill>
                  <a:srgbClr val="202124"/>
                </a:solidFill>
                <a:effectLst/>
                <a:uLnTx/>
                <a:uFillTx/>
                <a:latin typeface="Arial"/>
                <a:ea typeface="+mn-ea"/>
                <a:cs typeface="Arial"/>
              </a:rPr>
              <a:t>Raise</a:t>
            </a:r>
            <a:r>
              <a:rPr kumimoji="0" sz="1050" b="1" i="0" u="none" strike="noStrike" kern="1200" cap="none" spc="-10" normalizeH="0" baseline="0" noProof="0" dirty="0">
                <a:ln>
                  <a:noFill/>
                </a:ln>
                <a:solidFill>
                  <a:srgbClr val="202124"/>
                </a:solidFill>
                <a:effectLst/>
                <a:uLnTx/>
                <a:uFillTx/>
                <a:latin typeface="Arial"/>
                <a:ea typeface="+mn-ea"/>
                <a:cs typeface="Arial"/>
              </a:rPr>
              <a:t> </a:t>
            </a:r>
            <a:r>
              <a:rPr kumimoji="0" sz="1050" b="1" i="0" u="none" strike="noStrike" kern="1200" cap="none" spc="-5" normalizeH="0" baseline="0" noProof="0" dirty="0">
                <a:ln>
                  <a:noFill/>
                </a:ln>
                <a:solidFill>
                  <a:srgbClr val="202124"/>
                </a:solidFill>
                <a:effectLst/>
                <a:uLnTx/>
                <a:uFillTx/>
                <a:latin typeface="Arial"/>
                <a:ea typeface="+mn-ea"/>
                <a:cs typeface="Arial"/>
              </a:rPr>
              <a:t>funds </a:t>
            </a:r>
            <a:r>
              <a:rPr kumimoji="0" sz="1050" b="1" i="0" u="none" strike="noStrike" kern="1200" cap="none" spc="0" normalizeH="0" baseline="0" noProof="0" dirty="0">
                <a:ln>
                  <a:noFill/>
                </a:ln>
                <a:solidFill>
                  <a:srgbClr val="202124"/>
                </a:solidFill>
                <a:effectLst/>
                <a:uLnTx/>
                <a:uFillTx/>
                <a:latin typeface="Arial"/>
                <a:ea typeface="+mn-ea"/>
                <a:cs typeface="Arial"/>
              </a:rPr>
              <a:t>to</a:t>
            </a:r>
            <a:r>
              <a:rPr kumimoji="0" sz="1050" b="1" i="0" u="none" strike="noStrike" kern="1200" cap="none" spc="-15" normalizeH="0" baseline="0" noProof="0" dirty="0">
                <a:ln>
                  <a:noFill/>
                </a:ln>
                <a:solidFill>
                  <a:srgbClr val="202124"/>
                </a:solidFill>
                <a:effectLst/>
                <a:uLnTx/>
                <a:uFillTx/>
                <a:latin typeface="Arial"/>
                <a:ea typeface="+mn-ea"/>
                <a:cs typeface="Arial"/>
              </a:rPr>
              <a:t> </a:t>
            </a:r>
            <a:r>
              <a:rPr kumimoji="0" sz="1050" b="1" i="0" u="none" strike="noStrike" kern="1200" cap="none" spc="0" normalizeH="0" baseline="0" noProof="0" dirty="0">
                <a:ln>
                  <a:noFill/>
                </a:ln>
                <a:solidFill>
                  <a:srgbClr val="202124"/>
                </a:solidFill>
                <a:effectLst/>
                <a:uLnTx/>
                <a:uFillTx/>
                <a:latin typeface="Arial"/>
                <a:ea typeface="+mn-ea"/>
                <a:cs typeface="Arial"/>
              </a:rPr>
              <a:t>support</a:t>
            </a:r>
            <a:r>
              <a:rPr kumimoji="0" sz="1050" b="1" i="0" u="none" strike="noStrike" kern="1200" cap="none" spc="-10" normalizeH="0" baseline="0" noProof="0" dirty="0">
                <a:ln>
                  <a:noFill/>
                </a:ln>
                <a:solidFill>
                  <a:srgbClr val="202124"/>
                </a:solidFill>
                <a:effectLst/>
                <a:uLnTx/>
                <a:uFillTx/>
                <a:latin typeface="Arial"/>
                <a:ea typeface="+mn-ea"/>
                <a:cs typeface="Arial"/>
              </a:rPr>
              <a:t> </a:t>
            </a:r>
            <a:r>
              <a:rPr kumimoji="0" sz="1050" b="1" i="0" u="none" strike="noStrike" kern="1200" cap="none" spc="0" normalizeH="0" baseline="0" noProof="0" dirty="0">
                <a:ln>
                  <a:noFill/>
                </a:ln>
                <a:solidFill>
                  <a:srgbClr val="202124"/>
                </a:solidFill>
                <a:effectLst/>
                <a:uLnTx/>
                <a:uFillTx/>
                <a:latin typeface="Arial"/>
                <a:ea typeface="+mn-ea"/>
                <a:cs typeface="Arial"/>
              </a:rPr>
              <a:t>a</a:t>
            </a:r>
            <a:r>
              <a:rPr kumimoji="0" sz="1050" b="1" i="0" u="none" strike="noStrike" kern="1200" cap="none" spc="-10" normalizeH="0" baseline="0" noProof="0" dirty="0">
                <a:ln>
                  <a:noFill/>
                </a:ln>
                <a:solidFill>
                  <a:srgbClr val="202124"/>
                </a:solidFill>
                <a:effectLst/>
                <a:uLnTx/>
                <a:uFillTx/>
                <a:latin typeface="Arial"/>
                <a:ea typeface="+mn-ea"/>
                <a:cs typeface="Arial"/>
              </a:rPr>
              <a:t> </a:t>
            </a:r>
            <a:r>
              <a:rPr kumimoji="0" sz="1050" b="1" i="0" u="none" strike="noStrike" kern="1200" cap="none" spc="-5" normalizeH="0" baseline="0" noProof="0" dirty="0">
                <a:ln>
                  <a:noFill/>
                </a:ln>
                <a:solidFill>
                  <a:srgbClr val="202124"/>
                </a:solidFill>
                <a:effectLst/>
                <a:uLnTx/>
                <a:uFillTx/>
                <a:latin typeface="Arial"/>
                <a:ea typeface="+mn-ea"/>
                <a:cs typeface="Arial"/>
              </a:rPr>
              <a:t>tourist</a:t>
            </a:r>
            <a:r>
              <a:rPr kumimoji="0" sz="1050" b="1" i="0" u="none" strike="noStrike" kern="1200" cap="none" spc="-10" normalizeH="0" baseline="0" noProof="0" dirty="0">
                <a:ln>
                  <a:noFill/>
                </a:ln>
                <a:solidFill>
                  <a:srgbClr val="202124"/>
                </a:solidFill>
                <a:effectLst/>
                <a:uLnTx/>
                <a:uFillTx/>
                <a:latin typeface="Arial"/>
                <a:ea typeface="+mn-ea"/>
                <a:cs typeface="Arial"/>
              </a:rPr>
              <a:t> </a:t>
            </a:r>
            <a:r>
              <a:rPr kumimoji="0" sz="1050" b="1" i="0" u="none" strike="noStrike" kern="1200" cap="none" spc="0" normalizeH="0" baseline="0" noProof="0" dirty="0">
                <a:ln>
                  <a:noFill/>
                </a:ln>
                <a:solidFill>
                  <a:srgbClr val="202124"/>
                </a:solidFill>
                <a:effectLst/>
                <a:uLnTx/>
                <a:uFillTx/>
                <a:latin typeface="Arial"/>
                <a:ea typeface="+mn-ea"/>
                <a:cs typeface="Arial"/>
              </a:rPr>
              <a:t>complex</a:t>
            </a:r>
            <a:r>
              <a:rPr kumimoji="0" sz="1050" b="1" i="0" u="none" strike="noStrike" kern="1200" cap="none" spc="-5" normalizeH="0" baseline="0" noProof="0" dirty="0">
                <a:ln>
                  <a:noFill/>
                </a:ln>
                <a:solidFill>
                  <a:srgbClr val="202124"/>
                </a:solidFill>
                <a:effectLst/>
                <a:uLnTx/>
                <a:uFillTx/>
                <a:latin typeface="Arial"/>
                <a:ea typeface="+mn-ea"/>
                <a:cs typeface="Arial"/>
              </a:rPr>
              <a:t> </a:t>
            </a:r>
            <a:r>
              <a:rPr kumimoji="0" sz="1050" b="1" i="0" u="none" strike="noStrike" kern="1200" cap="none" spc="0" normalizeH="0" baseline="0" noProof="0" dirty="0">
                <a:ln>
                  <a:noFill/>
                </a:ln>
                <a:solidFill>
                  <a:srgbClr val="202124"/>
                </a:solidFill>
                <a:effectLst/>
                <a:uLnTx/>
                <a:uFillTx/>
                <a:latin typeface="Arial"/>
                <a:ea typeface="+mn-ea"/>
                <a:cs typeface="Arial"/>
              </a:rPr>
              <a:t>in </a:t>
            </a:r>
            <a:r>
              <a:rPr kumimoji="0" sz="1050" b="1" i="0" u="none" strike="noStrike" kern="1200" cap="none" spc="-280" normalizeH="0" baseline="0" noProof="0" dirty="0">
                <a:ln>
                  <a:noFill/>
                </a:ln>
                <a:solidFill>
                  <a:srgbClr val="202124"/>
                </a:solidFill>
                <a:effectLst/>
                <a:uLnTx/>
                <a:uFillTx/>
                <a:latin typeface="Arial"/>
                <a:ea typeface="+mn-ea"/>
                <a:cs typeface="Arial"/>
              </a:rPr>
              <a:t> </a:t>
            </a:r>
            <a:r>
              <a:rPr kumimoji="0" sz="1050" b="1" i="0" u="none" strike="noStrike" kern="1200" cap="none" spc="-5" normalizeH="0" baseline="0" noProof="0" dirty="0">
                <a:ln>
                  <a:noFill/>
                </a:ln>
                <a:solidFill>
                  <a:srgbClr val="202124"/>
                </a:solidFill>
                <a:effectLst/>
                <a:uLnTx/>
                <a:uFillTx/>
                <a:latin typeface="Arial"/>
                <a:ea typeface="+mn-ea"/>
                <a:cs typeface="Arial"/>
              </a:rPr>
              <a:t>Sardinia</a:t>
            </a:r>
            <a:r>
              <a:rPr kumimoji="0" sz="1050" b="0" i="0" u="none" strike="noStrike" kern="1200" cap="none" spc="-5" normalizeH="0" baseline="0" noProof="0" dirty="0">
                <a:ln>
                  <a:noFill/>
                </a:ln>
                <a:solidFill>
                  <a:srgbClr val="202124"/>
                </a:solidFill>
                <a:effectLst/>
                <a:uLnTx/>
                <a:uFillTx/>
                <a:latin typeface="Arial"/>
                <a:ea typeface="+mn-ea"/>
                <a:cs typeface="Arial"/>
              </a:rPr>
              <a:t>.</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2700" marR="78740" lvl="0" indent="0" algn="l" defTabSz="914400" rtl="0" eaLnBrk="1" fontAlgn="auto" latinLnBrk="0" hangingPunct="1">
              <a:lnSpc>
                <a:spcPct val="103200"/>
              </a:lnSpc>
              <a:spcBef>
                <a:spcPts val="5"/>
              </a:spcBef>
              <a:spcAft>
                <a:spcPts val="0"/>
              </a:spcAft>
              <a:buClrTx/>
              <a:buSzTx/>
              <a:buFontTx/>
              <a:buNone/>
              <a:tabLst/>
              <a:defRPr/>
            </a:pPr>
            <a:r>
              <a:rPr kumimoji="0" sz="1050" b="0" i="0" u="none" strike="noStrike" kern="1200" cap="none" spc="0" normalizeH="0" baseline="0" noProof="0" dirty="0">
                <a:ln>
                  <a:noFill/>
                </a:ln>
                <a:solidFill>
                  <a:srgbClr val="202124"/>
                </a:solidFill>
                <a:effectLst/>
                <a:uLnTx/>
                <a:uFillTx/>
                <a:latin typeface="Arial"/>
                <a:ea typeface="+mn-ea"/>
                <a:cs typeface="Arial"/>
              </a:rPr>
              <a:t>At</a:t>
            </a:r>
            <a:r>
              <a:rPr kumimoji="0" sz="1050" b="0" i="0" u="none" strike="noStrike" kern="1200" cap="none" spc="-2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the</a:t>
            </a:r>
            <a:r>
              <a:rPr kumimoji="0" sz="1050" b="0" i="0" u="none" strike="noStrike" kern="1200" cap="none" spc="-1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center</a:t>
            </a:r>
            <a:r>
              <a:rPr kumimoji="0" sz="1050" b="0" i="0" u="none" strike="noStrike" kern="1200" cap="none" spc="-2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of</a:t>
            </a:r>
            <a:r>
              <a:rPr kumimoji="0" sz="1050" b="0" i="0" u="none" strike="noStrike" kern="1200" cap="none" spc="-2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the</a:t>
            </a:r>
            <a:r>
              <a:rPr kumimoji="0" sz="1050" b="0" i="0" u="none" strike="noStrike" kern="1200" cap="none" spc="-1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crowdfunding</a:t>
            </a:r>
            <a:r>
              <a:rPr kumimoji="0" sz="1050" b="0" i="0" u="none" strike="noStrike" kern="1200" cap="none" spc="-1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campaign</a:t>
            </a:r>
            <a:r>
              <a:rPr kumimoji="0" sz="1050" b="0" i="0" u="none" strike="noStrike" kern="1200" cap="none" spc="-1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is </a:t>
            </a:r>
            <a:r>
              <a:rPr kumimoji="0" sz="1050" b="0" i="0" u="none" strike="noStrike" kern="1200" cap="none" spc="-28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the Santina Resort &amp; Spa, a 7,500 m2 hotel </a:t>
            </a:r>
            <a:r>
              <a:rPr kumimoji="0" sz="1050" b="0" i="0" u="none" strike="noStrike" kern="1200" cap="none" spc="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facility</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srgbClr val="202124"/>
                </a:solidFill>
                <a:effectLst/>
                <a:uLnTx/>
                <a:uFillTx/>
                <a:latin typeface="Arial"/>
                <a:ea typeface="+mn-ea"/>
                <a:cs typeface="Arial"/>
              </a:rPr>
              <a:t>The House4Crowd </a:t>
            </a:r>
            <a:r>
              <a:rPr kumimoji="0" sz="1050" b="0" i="0" u="none" strike="noStrike" kern="1200" cap="none" spc="-5" normalizeH="0" baseline="0" noProof="0" dirty="0">
                <a:ln>
                  <a:noFill/>
                </a:ln>
                <a:solidFill>
                  <a:srgbClr val="202124"/>
                </a:solidFill>
                <a:effectLst/>
                <a:uLnTx/>
                <a:uFillTx/>
                <a:latin typeface="Arial"/>
                <a:ea typeface="+mn-ea"/>
                <a:cs typeface="Arial"/>
              </a:rPr>
              <a:t>investors, </a:t>
            </a:r>
            <a:r>
              <a:rPr kumimoji="0" sz="1050" b="0" i="0" u="none" strike="noStrike" kern="1200" cap="none" spc="0" normalizeH="0" baseline="0" noProof="0" dirty="0">
                <a:ln>
                  <a:noFill/>
                </a:ln>
                <a:solidFill>
                  <a:srgbClr val="202124"/>
                </a:solidFill>
                <a:effectLst/>
                <a:uLnTx/>
                <a:uFillTx/>
                <a:latin typeface="Arial"/>
                <a:ea typeface="+mn-ea"/>
                <a:cs typeface="Arial"/>
              </a:rPr>
              <a:t>whose campaign </a:t>
            </a:r>
            <a:r>
              <a:rPr kumimoji="0" sz="1050" b="0" i="0" u="none" strike="noStrike" kern="1200" cap="none" spc="-28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will be used to complete the </a:t>
            </a:r>
            <a:r>
              <a:rPr kumimoji="0" sz="1050" b="0" i="0" u="none" strike="noStrike" kern="1200" cap="none" spc="-5" normalizeH="0" baseline="0" noProof="0" dirty="0">
                <a:ln>
                  <a:noFill/>
                </a:ln>
                <a:solidFill>
                  <a:srgbClr val="202124"/>
                </a:solidFill>
                <a:effectLst/>
                <a:uLnTx/>
                <a:uFillTx/>
                <a:latin typeface="Arial"/>
                <a:ea typeface="+mn-ea"/>
                <a:cs typeface="Arial"/>
              </a:rPr>
              <a:t>structure, </a:t>
            </a:r>
            <a:r>
              <a:rPr kumimoji="0" sz="1050" b="0" i="0" u="none" strike="noStrike" kern="1200" cap="none" spc="0" normalizeH="0" baseline="0" noProof="0" dirty="0">
                <a:ln>
                  <a:noFill/>
                </a:ln>
                <a:solidFill>
                  <a:srgbClr val="202124"/>
                </a:solidFill>
                <a:effectLst/>
                <a:uLnTx/>
                <a:uFillTx/>
                <a:latin typeface="Arial"/>
                <a:ea typeface="+mn-ea"/>
                <a:cs typeface="Arial"/>
              </a:rPr>
              <a:t>will </a:t>
            </a:r>
            <a:r>
              <a:rPr kumimoji="0" sz="1050" b="0" i="0" u="none" strike="noStrike" kern="1200" cap="none" spc="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become </a:t>
            </a:r>
            <a:r>
              <a:rPr kumimoji="0" sz="1050" b="0" i="0" u="none" strike="noStrike" kern="1200" cap="none" spc="-5" normalizeH="0" baseline="0" noProof="0" dirty="0">
                <a:ln>
                  <a:noFill/>
                </a:ln>
                <a:solidFill>
                  <a:srgbClr val="202124"/>
                </a:solidFill>
                <a:effectLst/>
                <a:uLnTx/>
                <a:uFillTx/>
                <a:latin typeface="Arial"/>
                <a:ea typeface="+mn-ea"/>
                <a:cs typeface="Arial"/>
              </a:rPr>
              <a:t>partners </a:t>
            </a:r>
            <a:r>
              <a:rPr kumimoji="0" sz="1050" b="0" i="0" u="none" strike="noStrike" kern="1200" cap="none" spc="0" normalizeH="0" baseline="0" noProof="0" dirty="0">
                <a:ln>
                  <a:noFill/>
                </a:ln>
                <a:solidFill>
                  <a:srgbClr val="202124"/>
                </a:solidFill>
                <a:effectLst/>
                <a:uLnTx/>
                <a:uFillTx/>
                <a:latin typeface="Arial"/>
                <a:ea typeface="+mn-ea"/>
                <a:cs typeface="Arial"/>
              </a:rPr>
              <a:t>and will have a return of </a:t>
            </a:r>
            <a:r>
              <a:rPr kumimoji="0" sz="1050" b="0" i="0" u="none" strike="noStrike" kern="1200" cap="none" spc="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approximately</a:t>
            </a:r>
            <a:r>
              <a:rPr kumimoji="0" sz="1050" b="0" i="0" u="none" strike="noStrike" kern="1200" cap="none" spc="-1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7.81%</a:t>
            </a:r>
            <a:r>
              <a:rPr kumimoji="0" sz="1050" b="0" i="0" u="none" strike="noStrike" kern="1200" cap="none" spc="-1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a</a:t>
            </a:r>
            <a:r>
              <a:rPr kumimoji="0" sz="1050" b="0" i="0" u="none" strike="noStrike" kern="1200" cap="none" spc="-15" normalizeH="0" baseline="0" noProof="0" dirty="0">
                <a:ln>
                  <a:noFill/>
                </a:ln>
                <a:solidFill>
                  <a:srgbClr val="202124"/>
                </a:solidFill>
                <a:effectLst/>
                <a:uLnTx/>
                <a:uFillTx/>
                <a:latin typeface="Arial"/>
                <a:ea typeface="+mn-ea"/>
                <a:cs typeface="Arial"/>
              </a:rPr>
              <a:t> year, </a:t>
            </a:r>
            <a:r>
              <a:rPr kumimoji="0" sz="1050" b="0" i="0" u="none" strike="noStrike" kern="1200" cap="none" spc="0" normalizeH="0" baseline="0" noProof="0" dirty="0">
                <a:ln>
                  <a:noFill/>
                </a:ln>
                <a:solidFill>
                  <a:srgbClr val="202124"/>
                </a:solidFill>
                <a:effectLst/>
                <a:uLnTx/>
                <a:uFillTx/>
                <a:latin typeface="Arial"/>
                <a:ea typeface="+mn-ea"/>
                <a:cs typeface="Arial"/>
              </a:rPr>
              <a:t>and</a:t>
            </a:r>
            <a:r>
              <a:rPr kumimoji="0" sz="1050" b="0" i="0" u="none" strike="noStrike" kern="1200" cap="none" spc="-1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for</a:t>
            </a:r>
            <a:r>
              <a:rPr kumimoji="0" sz="1050" b="0" i="0" u="none" strike="noStrike" kern="1200" cap="none" spc="-1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those</a:t>
            </a:r>
            <a:r>
              <a:rPr kumimoji="0" sz="1050" b="0" i="0" u="none" strike="noStrike" kern="1200" cap="none" spc="-1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who </a:t>
            </a:r>
            <a:r>
              <a:rPr kumimoji="0" sz="1050" b="0" i="0" u="none" strike="noStrike" kern="1200" cap="none" spc="-280" normalizeH="0" baseline="0" noProof="0" dirty="0">
                <a:ln>
                  <a:noFill/>
                </a:ln>
                <a:solidFill>
                  <a:srgbClr val="202124"/>
                </a:solidFill>
                <a:effectLst/>
                <a:uLnTx/>
                <a:uFillTx/>
                <a:latin typeface="Arial"/>
                <a:ea typeface="+mn-ea"/>
                <a:cs typeface="Arial"/>
              </a:rPr>
              <a:t> </a:t>
            </a:r>
            <a:r>
              <a:rPr kumimoji="0" sz="1050" b="0" i="0" u="none" strike="noStrike" kern="1200" cap="none" spc="-5" normalizeH="0" baseline="0" noProof="0" dirty="0">
                <a:ln>
                  <a:noFill/>
                </a:ln>
                <a:solidFill>
                  <a:srgbClr val="202124"/>
                </a:solidFill>
                <a:effectLst/>
                <a:uLnTx/>
                <a:uFillTx/>
                <a:latin typeface="Arial"/>
                <a:ea typeface="+mn-ea"/>
                <a:cs typeface="Arial"/>
              </a:rPr>
              <a:t>stay </a:t>
            </a:r>
            <a:r>
              <a:rPr kumimoji="0" sz="1050" b="0" i="0" u="none" strike="noStrike" kern="1200" cap="none" spc="0" normalizeH="0" baseline="0" noProof="0" dirty="0">
                <a:ln>
                  <a:noFill/>
                </a:ln>
                <a:solidFill>
                  <a:srgbClr val="202124"/>
                </a:solidFill>
                <a:effectLst/>
                <a:uLnTx/>
                <a:uFillTx/>
                <a:latin typeface="Arial"/>
                <a:ea typeface="+mn-ea"/>
                <a:cs typeface="Arial"/>
              </a:rPr>
              <a:t>up to three years, returns between 13 and </a:t>
            </a:r>
            <a:r>
              <a:rPr kumimoji="0" sz="1050" b="0" i="0" u="none" strike="noStrike" kern="1200" cap="none" spc="-280"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14%</a:t>
            </a:r>
            <a:r>
              <a:rPr kumimoji="0" sz="1050" b="0" i="0" u="none" strike="noStrike" kern="1200" cap="none" spc="-5" normalizeH="0" baseline="0" noProof="0" dirty="0">
                <a:ln>
                  <a:noFill/>
                </a:ln>
                <a:solidFill>
                  <a:srgbClr val="202124"/>
                </a:solidFill>
                <a:effectLst/>
                <a:uLnTx/>
                <a:uFillTx/>
                <a:latin typeface="Arial"/>
                <a:ea typeface="+mn-ea"/>
                <a:cs typeface="Arial"/>
              </a:rPr>
              <a:t> </a:t>
            </a:r>
            <a:r>
              <a:rPr kumimoji="0" sz="1050" b="0" i="0" u="none" strike="noStrike" kern="1200" cap="none" spc="0" normalizeH="0" baseline="0" noProof="0" dirty="0">
                <a:ln>
                  <a:noFill/>
                </a:ln>
                <a:solidFill>
                  <a:srgbClr val="202124"/>
                </a:solidFill>
                <a:effectLst/>
                <a:uLnTx/>
                <a:uFillTx/>
                <a:latin typeface="Arial"/>
                <a:ea typeface="+mn-ea"/>
                <a:cs typeface="Arial"/>
              </a:rPr>
              <a:t>are </a:t>
            </a:r>
            <a:r>
              <a:rPr kumimoji="0" sz="1050" b="0" i="0" u="none" strike="noStrike" kern="1200" cap="none" spc="-5" normalizeH="0" baseline="0" noProof="0" dirty="0">
                <a:ln>
                  <a:noFill/>
                </a:ln>
                <a:solidFill>
                  <a:srgbClr val="202124"/>
                </a:solidFill>
                <a:effectLst/>
                <a:uLnTx/>
                <a:uFillTx/>
                <a:latin typeface="Arial"/>
                <a:ea typeface="+mn-ea"/>
                <a:cs typeface="Arial"/>
              </a:rPr>
              <a:t>expected.</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object 4"/>
          <p:cNvPicPr/>
          <p:nvPr/>
        </p:nvPicPr>
        <p:blipFill>
          <a:blip r:embed="rId2" cstate="print"/>
          <a:stretch>
            <a:fillRect/>
          </a:stretch>
        </p:blipFill>
        <p:spPr>
          <a:xfrm>
            <a:off x="1911350" y="1204912"/>
            <a:ext cx="6667498" cy="4448174"/>
          </a:xfrm>
          <a:prstGeom prst="rect">
            <a:avLst/>
          </a:prstGeom>
        </p:spPr>
      </p:pic>
      <p:sp>
        <p:nvSpPr>
          <p:cNvPr id="5" name="object 5"/>
          <p:cNvSpPr txBox="1"/>
          <p:nvPr/>
        </p:nvSpPr>
        <p:spPr>
          <a:xfrm>
            <a:off x="194242" y="6361952"/>
            <a:ext cx="8506460" cy="205184"/>
          </a:xfrm>
          <a:prstGeom prst="rect">
            <a:avLst/>
          </a:prstGeom>
        </p:spPr>
        <p:txBody>
          <a:bodyPr vert="horz" wrap="square" lIns="0" tIns="0" rIns="0" bIns="0" rtlCol="0">
            <a:spAutoFit/>
          </a:bodyPr>
          <a:lstStyle/>
          <a:p>
            <a:pPr marL="12700" marR="0" lvl="0" indent="0" algn="l" defTabSz="914400" rtl="0" eaLnBrk="1" fontAlgn="auto" latinLnBrk="0" hangingPunct="1">
              <a:lnSpc>
                <a:spcPts val="1645"/>
              </a:lnSpc>
              <a:spcBef>
                <a:spcPts val="0"/>
              </a:spcBef>
              <a:spcAft>
                <a:spcPts val="0"/>
              </a:spcAft>
              <a:buClrTx/>
              <a:buSzTx/>
              <a:buFontTx/>
              <a:buNone/>
              <a:tabLst/>
              <a:defRPr/>
            </a:pPr>
            <a:r>
              <a:rPr kumimoji="0" sz="1400" b="0" i="1" u="none" strike="noStrike" kern="1200" cap="none" spc="-5" normalizeH="0" baseline="0" noProof="0" dirty="0">
                <a:ln>
                  <a:noFill/>
                </a:ln>
                <a:effectLst/>
                <a:uLnTx/>
                <a:uFillTx/>
                <a:latin typeface="Arial"/>
                <a:ea typeface="+mn-ea"/>
                <a:cs typeface="Arial"/>
              </a:rPr>
              <a:t>There</a:t>
            </a:r>
            <a:r>
              <a:rPr kumimoji="0" sz="1400" b="0" i="1" u="none" strike="noStrike" kern="1200" cap="none" spc="0" normalizeH="0" baseline="0" noProof="0" dirty="0">
                <a:ln>
                  <a:noFill/>
                </a:ln>
                <a:effectLst/>
                <a:uLnTx/>
                <a:uFillTx/>
                <a:latin typeface="Arial"/>
                <a:ea typeface="+mn-ea"/>
                <a:cs typeface="Arial"/>
              </a:rPr>
              <a:t> are three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phases:</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pre-campaign phase,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the</a:t>
            </a:r>
            <a:r>
              <a:rPr kumimoji="0" sz="1400" b="0" i="1" u="none" strike="noStrike" kern="1200" cap="none" spc="5" normalizeH="0" baseline="0" noProof="0" dirty="0">
                <a:ln>
                  <a:noFill/>
                </a:ln>
                <a:effectLst/>
                <a:uLnTx/>
                <a:uFillTx/>
                <a:latin typeface="Arial"/>
                <a:ea typeface="+mn-ea"/>
                <a:cs typeface="Arial"/>
              </a:rPr>
              <a:t> </a:t>
            </a:r>
            <a:r>
              <a:rPr kumimoji="0" sz="1400" b="0" i="1" u="none" strike="noStrike" kern="1200" cap="none" spc="0" normalizeH="0" baseline="0" noProof="0" dirty="0">
                <a:ln>
                  <a:noFill/>
                </a:ln>
                <a:effectLst/>
                <a:uLnTx/>
                <a:uFillTx/>
                <a:latin typeface="Arial"/>
                <a:ea typeface="+mn-ea"/>
                <a:cs typeface="Arial"/>
              </a:rPr>
              <a:t>campaign-phase itself and a </a:t>
            </a:r>
            <a:r>
              <a:rPr kumimoji="0" sz="1400" b="0" i="1" u="none" strike="noStrike" kern="1200" cap="none" spc="-5" normalizeH="0" baseline="0" noProof="0" dirty="0">
                <a:ln>
                  <a:noFill/>
                </a:ln>
                <a:effectLst/>
                <a:uLnTx/>
                <a:uFillTx/>
                <a:latin typeface="Arial"/>
                <a:ea typeface="+mn-ea"/>
                <a:cs typeface="Arial"/>
              </a:rPr>
              <a:t>post-campaigning-phase</a:t>
            </a:r>
            <a:endParaRPr kumimoji="0" sz="1400" b="0" i="0" u="none" strike="noStrike" kern="1200" cap="none" spc="0" normalizeH="0" baseline="0" noProof="0" dirty="0">
              <a:ln>
                <a:noFill/>
              </a:ln>
              <a:effectLst/>
              <a:uLnTx/>
              <a:uFillTx/>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F628-A84B-4678-A81B-4FD26A286267}"/>
              </a:ext>
            </a:extLst>
          </p:cNvPr>
          <p:cNvSpPr>
            <a:spLocks noGrp="1"/>
          </p:cNvSpPr>
          <p:nvPr>
            <p:ph type="title"/>
          </p:nvPr>
        </p:nvSpPr>
        <p:spPr>
          <a:xfrm>
            <a:off x="359833" y="874334"/>
            <a:ext cx="11469707" cy="913369"/>
          </a:xfrm>
        </p:spPr>
        <p:txBody>
          <a:bodyPr/>
          <a:lstStyle/>
          <a:p>
            <a:r>
              <a:rPr lang="de-DE" sz="3600" b="1" dirty="0" err="1">
                <a:solidFill>
                  <a:schemeClr val="tx1"/>
                </a:solidFill>
                <a:latin typeface="+mn-lt"/>
                <a:cs typeface="+mj-cs"/>
              </a:rPr>
              <a:t>Intitial</a:t>
            </a:r>
            <a:r>
              <a:rPr lang="de-DE" sz="3600" b="1" dirty="0">
                <a:solidFill>
                  <a:schemeClr val="tx1"/>
                </a:solidFill>
                <a:latin typeface="+mn-lt"/>
                <a:cs typeface="+mj-cs"/>
              </a:rPr>
              <a:t> </a:t>
            </a:r>
            <a:r>
              <a:rPr lang="de-DE" sz="3600" b="1" dirty="0" err="1">
                <a:solidFill>
                  <a:schemeClr val="tx1"/>
                </a:solidFill>
                <a:latin typeface="+mn-lt"/>
                <a:cs typeface="+mj-cs"/>
              </a:rPr>
              <a:t>Coin</a:t>
            </a:r>
            <a:r>
              <a:rPr lang="de-DE" sz="3600" b="1" dirty="0">
                <a:solidFill>
                  <a:schemeClr val="tx1"/>
                </a:solidFill>
                <a:latin typeface="+mn-lt"/>
                <a:cs typeface="+mj-cs"/>
              </a:rPr>
              <a:t> </a:t>
            </a:r>
            <a:r>
              <a:rPr lang="de-DE" sz="3600" b="1" dirty="0" err="1">
                <a:solidFill>
                  <a:schemeClr val="tx1"/>
                </a:solidFill>
                <a:latin typeface="+mn-lt"/>
                <a:cs typeface="+mj-cs"/>
              </a:rPr>
              <a:t>Offering</a:t>
            </a:r>
            <a:r>
              <a:rPr lang="de-DE" sz="3600" b="1" dirty="0">
                <a:solidFill>
                  <a:schemeClr val="tx1"/>
                </a:solidFill>
                <a:latin typeface="+mn-lt"/>
                <a:cs typeface="+mj-cs"/>
              </a:rPr>
              <a:t> – ICO</a:t>
            </a:r>
            <a:br>
              <a:rPr lang="de-DE" sz="3600" b="1" dirty="0">
                <a:solidFill>
                  <a:schemeClr val="tx1"/>
                </a:solidFill>
                <a:latin typeface="+mn-lt"/>
                <a:cs typeface="+mj-cs"/>
              </a:rPr>
            </a:br>
            <a:r>
              <a:rPr lang="de-DE" sz="3600" b="1" dirty="0" err="1">
                <a:solidFill>
                  <a:schemeClr val="tx1"/>
                </a:solidFill>
                <a:latin typeface="+mn-lt"/>
                <a:cs typeface="+mj-cs"/>
              </a:rPr>
              <a:t>U</a:t>
            </a:r>
            <a:r>
              <a:rPr lang="de-DE" b="1" dirty="0" err="1">
                <a:solidFill>
                  <a:schemeClr val="tx1"/>
                </a:solidFill>
                <a:latin typeface="+mn-lt"/>
                <a:cs typeface="+mj-cs"/>
              </a:rPr>
              <a:t>nregulated</a:t>
            </a:r>
            <a:r>
              <a:rPr lang="de-DE" b="1" dirty="0">
                <a:solidFill>
                  <a:schemeClr val="tx1"/>
                </a:solidFill>
                <a:latin typeface="+mn-lt"/>
                <a:cs typeface="+mj-cs"/>
              </a:rPr>
              <a:t> &amp; </a:t>
            </a:r>
            <a:r>
              <a:rPr lang="de-DE" b="1" dirty="0" err="1">
                <a:solidFill>
                  <a:schemeClr val="tx1"/>
                </a:solidFill>
                <a:latin typeface="+mn-lt"/>
                <a:cs typeface="+mj-cs"/>
              </a:rPr>
              <a:t>dezentralized</a:t>
            </a:r>
            <a:r>
              <a:rPr lang="de-DE" b="1" dirty="0">
                <a:solidFill>
                  <a:schemeClr val="tx1"/>
                </a:solidFill>
                <a:latin typeface="+mn-lt"/>
                <a:cs typeface="+mj-cs"/>
              </a:rPr>
              <a:t> </a:t>
            </a:r>
            <a:r>
              <a:rPr lang="de-DE" b="1" dirty="0" err="1">
                <a:solidFill>
                  <a:schemeClr val="tx1"/>
                </a:solidFill>
                <a:latin typeface="+mn-lt"/>
                <a:cs typeface="+mj-cs"/>
              </a:rPr>
              <a:t>fund</a:t>
            </a:r>
            <a:r>
              <a:rPr lang="de-DE" b="1" dirty="0">
                <a:solidFill>
                  <a:schemeClr val="tx1"/>
                </a:solidFill>
                <a:latin typeface="+mn-lt"/>
                <a:cs typeface="+mj-cs"/>
              </a:rPr>
              <a:t> </a:t>
            </a:r>
            <a:r>
              <a:rPr lang="de-DE" b="1" dirty="0" err="1">
                <a:solidFill>
                  <a:schemeClr val="tx1"/>
                </a:solidFill>
                <a:latin typeface="+mn-lt"/>
                <a:cs typeface="+mj-cs"/>
              </a:rPr>
              <a:t>raising</a:t>
            </a:r>
            <a:r>
              <a:rPr lang="de-DE" b="1" dirty="0">
                <a:solidFill>
                  <a:schemeClr val="tx1"/>
                </a:solidFill>
                <a:latin typeface="+mn-lt"/>
                <a:cs typeface="+mj-cs"/>
              </a:rPr>
              <a:t> </a:t>
            </a:r>
            <a:r>
              <a:rPr lang="de-DE" b="1" dirty="0" err="1">
                <a:solidFill>
                  <a:schemeClr val="tx1"/>
                </a:solidFill>
                <a:latin typeface="+mn-lt"/>
                <a:cs typeface="+mj-cs"/>
              </a:rPr>
              <a:t>of</a:t>
            </a:r>
            <a:r>
              <a:rPr lang="de-DE" b="1" dirty="0">
                <a:solidFill>
                  <a:schemeClr val="tx1"/>
                </a:solidFill>
                <a:latin typeface="+mn-lt"/>
                <a:cs typeface="+mj-cs"/>
              </a:rPr>
              <a:t> </a:t>
            </a:r>
            <a:r>
              <a:rPr lang="de-DE" b="1" dirty="0" err="1">
                <a:solidFill>
                  <a:schemeClr val="tx1"/>
                </a:solidFill>
                <a:latin typeface="+mn-lt"/>
                <a:cs typeface="+mj-cs"/>
              </a:rPr>
              <a:t>cryptocurrency</a:t>
            </a:r>
            <a:br>
              <a:rPr lang="en-US" dirty="0"/>
            </a:br>
            <a:endParaRPr lang="en-US" dirty="0"/>
          </a:p>
        </p:txBody>
      </p:sp>
      <p:sp>
        <p:nvSpPr>
          <p:cNvPr id="4" name="Content Placeholder 3">
            <a:extLst>
              <a:ext uri="{FF2B5EF4-FFF2-40B4-BE49-F238E27FC236}">
                <a16:creationId xmlns:a16="http://schemas.microsoft.com/office/drawing/2014/main" id="{8DA44BEB-1F1C-4F04-81A8-61BBC9329AE5}"/>
              </a:ext>
            </a:extLst>
          </p:cNvPr>
          <p:cNvSpPr>
            <a:spLocks noGrp="1"/>
          </p:cNvSpPr>
          <p:nvPr>
            <p:ph sz="half" idx="3"/>
          </p:nvPr>
        </p:nvSpPr>
        <p:spPr>
          <a:xfrm>
            <a:off x="359833" y="2203404"/>
            <a:ext cx="11222567" cy="5001369"/>
          </a:xfrm>
        </p:spPr>
        <p:txBody>
          <a:bodyPr/>
          <a:lstStyle/>
          <a:p>
            <a:pPr algn="l" fontAlgn="base"/>
            <a:r>
              <a:rPr lang="en-US" sz="3200" b="1" i="0" dirty="0">
                <a:solidFill>
                  <a:srgbClr val="171617"/>
                </a:solidFill>
                <a:effectLst/>
              </a:rPr>
              <a:t>Pros</a:t>
            </a:r>
            <a:endParaRPr lang="en-US" sz="3200" b="0" i="0" dirty="0">
              <a:solidFill>
                <a:srgbClr val="171617"/>
              </a:solidFill>
              <a:effectLst/>
            </a:endParaRPr>
          </a:p>
          <a:p>
            <a:pPr algn="l" fontAlgn="base"/>
            <a:r>
              <a:rPr lang="en-US" b="1" i="0" dirty="0">
                <a:solidFill>
                  <a:srgbClr val="171617"/>
                </a:solidFill>
                <a:effectLst/>
              </a:rPr>
              <a:t>1. Readily accessible for investors and startup companies</a:t>
            </a:r>
            <a:endParaRPr lang="en-US" b="0" i="0" dirty="0">
              <a:solidFill>
                <a:srgbClr val="171617"/>
              </a:solidFill>
              <a:effectLst/>
            </a:endParaRPr>
          </a:p>
          <a:p>
            <a:pPr algn="l" fontAlgn="base"/>
            <a:r>
              <a:rPr lang="en-US" b="1" i="0" dirty="0">
                <a:solidFill>
                  <a:srgbClr val="171617"/>
                </a:solidFill>
                <a:effectLst/>
              </a:rPr>
              <a:t>2. Accessible online</a:t>
            </a:r>
            <a:br>
              <a:rPr lang="en-US" b="0" i="0" dirty="0">
                <a:solidFill>
                  <a:srgbClr val="171617"/>
                </a:solidFill>
                <a:effectLst/>
              </a:rPr>
            </a:br>
            <a:r>
              <a:rPr lang="en-US" b="1" i="0" dirty="0">
                <a:solidFill>
                  <a:srgbClr val="171617"/>
                </a:solidFill>
                <a:effectLst/>
              </a:rPr>
              <a:t>3. High liquidity</a:t>
            </a:r>
            <a:endParaRPr lang="en-US" b="0" i="0" dirty="0">
              <a:solidFill>
                <a:srgbClr val="171617"/>
              </a:solidFill>
              <a:effectLst/>
            </a:endParaRPr>
          </a:p>
          <a:p>
            <a:pPr algn="l" fontAlgn="base"/>
            <a:r>
              <a:rPr lang="en-US" b="1" i="0" dirty="0">
                <a:solidFill>
                  <a:srgbClr val="171617"/>
                </a:solidFill>
                <a:effectLst/>
              </a:rPr>
              <a:t>4. Less paperwork</a:t>
            </a:r>
            <a:endParaRPr lang="en-US" b="0" i="0" dirty="0">
              <a:solidFill>
                <a:srgbClr val="171617"/>
              </a:solidFill>
              <a:effectLst/>
            </a:endParaRPr>
          </a:p>
          <a:p>
            <a:pPr algn="l" fontAlgn="base"/>
            <a:r>
              <a:rPr lang="en-US" b="1" i="0" dirty="0">
                <a:solidFill>
                  <a:srgbClr val="171617"/>
                </a:solidFill>
                <a:effectLst/>
              </a:rPr>
              <a:t>5. High return of investment</a:t>
            </a:r>
            <a:endParaRPr lang="en-US" b="0" i="0" dirty="0">
              <a:solidFill>
                <a:srgbClr val="171617"/>
              </a:solidFill>
              <a:effectLst/>
            </a:endParaRPr>
          </a:p>
          <a:p>
            <a:pPr algn="l" fontAlgn="base"/>
            <a:r>
              <a:rPr lang="en-US" sz="3200" b="1" i="0" dirty="0">
                <a:solidFill>
                  <a:srgbClr val="171617"/>
                </a:solidFill>
                <a:effectLst/>
              </a:rPr>
              <a:t>Cons</a:t>
            </a:r>
            <a:endParaRPr lang="en-US" sz="3200" b="0" i="0" dirty="0">
              <a:solidFill>
                <a:srgbClr val="171617"/>
              </a:solidFill>
              <a:effectLst/>
            </a:endParaRPr>
          </a:p>
          <a:p>
            <a:pPr algn="l" fontAlgn="base"/>
            <a:r>
              <a:rPr lang="en-US" b="1" i="0" dirty="0">
                <a:solidFill>
                  <a:srgbClr val="171617"/>
                </a:solidFill>
                <a:effectLst/>
              </a:rPr>
              <a:t>1. Volatile</a:t>
            </a:r>
            <a:endParaRPr lang="en-US" b="0" i="0" dirty="0">
              <a:solidFill>
                <a:srgbClr val="171617"/>
              </a:solidFill>
              <a:effectLst/>
            </a:endParaRPr>
          </a:p>
          <a:p>
            <a:pPr algn="l" fontAlgn="base"/>
            <a:r>
              <a:rPr lang="en-US" b="1" i="0" dirty="0">
                <a:solidFill>
                  <a:srgbClr val="171617"/>
                </a:solidFill>
                <a:effectLst/>
              </a:rPr>
              <a:t>2. A potential fraud</a:t>
            </a:r>
            <a:endParaRPr lang="en-US" b="0" i="0" dirty="0">
              <a:solidFill>
                <a:srgbClr val="171617"/>
              </a:solidFill>
              <a:effectLst/>
            </a:endParaRPr>
          </a:p>
          <a:p>
            <a:pPr algn="l" fontAlgn="base"/>
            <a:r>
              <a:rPr lang="en-US" b="1" i="0" dirty="0">
                <a:solidFill>
                  <a:srgbClr val="171617"/>
                </a:solidFill>
                <a:effectLst/>
              </a:rPr>
              <a:t>3. May lack accountability</a:t>
            </a:r>
            <a:endParaRPr lang="en-US" b="0" i="0" dirty="0">
              <a:solidFill>
                <a:srgbClr val="171617"/>
              </a:solidFill>
              <a:effectLst/>
            </a:endParaRPr>
          </a:p>
          <a:p>
            <a:endParaRPr lang="en-US" dirty="0"/>
          </a:p>
        </p:txBody>
      </p:sp>
      <p:sp>
        <p:nvSpPr>
          <p:cNvPr id="5" name="Footer Placeholder 4">
            <a:extLst>
              <a:ext uri="{FF2B5EF4-FFF2-40B4-BE49-F238E27FC236}">
                <a16:creationId xmlns:a16="http://schemas.microsoft.com/office/drawing/2014/main" id="{5C042BFA-DB1A-4F96-A730-FB2332B4E8BD}"/>
              </a:ext>
            </a:extLst>
          </p:cNvPr>
          <p:cNvSpPr>
            <a:spLocks noGrp="1"/>
          </p:cNvSpPr>
          <p:nvPr>
            <p:ph type="ftr" sz="quarter" idx="5"/>
          </p:nvPr>
        </p:nvSpPr>
        <p:spPr/>
        <p:txBody>
          <a:bodyPr/>
          <a:lstStyle/>
          <a:p>
            <a:endParaRPr lang="en-US"/>
          </a:p>
        </p:txBody>
      </p:sp>
      <p:sp>
        <p:nvSpPr>
          <p:cNvPr id="6" name="Date Placeholder 5">
            <a:extLst>
              <a:ext uri="{FF2B5EF4-FFF2-40B4-BE49-F238E27FC236}">
                <a16:creationId xmlns:a16="http://schemas.microsoft.com/office/drawing/2014/main" id="{0DC64FB3-8C6D-4A9A-8B65-B134C96BC731}"/>
              </a:ext>
            </a:extLst>
          </p:cNvPr>
          <p:cNvSpPr>
            <a:spLocks noGrp="1"/>
          </p:cNvSpPr>
          <p:nvPr>
            <p:ph type="dt" sz="half" idx="6"/>
          </p:nvPr>
        </p:nvSpPr>
        <p:spPr/>
        <p:txBody>
          <a:bodyPr/>
          <a:lstStyle/>
          <a:p>
            <a:endParaRPr lang="en-US" dirty="0"/>
          </a:p>
        </p:txBody>
      </p:sp>
      <p:sp>
        <p:nvSpPr>
          <p:cNvPr id="7" name="Slide Number Placeholder 6">
            <a:extLst>
              <a:ext uri="{FF2B5EF4-FFF2-40B4-BE49-F238E27FC236}">
                <a16:creationId xmlns:a16="http://schemas.microsoft.com/office/drawing/2014/main" id="{591B92DC-FB40-4C06-AF2D-567C4E2AAC96}"/>
              </a:ext>
            </a:extLst>
          </p:cNvPr>
          <p:cNvSpPr>
            <a:spLocks noGrp="1"/>
          </p:cNvSpPr>
          <p:nvPr>
            <p:ph type="sldNum" sz="quarter" idx="7"/>
          </p:nvPr>
        </p:nvSpPr>
        <p:spPr/>
        <p:txBody>
          <a:bodyPr/>
          <a:lstStyle/>
          <a:p>
            <a:fld id="{B6F15528-21DE-4FAA-801E-634DDDAF4B2B}" type="slidenum">
              <a:rPr lang="en-US" smtClean="0"/>
              <a:t>32</a:t>
            </a:fld>
            <a:endParaRPr lang="en-US"/>
          </a:p>
        </p:txBody>
      </p:sp>
    </p:spTree>
    <p:extLst>
      <p:ext uri="{BB962C8B-B14F-4D97-AF65-F5344CB8AC3E}">
        <p14:creationId xmlns:p14="http://schemas.microsoft.com/office/powerpoint/2010/main" val="857683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F628-A84B-4678-A81B-4FD26A286267}"/>
              </a:ext>
            </a:extLst>
          </p:cNvPr>
          <p:cNvSpPr>
            <a:spLocks noGrp="1"/>
          </p:cNvSpPr>
          <p:nvPr>
            <p:ph type="title"/>
          </p:nvPr>
        </p:nvSpPr>
        <p:spPr>
          <a:xfrm>
            <a:off x="359833" y="874334"/>
            <a:ext cx="11469707" cy="913369"/>
          </a:xfrm>
        </p:spPr>
        <p:txBody>
          <a:bodyPr/>
          <a:lstStyle/>
          <a:p>
            <a:r>
              <a:rPr lang="de-DE" sz="3600" b="1" dirty="0" err="1">
                <a:solidFill>
                  <a:schemeClr val="tx1"/>
                </a:solidFill>
                <a:latin typeface="+mn-lt"/>
                <a:cs typeface="+mj-cs"/>
              </a:rPr>
              <a:t>Intitial</a:t>
            </a:r>
            <a:r>
              <a:rPr lang="de-DE" sz="3600" b="1" dirty="0">
                <a:solidFill>
                  <a:schemeClr val="tx1"/>
                </a:solidFill>
                <a:latin typeface="+mn-lt"/>
                <a:cs typeface="+mj-cs"/>
              </a:rPr>
              <a:t> </a:t>
            </a:r>
            <a:r>
              <a:rPr lang="de-DE" sz="3600" b="1" dirty="0" err="1">
                <a:solidFill>
                  <a:schemeClr val="tx1"/>
                </a:solidFill>
                <a:latin typeface="+mn-lt"/>
                <a:cs typeface="+mj-cs"/>
              </a:rPr>
              <a:t>Coin</a:t>
            </a:r>
            <a:r>
              <a:rPr lang="de-DE" sz="3600" b="1" dirty="0">
                <a:solidFill>
                  <a:schemeClr val="tx1"/>
                </a:solidFill>
                <a:latin typeface="+mn-lt"/>
                <a:cs typeface="+mj-cs"/>
              </a:rPr>
              <a:t> </a:t>
            </a:r>
            <a:r>
              <a:rPr lang="de-DE" sz="3600" b="1" dirty="0" err="1">
                <a:solidFill>
                  <a:schemeClr val="tx1"/>
                </a:solidFill>
                <a:latin typeface="+mn-lt"/>
                <a:cs typeface="+mj-cs"/>
              </a:rPr>
              <a:t>Offering</a:t>
            </a:r>
            <a:r>
              <a:rPr lang="de-DE" sz="3600" b="1" dirty="0">
                <a:solidFill>
                  <a:schemeClr val="tx1"/>
                </a:solidFill>
                <a:latin typeface="+mn-lt"/>
                <a:cs typeface="+mj-cs"/>
              </a:rPr>
              <a:t> – ICO</a:t>
            </a:r>
            <a:br>
              <a:rPr lang="de-DE" sz="3600" b="1" dirty="0">
                <a:solidFill>
                  <a:schemeClr val="tx1"/>
                </a:solidFill>
                <a:latin typeface="+mn-lt"/>
                <a:cs typeface="+mj-cs"/>
              </a:rPr>
            </a:br>
            <a:r>
              <a:rPr lang="de-DE" sz="3600" b="1" dirty="0" err="1">
                <a:solidFill>
                  <a:schemeClr val="tx1"/>
                </a:solidFill>
                <a:latin typeface="+mn-lt"/>
                <a:cs typeface="+mj-cs"/>
              </a:rPr>
              <a:t>imore</a:t>
            </a:r>
            <a:r>
              <a:rPr lang="de-DE" sz="3600" b="1" dirty="0">
                <a:solidFill>
                  <a:schemeClr val="tx1"/>
                </a:solidFill>
                <a:latin typeface="+mn-lt"/>
                <a:cs typeface="+mj-cs"/>
              </a:rPr>
              <a:t> </a:t>
            </a:r>
            <a:r>
              <a:rPr lang="de-DE" sz="3600" b="1" dirty="0" err="1">
                <a:solidFill>
                  <a:schemeClr val="tx1"/>
                </a:solidFill>
                <a:latin typeface="+mn-lt"/>
                <a:cs typeface="+mj-cs"/>
              </a:rPr>
              <a:t>detail</a:t>
            </a:r>
            <a:r>
              <a:rPr lang="de-DE" sz="3600" b="1" dirty="0">
                <a:solidFill>
                  <a:schemeClr val="tx1"/>
                </a:solidFill>
                <a:latin typeface="+mn-lt"/>
                <a:cs typeface="+mj-cs"/>
              </a:rPr>
              <a:t> </a:t>
            </a:r>
            <a:r>
              <a:rPr lang="de-DE" sz="3600" b="1" dirty="0" err="1">
                <a:solidFill>
                  <a:schemeClr val="tx1"/>
                </a:solidFill>
                <a:latin typeface="+mn-lt"/>
                <a:cs typeface="+mj-cs"/>
              </a:rPr>
              <a:t>part</a:t>
            </a:r>
            <a:r>
              <a:rPr lang="de-DE" sz="3600" b="1" dirty="0">
                <a:solidFill>
                  <a:schemeClr val="tx1"/>
                </a:solidFill>
                <a:latin typeface="+mn-lt"/>
                <a:cs typeface="+mj-cs"/>
              </a:rPr>
              <a:t> 1</a:t>
            </a:r>
            <a:br>
              <a:rPr lang="en-US" dirty="0"/>
            </a:br>
            <a:endParaRPr lang="en-US" dirty="0"/>
          </a:p>
        </p:txBody>
      </p:sp>
      <p:sp>
        <p:nvSpPr>
          <p:cNvPr id="4" name="Content Placeholder 3">
            <a:extLst>
              <a:ext uri="{FF2B5EF4-FFF2-40B4-BE49-F238E27FC236}">
                <a16:creationId xmlns:a16="http://schemas.microsoft.com/office/drawing/2014/main" id="{8DA44BEB-1F1C-4F04-81A8-61BBC9329AE5}"/>
              </a:ext>
            </a:extLst>
          </p:cNvPr>
          <p:cNvSpPr>
            <a:spLocks noGrp="1"/>
          </p:cNvSpPr>
          <p:nvPr>
            <p:ph sz="half" idx="3"/>
          </p:nvPr>
        </p:nvSpPr>
        <p:spPr>
          <a:xfrm>
            <a:off x="479797" y="2037150"/>
            <a:ext cx="11222567" cy="4570482"/>
          </a:xfrm>
        </p:spPr>
        <p:txBody>
          <a:bodyPr/>
          <a:lstStyle/>
          <a:p>
            <a:pPr algn="l" fontAlgn="base"/>
            <a:r>
              <a:rPr lang="en-US" sz="3200" b="1" i="0" dirty="0">
                <a:solidFill>
                  <a:srgbClr val="171617"/>
                </a:solidFill>
                <a:effectLst/>
              </a:rPr>
              <a:t>Pros</a:t>
            </a:r>
            <a:endParaRPr lang="en-US" sz="3200" b="0" i="0" dirty="0">
              <a:solidFill>
                <a:srgbClr val="171617"/>
              </a:solidFill>
              <a:effectLst/>
            </a:endParaRPr>
          </a:p>
          <a:p>
            <a:pPr algn="l" fontAlgn="base"/>
            <a:r>
              <a:rPr lang="en-US" b="1" i="0" dirty="0">
                <a:solidFill>
                  <a:srgbClr val="171617"/>
                </a:solidFill>
                <a:effectLst/>
              </a:rPr>
              <a:t>1. </a:t>
            </a:r>
            <a:r>
              <a:rPr lang="en-US" b="1" i="0" dirty="0">
                <a:solidFill>
                  <a:srgbClr val="171617"/>
                </a:solidFill>
                <a:effectLst/>
                <a:latin typeface="inherit"/>
              </a:rPr>
              <a:t>Pros</a:t>
            </a:r>
            <a:endParaRPr lang="en-US" b="0" i="0" dirty="0">
              <a:solidFill>
                <a:srgbClr val="171617"/>
              </a:solidFill>
              <a:effectLst/>
              <a:latin typeface="Karla" pitchFamily="2" charset="0"/>
            </a:endParaRPr>
          </a:p>
          <a:p>
            <a:pPr algn="l" fontAlgn="base"/>
            <a:r>
              <a:rPr lang="en-US" b="1" i="0" dirty="0">
                <a:solidFill>
                  <a:srgbClr val="171617"/>
                </a:solidFill>
                <a:effectLst/>
                <a:latin typeface="inherit"/>
              </a:rPr>
              <a:t>1. Readily accessible for investors and startup companies</a:t>
            </a:r>
            <a:r>
              <a:rPr lang="en-US" b="0" i="0" dirty="0">
                <a:solidFill>
                  <a:srgbClr val="171617"/>
                </a:solidFill>
                <a:effectLst/>
                <a:latin typeface="Karla" pitchFamily="2" charset="0"/>
              </a:rPr>
              <a:t>.</a:t>
            </a:r>
          </a:p>
          <a:p>
            <a:pPr algn="l" fontAlgn="base"/>
            <a:r>
              <a:rPr lang="en-US" b="1" i="0" dirty="0">
                <a:solidFill>
                  <a:srgbClr val="171617"/>
                </a:solidFill>
                <a:effectLst/>
                <a:latin typeface="inherit"/>
              </a:rPr>
              <a:t>2. Accessible online</a:t>
            </a:r>
            <a:br>
              <a:rPr lang="en-US" b="0" i="0" dirty="0">
                <a:solidFill>
                  <a:srgbClr val="171617"/>
                </a:solidFill>
                <a:effectLst/>
                <a:latin typeface="Karla" pitchFamily="2" charset="0"/>
              </a:rPr>
            </a:br>
            <a:r>
              <a:rPr lang="en-US" b="0" i="0" dirty="0">
                <a:solidFill>
                  <a:srgbClr val="171617"/>
                </a:solidFill>
                <a:effectLst/>
                <a:latin typeface="Karla" pitchFamily="2" charset="0"/>
              </a:rPr>
              <a:t>– </a:t>
            </a:r>
            <a:r>
              <a:rPr lang="en-US" b="1" i="0" u="none" strike="noStrike" dirty="0">
                <a:solidFill>
                  <a:srgbClr val="276E8F"/>
                </a:solidFill>
                <a:effectLst/>
                <a:latin typeface="inherit"/>
                <a:hlinkClick r:id="rId2"/>
              </a:rPr>
              <a:t>Whitepaper</a:t>
            </a:r>
            <a:r>
              <a:rPr lang="en-US" b="0" i="0" dirty="0">
                <a:solidFill>
                  <a:srgbClr val="171617"/>
                </a:solidFill>
                <a:effectLst/>
                <a:latin typeface="Karla" pitchFamily="2" charset="0"/>
              </a:rPr>
              <a:t> that includes vital project details such as the problem to be solved and the solutions or actions to take</a:t>
            </a:r>
            <a:br>
              <a:rPr lang="en-US" b="0" i="0" dirty="0">
                <a:solidFill>
                  <a:srgbClr val="171617"/>
                </a:solidFill>
                <a:effectLst/>
                <a:latin typeface="Karla" pitchFamily="2" charset="0"/>
              </a:rPr>
            </a:br>
            <a:r>
              <a:rPr lang="en-US" b="0" i="0" dirty="0">
                <a:solidFill>
                  <a:srgbClr val="171617"/>
                </a:solidFill>
                <a:effectLst/>
                <a:latin typeface="Karla" pitchFamily="2" charset="0"/>
              </a:rPr>
              <a:t>– Team background, including </a:t>
            </a:r>
            <a:r>
              <a:rPr lang="en-US" b="0" i="0" dirty="0" err="1">
                <a:solidFill>
                  <a:srgbClr val="171617"/>
                </a:solidFill>
                <a:effectLst/>
                <a:latin typeface="Karla" pitchFamily="2" charset="0"/>
              </a:rPr>
              <a:t>Github</a:t>
            </a:r>
            <a:r>
              <a:rPr lang="en-US" b="0" i="0" dirty="0">
                <a:solidFill>
                  <a:srgbClr val="171617"/>
                </a:solidFill>
                <a:effectLst/>
                <a:latin typeface="Karla" pitchFamily="2" charset="0"/>
              </a:rPr>
              <a:t> &amp; </a:t>
            </a:r>
            <a:r>
              <a:rPr lang="en-US" b="0" i="0" dirty="0" err="1">
                <a:solidFill>
                  <a:srgbClr val="171617"/>
                </a:solidFill>
                <a:effectLst/>
                <a:latin typeface="Karla" pitchFamily="2" charset="0"/>
              </a:rPr>
              <a:t>Linkedin</a:t>
            </a:r>
            <a:r>
              <a:rPr lang="en-US" b="0" i="0" dirty="0">
                <a:solidFill>
                  <a:srgbClr val="171617"/>
                </a:solidFill>
                <a:effectLst/>
                <a:latin typeface="Karla" pitchFamily="2" charset="0"/>
              </a:rPr>
              <a:t> profiles of the team members</a:t>
            </a:r>
            <a:br>
              <a:rPr lang="en-US" b="0" i="0" dirty="0">
                <a:solidFill>
                  <a:srgbClr val="171617"/>
                </a:solidFill>
                <a:effectLst/>
                <a:latin typeface="Karla" pitchFamily="2" charset="0"/>
              </a:rPr>
            </a:br>
            <a:r>
              <a:rPr lang="en-US" b="0" i="0" dirty="0">
                <a:solidFill>
                  <a:srgbClr val="171617"/>
                </a:solidFill>
                <a:effectLst/>
                <a:latin typeface="Karla" pitchFamily="2" charset="0"/>
              </a:rPr>
              <a:t>– Community pages in Telegram and </a:t>
            </a:r>
            <a:r>
              <a:rPr lang="en-US" b="0" i="0" dirty="0" err="1">
                <a:solidFill>
                  <a:srgbClr val="171617"/>
                </a:solidFill>
                <a:effectLst/>
                <a:latin typeface="Karla" pitchFamily="2" charset="0"/>
              </a:rPr>
              <a:t>Bitcointalk</a:t>
            </a:r>
            <a:r>
              <a:rPr lang="en-US" b="0" i="0" dirty="0">
                <a:solidFill>
                  <a:srgbClr val="171617"/>
                </a:solidFill>
                <a:effectLst/>
                <a:latin typeface="Karla" pitchFamily="2" charset="0"/>
              </a:rPr>
              <a:t> forums</a:t>
            </a:r>
            <a:br>
              <a:rPr lang="en-US" b="0" i="0" dirty="0">
                <a:solidFill>
                  <a:srgbClr val="171617"/>
                </a:solidFill>
                <a:effectLst/>
                <a:latin typeface="Karla" pitchFamily="2" charset="0"/>
              </a:rPr>
            </a:br>
            <a:r>
              <a:rPr lang="en-US" b="0" i="0" dirty="0">
                <a:solidFill>
                  <a:srgbClr val="171617"/>
                </a:solidFill>
                <a:effectLst/>
                <a:latin typeface="Karla" pitchFamily="2" charset="0"/>
              </a:rPr>
              <a:t>– Milestones and plans for the coming months and years</a:t>
            </a:r>
          </a:p>
          <a:p>
            <a:pPr algn="l" fontAlgn="base"/>
            <a:r>
              <a:rPr lang="en-US" b="1" i="0" dirty="0">
                <a:solidFill>
                  <a:srgbClr val="171617"/>
                </a:solidFill>
                <a:effectLst/>
                <a:latin typeface="inherit"/>
              </a:rPr>
              <a:t>3. High liquidity</a:t>
            </a:r>
            <a:endParaRPr lang="en-US" b="0" i="0" dirty="0">
              <a:solidFill>
                <a:srgbClr val="171617"/>
              </a:solidFill>
              <a:effectLst/>
              <a:latin typeface="Karla" pitchFamily="2" charset="0"/>
            </a:endParaRPr>
          </a:p>
          <a:p>
            <a:endParaRPr lang="en-US" dirty="0"/>
          </a:p>
        </p:txBody>
      </p:sp>
      <p:sp>
        <p:nvSpPr>
          <p:cNvPr id="5" name="Footer Placeholder 4">
            <a:extLst>
              <a:ext uri="{FF2B5EF4-FFF2-40B4-BE49-F238E27FC236}">
                <a16:creationId xmlns:a16="http://schemas.microsoft.com/office/drawing/2014/main" id="{5C042BFA-DB1A-4F96-A730-FB2332B4E8BD}"/>
              </a:ext>
            </a:extLst>
          </p:cNvPr>
          <p:cNvSpPr>
            <a:spLocks noGrp="1"/>
          </p:cNvSpPr>
          <p:nvPr>
            <p:ph type="ftr" sz="quarter" idx="5"/>
          </p:nvPr>
        </p:nvSpPr>
        <p:spPr/>
        <p:txBody>
          <a:bodyPr/>
          <a:lstStyle/>
          <a:p>
            <a:endParaRPr lang="en-US"/>
          </a:p>
        </p:txBody>
      </p:sp>
      <p:sp>
        <p:nvSpPr>
          <p:cNvPr id="6" name="Date Placeholder 5">
            <a:extLst>
              <a:ext uri="{FF2B5EF4-FFF2-40B4-BE49-F238E27FC236}">
                <a16:creationId xmlns:a16="http://schemas.microsoft.com/office/drawing/2014/main" id="{0DC64FB3-8C6D-4A9A-8B65-B134C96BC731}"/>
              </a:ext>
            </a:extLst>
          </p:cNvPr>
          <p:cNvSpPr>
            <a:spLocks noGrp="1"/>
          </p:cNvSpPr>
          <p:nvPr>
            <p:ph type="dt" sz="half" idx="6"/>
          </p:nvPr>
        </p:nvSpPr>
        <p:spPr/>
        <p:txBody>
          <a:bodyPr/>
          <a:lstStyle/>
          <a:p>
            <a:endParaRPr lang="en-US" dirty="0"/>
          </a:p>
        </p:txBody>
      </p:sp>
      <p:sp>
        <p:nvSpPr>
          <p:cNvPr id="7" name="Slide Number Placeholder 6">
            <a:extLst>
              <a:ext uri="{FF2B5EF4-FFF2-40B4-BE49-F238E27FC236}">
                <a16:creationId xmlns:a16="http://schemas.microsoft.com/office/drawing/2014/main" id="{591B92DC-FB40-4C06-AF2D-567C4E2AAC96}"/>
              </a:ext>
            </a:extLst>
          </p:cNvPr>
          <p:cNvSpPr>
            <a:spLocks noGrp="1"/>
          </p:cNvSpPr>
          <p:nvPr>
            <p:ph type="sldNum" sz="quarter" idx="7"/>
          </p:nvPr>
        </p:nvSpPr>
        <p:spPr/>
        <p:txBody>
          <a:bodyPr/>
          <a:lstStyle/>
          <a:p>
            <a:fld id="{B6F15528-21DE-4FAA-801E-634DDDAF4B2B}" type="slidenum">
              <a:rPr lang="en-US" smtClean="0"/>
              <a:t>33</a:t>
            </a:fld>
            <a:endParaRPr lang="en-US"/>
          </a:p>
        </p:txBody>
      </p:sp>
    </p:spTree>
    <p:extLst>
      <p:ext uri="{BB962C8B-B14F-4D97-AF65-F5344CB8AC3E}">
        <p14:creationId xmlns:p14="http://schemas.microsoft.com/office/powerpoint/2010/main" val="3474213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F628-A84B-4678-A81B-4FD26A286267}"/>
              </a:ext>
            </a:extLst>
          </p:cNvPr>
          <p:cNvSpPr>
            <a:spLocks noGrp="1"/>
          </p:cNvSpPr>
          <p:nvPr>
            <p:ph type="title"/>
          </p:nvPr>
        </p:nvSpPr>
        <p:spPr>
          <a:xfrm>
            <a:off x="359833" y="874334"/>
            <a:ext cx="11469707" cy="913369"/>
          </a:xfrm>
        </p:spPr>
        <p:txBody>
          <a:bodyPr/>
          <a:lstStyle/>
          <a:p>
            <a:r>
              <a:rPr lang="de-DE" sz="3600" b="1" dirty="0" err="1">
                <a:solidFill>
                  <a:schemeClr val="tx1"/>
                </a:solidFill>
                <a:latin typeface="+mn-lt"/>
                <a:cs typeface="+mj-cs"/>
              </a:rPr>
              <a:t>Intitial</a:t>
            </a:r>
            <a:r>
              <a:rPr lang="de-DE" sz="3600" b="1" dirty="0">
                <a:solidFill>
                  <a:schemeClr val="tx1"/>
                </a:solidFill>
                <a:latin typeface="+mn-lt"/>
                <a:cs typeface="+mj-cs"/>
              </a:rPr>
              <a:t> </a:t>
            </a:r>
            <a:r>
              <a:rPr lang="de-DE" sz="3600" b="1" dirty="0" err="1">
                <a:solidFill>
                  <a:schemeClr val="tx1"/>
                </a:solidFill>
                <a:latin typeface="+mn-lt"/>
                <a:cs typeface="+mj-cs"/>
              </a:rPr>
              <a:t>Coin</a:t>
            </a:r>
            <a:r>
              <a:rPr lang="de-DE" sz="3600" b="1" dirty="0">
                <a:solidFill>
                  <a:schemeClr val="tx1"/>
                </a:solidFill>
                <a:latin typeface="+mn-lt"/>
                <a:cs typeface="+mj-cs"/>
              </a:rPr>
              <a:t> </a:t>
            </a:r>
            <a:r>
              <a:rPr lang="de-DE" sz="3600" b="1" dirty="0" err="1">
                <a:solidFill>
                  <a:schemeClr val="tx1"/>
                </a:solidFill>
                <a:latin typeface="+mn-lt"/>
                <a:cs typeface="+mj-cs"/>
              </a:rPr>
              <a:t>Offering</a:t>
            </a:r>
            <a:r>
              <a:rPr lang="de-DE" sz="3600" b="1" dirty="0">
                <a:solidFill>
                  <a:schemeClr val="tx1"/>
                </a:solidFill>
                <a:latin typeface="+mn-lt"/>
                <a:cs typeface="+mj-cs"/>
              </a:rPr>
              <a:t> – ICO</a:t>
            </a:r>
            <a:br>
              <a:rPr lang="de-DE" sz="3600" b="1" dirty="0">
                <a:solidFill>
                  <a:schemeClr val="tx1"/>
                </a:solidFill>
                <a:latin typeface="+mn-lt"/>
                <a:cs typeface="+mj-cs"/>
              </a:rPr>
            </a:br>
            <a:r>
              <a:rPr lang="de-DE" sz="3600" b="1" dirty="0" err="1">
                <a:solidFill>
                  <a:schemeClr val="tx1"/>
                </a:solidFill>
                <a:latin typeface="+mn-lt"/>
                <a:cs typeface="+mj-cs"/>
              </a:rPr>
              <a:t>imore</a:t>
            </a:r>
            <a:r>
              <a:rPr lang="de-DE" sz="3600" b="1" dirty="0">
                <a:solidFill>
                  <a:schemeClr val="tx1"/>
                </a:solidFill>
                <a:latin typeface="+mn-lt"/>
                <a:cs typeface="+mj-cs"/>
              </a:rPr>
              <a:t> </a:t>
            </a:r>
            <a:r>
              <a:rPr lang="de-DE" sz="3600" b="1" dirty="0" err="1">
                <a:solidFill>
                  <a:schemeClr val="tx1"/>
                </a:solidFill>
                <a:latin typeface="+mn-lt"/>
                <a:cs typeface="+mj-cs"/>
              </a:rPr>
              <a:t>detail</a:t>
            </a:r>
            <a:r>
              <a:rPr lang="de-DE" sz="3600" b="1" dirty="0">
                <a:solidFill>
                  <a:schemeClr val="tx1"/>
                </a:solidFill>
                <a:latin typeface="+mn-lt"/>
                <a:cs typeface="+mj-cs"/>
              </a:rPr>
              <a:t> </a:t>
            </a:r>
            <a:r>
              <a:rPr lang="de-DE" sz="3600" b="1" dirty="0" err="1">
                <a:solidFill>
                  <a:schemeClr val="tx1"/>
                </a:solidFill>
                <a:latin typeface="+mn-lt"/>
                <a:cs typeface="+mj-cs"/>
              </a:rPr>
              <a:t>part</a:t>
            </a:r>
            <a:r>
              <a:rPr lang="de-DE" sz="3600" b="1" dirty="0">
                <a:solidFill>
                  <a:schemeClr val="tx1"/>
                </a:solidFill>
                <a:latin typeface="+mn-lt"/>
                <a:cs typeface="+mj-cs"/>
              </a:rPr>
              <a:t> 2</a:t>
            </a:r>
            <a:br>
              <a:rPr lang="en-US" dirty="0"/>
            </a:br>
            <a:endParaRPr lang="en-US" dirty="0"/>
          </a:p>
        </p:txBody>
      </p:sp>
      <p:sp>
        <p:nvSpPr>
          <p:cNvPr id="4" name="Content Placeholder 3">
            <a:extLst>
              <a:ext uri="{FF2B5EF4-FFF2-40B4-BE49-F238E27FC236}">
                <a16:creationId xmlns:a16="http://schemas.microsoft.com/office/drawing/2014/main" id="{8DA44BEB-1F1C-4F04-81A8-61BBC9329AE5}"/>
              </a:ext>
            </a:extLst>
          </p:cNvPr>
          <p:cNvSpPr>
            <a:spLocks noGrp="1"/>
          </p:cNvSpPr>
          <p:nvPr>
            <p:ph sz="half" idx="3"/>
          </p:nvPr>
        </p:nvSpPr>
        <p:spPr>
          <a:xfrm>
            <a:off x="479797" y="2037150"/>
            <a:ext cx="11222567" cy="4647426"/>
          </a:xfrm>
        </p:spPr>
        <p:txBody>
          <a:bodyPr/>
          <a:lstStyle/>
          <a:p>
            <a:pPr algn="l" fontAlgn="base"/>
            <a:r>
              <a:rPr lang="en-US" sz="3200" b="1" i="0" dirty="0">
                <a:solidFill>
                  <a:srgbClr val="171617"/>
                </a:solidFill>
                <a:effectLst/>
              </a:rPr>
              <a:t>Cons</a:t>
            </a:r>
            <a:endParaRPr lang="en-US" sz="3200" b="0" i="0" dirty="0">
              <a:solidFill>
                <a:srgbClr val="171617"/>
              </a:solidFill>
              <a:effectLst/>
            </a:endParaRPr>
          </a:p>
          <a:p>
            <a:pPr algn="l" fontAlgn="base"/>
            <a:r>
              <a:rPr lang="en-US" b="1" i="0" dirty="0">
                <a:solidFill>
                  <a:srgbClr val="171617"/>
                </a:solidFill>
                <a:effectLst/>
                <a:latin typeface="inherit"/>
              </a:rPr>
              <a:t>1. Volatile</a:t>
            </a:r>
            <a:r>
              <a:rPr lang="en-US" b="0" i="0" dirty="0">
                <a:solidFill>
                  <a:srgbClr val="171617"/>
                </a:solidFill>
                <a:effectLst/>
                <a:latin typeface="Karla" pitchFamily="2" charset="0"/>
              </a:rPr>
              <a:t>.</a:t>
            </a:r>
          </a:p>
          <a:p>
            <a:pPr algn="l" fontAlgn="base"/>
            <a:r>
              <a:rPr lang="en-US" b="1" i="0" dirty="0">
                <a:solidFill>
                  <a:srgbClr val="171617"/>
                </a:solidFill>
                <a:effectLst/>
                <a:latin typeface="inherit"/>
              </a:rPr>
              <a:t>2. A potential fraud</a:t>
            </a:r>
            <a:endParaRPr lang="en-US" b="0" i="0" dirty="0">
              <a:solidFill>
                <a:srgbClr val="171617"/>
              </a:solidFill>
              <a:effectLst/>
              <a:latin typeface="Karla" pitchFamily="2" charset="0"/>
            </a:endParaRPr>
          </a:p>
          <a:p>
            <a:pPr algn="l" fontAlgn="base"/>
            <a:r>
              <a:rPr lang="en-US" b="0" i="0" dirty="0">
                <a:solidFill>
                  <a:srgbClr val="171617"/>
                </a:solidFill>
                <a:effectLst/>
                <a:latin typeface="Karla" pitchFamily="2" charset="0"/>
              </a:rPr>
              <a:t>investor, has to diligently look at the profiles of the team members and see if they have the experience, technology, or blockchain knowledge to pull off their claims in the whitepaper. However, not every investor is well informed enough to distinguish one good ICO from a bad and fraudulent one.</a:t>
            </a:r>
          </a:p>
          <a:p>
            <a:pPr algn="l" fontAlgn="base"/>
            <a:r>
              <a:rPr lang="en-US" b="0" i="0" dirty="0">
                <a:solidFill>
                  <a:srgbClr val="171617"/>
                </a:solidFill>
                <a:effectLst/>
                <a:latin typeface="Karla" pitchFamily="2" charset="0"/>
              </a:rPr>
              <a:t>Many ICOs don’t undergo the same regulatory process as IPOs and other traditional assets.</a:t>
            </a:r>
          </a:p>
          <a:p>
            <a:pPr algn="l" fontAlgn="base"/>
            <a:r>
              <a:rPr lang="en-US" b="1" i="0" dirty="0">
                <a:solidFill>
                  <a:srgbClr val="171617"/>
                </a:solidFill>
                <a:effectLst/>
                <a:latin typeface="inherit"/>
              </a:rPr>
              <a:t>3. May lack accountability</a:t>
            </a:r>
            <a:endParaRPr lang="en-US" b="0" i="0" dirty="0">
              <a:solidFill>
                <a:srgbClr val="171617"/>
              </a:solidFill>
              <a:effectLst/>
              <a:latin typeface="Karla" pitchFamily="2" charset="0"/>
            </a:endParaRPr>
          </a:p>
          <a:p>
            <a:endParaRPr lang="en-US" dirty="0"/>
          </a:p>
        </p:txBody>
      </p:sp>
      <p:sp>
        <p:nvSpPr>
          <p:cNvPr id="5" name="Footer Placeholder 4">
            <a:extLst>
              <a:ext uri="{FF2B5EF4-FFF2-40B4-BE49-F238E27FC236}">
                <a16:creationId xmlns:a16="http://schemas.microsoft.com/office/drawing/2014/main" id="{5C042BFA-DB1A-4F96-A730-FB2332B4E8BD}"/>
              </a:ext>
            </a:extLst>
          </p:cNvPr>
          <p:cNvSpPr>
            <a:spLocks noGrp="1"/>
          </p:cNvSpPr>
          <p:nvPr>
            <p:ph type="ftr" sz="quarter" idx="5"/>
          </p:nvPr>
        </p:nvSpPr>
        <p:spPr/>
        <p:txBody>
          <a:bodyPr/>
          <a:lstStyle/>
          <a:p>
            <a:endParaRPr lang="en-US"/>
          </a:p>
        </p:txBody>
      </p:sp>
      <p:sp>
        <p:nvSpPr>
          <p:cNvPr id="6" name="Date Placeholder 5">
            <a:extLst>
              <a:ext uri="{FF2B5EF4-FFF2-40B4-BE49-F238E27FC236}">
                <a16:creationId xmlns:a16="http://schemas.microsoft.com/office/drawing/2014/main" id="{0DC64FB3-8C6D-4A9A-8B65-B134C96BC731}"/>
              </a:ext>
            </a:extLst>
          </p:cNvPr>
          <p:cNvSpPr>
            <a:spLocks noGrp="1"/>
          </p:cNvSpPr>
          <p:nvPr>
            <p:ph type="dt" sz="half" idx="6"/>
          </p:nvPr>
        </p:nvSpPr>
        <p:spPr/>
        <p:txBody>
          <a:bodyPr/>
          <a:lstStyle/>
          <a:p>
            <a:endParaRPr lang="en-US" dirty="0"/>
          </a:p>
        </p:txBody>
      </p:sp>
      <p:sp>
        <p:nvSpPr>
          <p:cNvPr id="7" name="Slide Number Placeholder 6">
            <a:extLst>
              <a:ext uri="{FF2B5EF4-FFF2-40B4-BE49-F238E27FC236}">
                <a16:creationId xmlns:a16="http://schemas.microsoft.com/office/drawing/2014/main" id="{591B92DC-FB40-4C06-AF2D-567C4E2AAC96}"/>
              </a:ext>
            </a:extLst>
          </p:cNvPr>
          <p:cNvSpPr>
            <a:spLocks noGrp="1"/>
          </p:cNvSpPr>
          <p:nvPr>
            <p:ph type="sldNum" sz="quarter" idx="7"/>
          </p:nvPr>
        </p:nvSpPr>
        <p:spPr/>
        <p:txBody>
          <a:bodyPr/>
          <a:lstStyle/>
          <a:p>
            <a:fld id="{B6F15528-21DE-4FAA-801E-634DDDAF4B2B}" type="slidenum">
              <a:rPr lang="en-US" smtClean="0"/>
              <a:t>34</a:t>
            </a:fld>
            <a:endParaRPr lang="en-US"/>
          </a:p>
        </p:txBody>
      </p:sp>
    </p:spTree>
    <p:extLst>
      <p:ext uri="{BB962C8B-B14F-4D97-AF65-F5344CB8AC3E}">
        <p14:creationId xmlns:p14="http://schemas.microsoft.com/office/powerpoint/2010/main" val="26209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DD42-E054-4A3A-97B6-148F0D246D60}"/>
              </a:ext>
            </a:extLst>
          </p:cNvPr>
          <p:cNvSpPr>
            <a:spLocks noGrp="1"/>
          </p:cNvSpPr>
          <p:nvPr>
            <p:ph type="title"/>
          </p:nvPr>
        </p:nvSpPr>
        <p:spPr>
          <a:xfrm>
            <a:off x="1207731" y="674829"/>
            <a:ext cx="11469707" cy="1094875"/>
          </a:xfrm>
        </p:spPr>
        <p:txBody>
          <a:bodyPr/>
          <a:lstStyle/>
          <a:p>
            <a:r>
              <a:rPr lang="de-DE" sz="3600" b="1" dirty="0" err="1">
                <a:solidFill>
                  <a:schemeClr val="tx1"/>
                </a:solidFill>
                <a:latin typeface="+mn-lt"/>
                <a:cs typeface="+mj-cs"/>
              </a:rPr>
              <a:t>Intitial</a:t>
            </a:r>
            <a:r>
              <a:rPr lang="de-DE" sz="3600" b="1" dirty="0">
                <a:solidFill>
                  <a:schemeClr val="tx1"/>
                </a:solidFill>
                <a:latin typeface="+mn-lt"/>
                <a:cs typeface="+mj-cs"/>
              </a:rPr>
              <a:t> </a:t>
            </a:r>
            <a:r>
              <a:rPr lang="de-DE" sz="3600" b="1" dirty="0" err="1">
                <a:solidFill>
                  <a:schemeClr val="tx1"/>
                </a:solidFill>
                <a:latin typeface="+mn-lt"/>
                <a:cs typeface="+mj-cs"/>
              </a:rPr>
              <a:t>Coin</a:t>
            </a:r>
            <a:r>
              <a:rPr lang="de-DE" sz="3600" b="1" dirty="0">
                <a:solidFill>
                  <a:schemeClr val="tx1"/>
                </a:solidFill>
                <a:latin typeface="+mn-lt"/>
                <a:cs typeface="+mj-cs"/>
              </a:rPr>
              <a:t> </a:t>
            </a:r>
            <a:r>
              <a:rPr lang="de-DE" sz="3600" b="1" dirty="0" err="1">
                <a:solidFill>
                  <a:schemeClr val="tx1"/>
                </a:solidFill>
                <a:latin typeface="+mn-lt"/>
                <a:cs typeface="+mj-cs"/>
              </a:rPr>
              <a:t>Offering</a:t>
            </a:r>
            <a:r>
              <a:rPr lang="de-DE" sz="3600" b="1" dirty="0">
                <a:solidFill>
                  <a:schemeClr val="tx1"/>
                </a:solidFill>
                <a:latin typeface="+mn-lt"/>
                <a:cs typeface="+mj-cs"/>
              </a:rPr>
              <a:t> – ICO </a:t>
            </a:r>
            <a:r>
              <a:rPr lang="de-DE" sz="3600" b="1" dirty="0" err="1">
                <a:solidFill>
                  <a:schemeClr val="tx1"/>
                </a:solidFill>
                <a:latin typeface="+mn-lt"/>
                <a:cs typeface="+mj-cs"/>
              </a:rPr>
              <a:t>Steps</a:t>
            </a:r>
            <a:endParaRPr lang="en-US" sz="3600" dirty="0"/>
          </a:p>
        </p:txBody>
      </p:sp>
      <p:sp>
        <p:nvSpPr>
          <p:cNvPr id="3" name="Content Placeholder 2">
            <a:extLst>
              <a:ext uri="{FF2B5EF4-FFF2-40B4-BE49-F238E27FC236}">
                <a16:creationId xmlns:a16="http://schemas.microsoft.com/office/drawing/2014/main" id="{F3B41653-FAA2-40A6-AFF5-1D73223C49FD}"/>
              </a:ext>
            </a:extLst>
          </p:cNvPr>
          <p:cNvSpPr>
            <a:spLocks noGrp="1"/>
          </p:cNvSpPr>
          <p:nvPr>
            <p:ph sz="half" idx="2"/>
          </p:nvPr>
        </p:nvSpPr>
        <p:spPr>
          <a:xfrm>
            <a:off x="1086819" y="1769704"/>
            <a:ext cx="5303520" cy="4526280"/>
          </a:xfrm>
        </p:spPr>
        <p:txBody>
          <a:bodyPr/>
          <a:lstStyle/>
          <a:p>
            <a:pPr marL="342900" indent="-342900">
              <a:buFont typeface="Arial" panose="020B0604020202020204" pitchFamily="34" charset="0"/>
              <a:buChar char="•"/>
            </a:pPr>
            <a:r>
              <a:rPr lang="de-DE" sz="3600" dirty="0" err="1"/>
              <a:t>Define</a:t>
            </a:r>
            <a:r>
              <a:rPr lang="de-DE" sz="3600" dirty="0"/>
              <a:t> Project</a:t>
            </a:r>
          </a:p>
          <a:p>
            <a:pPr marL="342900" indent="-342900">
              <a:buFont typeface="Arial" panose="020B0604020202020204" pitchFamily="34" charset="0"/>
              <a:buChar char="•"/>
            </a:pPr>
            <a:endParaRPr lang="de-DE" sz="3600" dirty="0"/>
          </a:p>
          <a:p>
            <a:pPr marL="342900" indent="-342900">
              <a:buFont typeface="Arial" panose="020B0604020202020204" pitchFamily="34" charset="0"/>
              <a:buChar char="•"/>
            </a:pPr>
            <a:r>
              <a:rPr lang="de-DE" sz="3600" dirty="0"/>
              <a:t>White Paper </a:t>
            </a:r>
            <a:r>
              <a:rPr lang="de-DE" sz="3600" dirty="0" err="1"/>
              <a:t>including</a:t>
            </a:r>
            <a:r>
              <a:rPr lang="de-DE" sz="3600" dirty="0"/>
              <a:t> </a:t>
            </a:r>
            <a:r>
              <a:rPr lang="de-DE" sz="3600" dirty="0" err="1"/>
              <a:t>features</a:t>
            </a:r>
            <a:endParaRPr lang="de-DE" sz="3600" dirty="0"/>
          </a:p>
          <a:p>
            <a:pPr marL="342900" indent="-342900">
              <a:buFont typeface="Arial" panose="020B0604020202020204" pitchFamily="34" charset="0"/>
              <a:buChar char="•"/>
            </a:pPr>
            <a:endParaRPr lang="de-DE" sz="3600" dirty="0"/>
          </a:p>
          <a:p>
            <a:pPr marL="342900" indent="-342900">
              <a:buFont typeface="Arial" panose="020B0604020202020204" pitchFamily="34" charset="0"/>
              <a:buChar char="•"/>
            </a:pPr>
            <a:r>
              <a:rPr lang="de-DE" sz="3600" dirty="0"/>
              <a:t>Marketing</a:t>
            </a:r>
            <a:endParaRPr lang="en-US" sz="3600" dirty="0"/>
          </a:p>
        </p:txBody>
      </p:sp>
      <p:sp>
        <p:nvSpPr>
          <p:cNvPr id="5" name="Footer Placeholder 4">
            <a:extLst>
              <a:ext uri="{FF2B5EF4-FFF2-40B4-BE49-F238E27FC236}">
                <a16:creationId xmlns:a16="http://schemas.microsoft.com/office/drawing/2014/main" id="{99647212-223E-4B43-A429-63DC69CDAF21}"/>
              </a:ext>
            </a:extLst>
          </p:cNvPr>
          <p:cNvSpPr>
            <a:spLocks noGrp="1"/>
          </p:cNvSpPr>
          <p:nvPr>
            <p:ph type="ftr" sz="quarter" idx="5"/>
          </p:nvPr>
        </p:nvSpPr>
        <p:spPr/>
        <p:txBody>
          <a:bodyPr/>
          <a:lstStyle/>
          <a:p>
            <a:endParaRPr lang="en-US"/>
          </a:p>
        </p:txBody>
      </p:sp>
      <p:sp>
        <p:nvSpPr>
          <p:cNvPr id="6" name="Date Placeholder 5">
            <a:extLst>
              <a:ext uri="{FF2B5EF4-FFF2-40B4-BE49-F238E27FC236}">
                <a16:creationId xmlns:a16="http://schemas.microsoft.com/office/drawing/2014/main" id="{E5759AAD-73A9-4013-B886-A00CFC241BF0}"/>
              </a:ext>
            </a:extLst>
          </p:cNvPr>
          <p:cNvSpPr>
            <a:spLocks noGrp="1"/>
          </p:cNvSpPr>
          <p:nvPr>
            <p:ph type="dt" sz="half" idx="6"/>
          </p:nvPr>
        </p:nvSpPr>
        <p:spPr/>
        <p:txBody>
          <a:bodyPr/>
          <a:lstStyle/>
          <a:p>
            <a:fld id="{00CDF863-C3BB-41D8-8708-907F2F0A8A82}" type="datetime1">
              <a:rPr lang="en-US" smtClean="0"/>
              <a:t>5/12/2022</a:t>
            </a:fld>
            <a:endParaRPr lang="en-US"/>
          </a:p>
        </p:txBody>
      </p:sp>
      <p:sp>
        <p:nvSpPr>
          <p:cNvPr id="7" name="Slide Number Placeholder 6">
            <a:extLst>
              <a:ext uri="{FF2B5EF4-FFF2-40B4-BE49-F238E27FC236}">
                <a16:creationId xmlns:a16="http://schemas.microsoft.com/office/drawing/2014/main" id="{31544869-614A-4B89-A0F4-7EDA1D8A2039}"/>
              </a:ext>
            </a:extLst>
          </p:cNvPr>
          <p:cNvSpPr>
            <a:spLocks noGrp="1"/>
          </p:cNvSpPr>
          <p:nvPr>
            <p:ph type="sldNum" sz="quarter" idx="7"/>
          </p:nvPr>
        </p:nvSpPr>
        <p:spPr/>
        <p:txBody>
          <a:bodyPr/>
          <a:lstStyle/>
          <a:p>
            <a:fld id="{B6F15528-21DE-4FAA-801E-634DDDAF4B2B}" type="slidenum">
              <a:rPr lang="en-US" smtClean="0"/>
              <a:t>35</a:t>
            </a:fld>
            <a:endParaRPr lang="en-US"/>
          </a:p>
        </p:txBody>
      </p:sp>
    </p:spTree>
    <p:extLst>
      <p:ext uri="{BB962C8B-B14F-4D97-AF65-F5344CB8AC3E}">
        <p14:creationId xmlns:p14="http://schemas.microsoft.com/office/powerpoint/2010/main" val="2468142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43511-AFAC-40FE-B9A6-346406357D15}"/>
              </a:ext>
            </a:extLst>
          </p:cNvPr>
          <p:cNvSpPr>
            <a:spLocks noGrp="1"/>
          </p:cNvSpPr>
          <p:nvPr>
            <p:ph type="ctrTitle"/>
          </p:nvPr>
        </p:nvSpPr>
        <p:spPr>
          <a:xfrm>
            <a:off x="370115" y="1401885"/>
            <a:ext cx="11462052" cy="4012087"/>
          </a:xfrm>
        </p:spPr>
        <p:txBody>
          <a:bodyPr>
            <a:normAutofit fontScale="90000"/>
          </a:bodyPr>
          <a:lstStyle/>
          <a:p>
            <a:r>
              <a:rPr lang="en-GB" sz="4400" dirty="0"/>
              <a:t>Financial management for entrepreneurs – insights into financial strategies and guidance to support students and entrepreneurs </a:t>
            </a:r>
            <a:br>
              <a:rPr lang="de-DE" sz="4400" dirty="0"/>
            </a:br>
            <a:br>
              <a:rPr lang="de-DE" dirty="0"/>
            </a:br>
            <a:br>
              <a:rPr lang="de-DE" dirty="0"/>
            </a:br>
            <a:r>
              <a:rPr lang="de-DE" sz="3100" dirty="0" err="1"/>
              <a:t>Overview</a:t>
            </a:r>
            <a:br>
              <a:rPr lang="de-DE" dirty="0"/>
            </a:br>
            <a:endParaRPr lang="de-DE" dirty="0"/>
          </a:p>
        </p:txBody>
      </p:sp>
      <p:sp>
        <p:nvSpPr>
          <p:cNvPr id="3" name="Untertitel 2">
            <a:extLst>
              <a:ext uri="{FF2B5EF4-FFF2-40B4-BE49-F238E27FC236}">
                <a16:creationId xmlns:a16="http://schemas.microsoft.com/office/drawing/2014/main" id="{502F020C-6459-4A17-8BA4-D658C3A56F7C}"/>
              </a:ext>
            </a:extLst>
          </p:cNvPr>
          <p:cNvSpPr>
            <a:spLocks noGrp="1"/>
          </p:cNvSpPr>
          <p:nvPr>
            <p:ph type="subTitle" idx="1"/>
          </p:nvPr>
        </p:nvSpPr>
        <p:spPr>
          <a:xfrm>
            <a:off x="370115" y="5413972"/>
            <a:ext cx="11462052" cy="804492"/>
          </a:xfrm>
        </p:spPr>
        <p:txBody>
          <a:bodyPr/>
          <a:lstStyle/>
          <a:p>
            <a:r>
              <a:rPr lang="de-DE" dirty="0"/>
              <a:t>Paul Hofmann</a:t>
            </a:r>
          </a:p>
        </p:txBody>
      </p:sp>
    </p:spTree>
    <p:extLst>
      <p:ext uri="{BB962C8B-B14F-4D97-AF65-F5344CB8AC3E}">
        <p14:creationId xmlns:p14="http://schemas.microsoft.com/office/powerpoint/2010/main" val="251149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833" y="1081807"/>
            <a:ext cx="11469707" cy="812527"/>
          </a:xfrm>
        </p:spPr>
        <p:txBody>
          <a:bodyPr>
            <a:normAutofit/>
          </a:bodyPr>
          <a:lstStyle/>
          <a:p>
            <a:r>
              <a:rPr lang="en-GB" sz="3600" dirty="0"/>
              <a:t>Traditional Funding Options – Pro’s &amp; Con’s</a:t>
            </a:r>
          </a:p>
        </p:txBody>
      </p:sp>
      <p:sp>
        <p:nvSpPr>
          <p:cNvPr id="5" name="Fußzeilenplatzhalter 4"/>
          <p:cNvSpPr>
            <a:spLocks noGrp="1"/>
          </p:cNvSpPr>
          <p:nvPr>
            <p:ph type="ftr" sz="quarter" idx="11"/>
          </p:nvPr>
        </p:nvSpPr>
        <p:spPr>
          <a:xfrm>
            <a:off x="3124200" y="4767263"/>
            <a:ext cx="2895600" cy="273844"/>
          </a:xfrm>
          <a:prstGeom prst="rect">
            <a:avLst/>
          </a:prstGeom>
        </p:spPr>
        <p:txBody>
          <a:bodyPr vert="horz" lIns="91440" tIns="45720" rIns="91440" bIns="45720" rtlCol="0" anchor="ctr"/>
          <a:lstStyle>
            <a:defPPr>
              <a:defRPr lang="de-DE"/>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dirty="0"/>
          </a:p>
        </p:txBody>
      </p:sp>
      <p:sp>
        <p:nvSpPr>
          <p:cNvPr id="6" name="Foliennummernplatzhalter 5"/>
          <p:cNvSpPr>
            <a:spLocks noGrp="1"/>
          </p:cNvSpPr>
          <p:nvPr>
            <p:ph type="sldNum" sz="quarter" idx="12"/>
          </p:nvPr>
        </p:nvSpPr>
        <p:spPr/>
        <p:txBody>
          <a:bodyPr/>
          <a:lstStyle/>
          <a:p>
            <a:fld id="{E68C68F6-CEB4-C040-B3A3-CADDD499EB7C}" type="slidenum">
              <a:rPr lang="de-DE" smtClean="0"/>
              <a:pPr/>
              <a:t>4</a:t>
            </a:fld>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1430014666"/>
              </p:ext>
            </p:extLst>
          </p:nvPr>
        </p:nvGraphicFramePr>
        <p:xfrm>
          <a:off x="436406" y="4114801"/>
          <a:ext cx="11603632" cy="1987654"/>
        </p:xfrm>
        <a:graphic>
          <a:graphicData uri="http://schemas.openxmlformats.org/drawingml/2006/table">
            <a:tbl>
              <a:tblPr bandRow="1">
                <a:tableStyleId>{C083E6E3-FA7D-4D7B-A595-EF9225AFEA82}</a:tableStyleId>
              </a:tblPr>
              <a:tblGrid>
                <a:gridCol w="1201825">
                  <a:extLst>
                    <a:ext uri="{9D8B030D-6E8A-4147-A177-3AD203B41FA5}">
                      <a16:colId xmlns:a16="http://schemas.microsoft.com/office/drawing/2014/main" val="2933609085"/>
                    </a:ext>
                  </a:extLst>
                </a:gridCol>
                <a:gridCol w="2426208">
                  <a:extLst>
                    <a:ext uri="{9D8B030D-6E8A-4147-A177-3AD203B41FA5}">
                      <a16:colId xmlns:a16="http://schemas.microsoft.com/office/drawing/2014/main" val="1815088666"/>
                    </a:ext>
                  </a:extLst>
                </a:gridCol>
                <a:gridCol w="2651760">
                  <a:extLst>
                    <a:ext uri="{9D8B030D-6E8A-4147-A177-3AD203B41FA5}">
                      <a16:colId xmlns:a16="http://schemas.microsoft.com/office/drawing/2014/main" val="489838026"/>
                    </a:ext>
                  </a:extLst>
                </a:gridCol>
                <a:gridCol w="2661920">
                  <a:extLst>
                    <a:ext uri="{9D8B030D-6E8A-4147-A177-3AD203B41FA5}">
                      <a16:colId xmlns:a16="http://schemas.microsoft.com/office/drawing/2014/main" val="3601239281"/>
                    </a:ext>
                  </a:extLst>
                </a:gridCol>
                <a:gridCol w="2661919">
                  <a:extLst>
                    <a:ext uri="{9D8B030D-6E8A-4147-A177-3AD203B41FA5}">
                      <a16:colId xmlns:a16="http://schemas.microsoft.com/office/drawing/2014/main" val="455277986"/>
                    </a:ext>
                  </a:extLst>
                </a:gridCol>
              </a:tblGrid>
              <a:tr h="745701">
                <a:tc>
                  <a:txBody>
                    <a:bodyPr/>
                    <a:lstStyle/>
                    <a:p>
                      <a:r>
                        <a:rPr lang="de-DE" sz="1900" dirty="0" err="1"/>
                        <a:t>Pro‘s</a:t>
                      </a:r>
                      <a:endParaRPr lang="de-AT" sz="1900" dirty="0"/>
                    </a:p>
                  </a:txBody>
                  <a:tcPr marL="121920" marR="121920" marT="60960" marB="60960"/>
                </a:tc>
                <a:tc>
                  <a:txBody>
                    <a:bodyPr/>
                    <a:lstStyle/>
                    <a:p>
                      <a:pPr marL="0" indent="0">
                        <a:buFont typeface="Arial" panose="020B0604020202020204" pitchFamily="34" charset="0"/>
                        <a:buNone/>
                      </a:pPr>
                      <a:r>
                        <a:rPr lang="en-AU" sz="1900" noProof="0" dirty="0"/>
                        <a:t>Quick to </a:t>
                      </a:r>
                      <a:r>
                        <a:rPr lang="en-AU" sz="1900" noProof="0" dirty="0" err="1"/>
                        <a:t>obatin</a:t>
                      </a:r>
                      <a:endParaRPr lang="en-AU" sz="1900" noProof="0" dirty="0"/>
                    </a:p>
                  </a:txBody>
                  <a:tcPr marL="121920" marR="121920" marT="60960" marB="60960"/>
                </a:tc>
                <a:tc>
                  <a:txBody>
                    <a:bodyPr/>
                    <a:lstStyle/>
                    <a:p>
                      <a:pPr marL="0" indent="0">
                        <a:buFont typeface="Arial" panose="020B0604020202020204" pitchFamily="34" charset="0"/>
                        <a:buNone/>
                      </a:pPr>
                      <a:r>
                        <a:rPr lang="en-AU" sz="1900" noProof="0" dirty="0"/>
                        <a:t>Quick Closing</a:t>
                      </a:r>
                    </a:p>
                    <a:p>
                      <a:pPr marL="285750" indent="-285750">
                        <a:buFont typeface="Arial" panose="020B0604020202020204" pitchFamily="34" charset="0"/>
                        <a:buChar char="•"/>
                      </a:pPr>
                      <a:endParaRPr lang="de-AT" sz="1900" dirty="0"/>
                    </a:p>
                  </a:txBody>
                  <a:tcPr marL="121920" marR="121920" marT="60960" marB="60960"/>
                </a:tc>
                <a:tc>
                  <a:txBody>
                    <a:bodyPr/>
                    <a:lstStyle/>
                    <a:p>
                      <a:pPr marL="0" indent="0">
                        <a:buFont typeface="Arial" panose="020B0604020202020204" pitchFamily="34" charset="0"/>
                        <a:buNone/>
                      </a:pPr>
                      <a:r>
                        <a:rPr lang="de-AT" sz="1900" dirty="0"/>
                        <a:t>Larger Checks</a:t>
                      </a:r>
                    </a:p>
                    <a:p>
                      <a:pPr marL="285750" indent="-285750">
                        <a:buFont typeface="Arial" panose="020B0604020202020204" pitchFamily="34" charset="0"/>
                        <a:buChar char="•"/>
                      </a:pPr>
                      <a:endParaRPr lang="de-AT" sz="1900" dirty="0"/>
                    </a:p>
                  </a:txBody>
                  <a:tcPr marL="121920" marR="121920" marT="60960" marB="60960"/>
                </a:tc>
                <a:tc>
                  <a:txBody>
                    <a:bodyPr/>
                    <a:lstStyle/>
                    <a:p>
                      <a:pPr marL="0" indent="0">
                        <a:buFont typeface="Arial" panose="020B0604020202020204" pitchFamily="34" charset="0"/>
                        <a:buNone/>
                      </a:pPr>
                      <a:r>
                        <a:rPr lang="en-AU" sz="1900" noProof="0" dirty="0"/>
                        <a:t>Almost</a:t>
                      </a:r>
                      <a:r>
                        <a:rPr lang="en-AU" sz="1900" baseline="0" noProof="0" dirty="0"/>
                        <a:t> a</a:t>
                      </a:r>
                      <a:r>
                        <a:rPr lang="en-AU" sz="1900" noProof="0" dirty="0"/>
                        <a:t>ny requested amount</a:t>
                      </a:r>
                    </a:p>
                  </a:txBody>
                  <a:tcPr marL="121920" marR="121920" marT="60960" marB="60960"/>
                </a:tc>
                <a:extLst>
                  <a:ext uri="{0D108BD9-81ED-4DB2-BD59-A6C34878D82A}">
                    <a16:rowId xmlns:a16="http://schemas.microsoft.com/office/drawing/2014/main" val="3980479829"/>
                  </a:ext>
                </a:extLst>
              </a:tr>
              <a:tr h="1241953">
                <a:tc>
                  <a:txBody>
                    <a:bodyPr/>
                    <a:lstStyle/>
                    <a:p>
                      <a:r>
                        <a:rPr lang="de-DE" sz="1900" dirty="0" err="1"/>
                        <a:t>Con‘s</a:t>
                      </a:r>
                      <a:endParaRPr lang="de-AT" sz="1900" dirty="0"/>
                    </a:p>
                  </a:txBody>
                  <a:tcPr marL="121920" marR="121920" marT="60960" marB="60960"/>
                </a:tc>
                <a:tc>
                  <a:txBody>
                    <a:bodyPr/>
                    <a:lstStyle/>
                    <a:p>
                      <a:pPr marL="0" indent="0">
                        <a:buFont typeface="Arial" panose="020B0604020202020204" pitchFamily="34" charset="0"/>
                        <a:buNone/>
                      </a:pPr>
                      <a:r>
                        <a:rPr lang="en-AU" sz="1900" noProof="0" dirty="0"/>
                        <a:t>Small amounts</a:t>
                      </a:r>
                    </a:p>
                    <a:p>
                      <a:pPr marL="0" indent="0">
                        <a:buFont typeface="Arial" panose="020B0604020202020204" pitchFamily="34" charset="0"/>
                        <a:buNone/>
                      </a:pPr>
                      <a:r>
                        <a:rPr lang="en-AU" sz="1900" noProof="0" dirty="0"/>
                        <a:t>Strained</a:t>
                      </a:r>
                      <a:r>
                        <a:rPr lang="en-AU" sz="1900" baseline="0" noProof="0" dirty="0"/>
                        <a:t> relationships</a:t>
                      </a:r>
                      <a:endParaRPr lang="en-AU" sz="1900" noProof="0" dirty="0"/>
                    </a:p>
                  </a:txBody>
                  <a:tcPr marL="121920" marR="121920" marT="60960" marB="60960"/>
                </a:tc>
                <a:tc>
                  <a:txBody>
                    <a:bodyPr/>
                    <a:lstStyle/>
                    <a:p>
                      <a:pPr marL="0" indent="0">
                        <a:buFont typeface="Arial" panose="020B0604020202020204" pitchFamily="34" charset="0"/>
                        <a:buNone/>
                      </a:pPr>
                      <a:r>
                        <a:rPr lang="en-AU" sz="1900" noProof="0" dirty="0"/>
                        <a:t>Personally guaranteed</a:t>
                      </a:r>
                    </a:p>
                    <a:p>
                      <a:pPr marL="0" indent="0">
                        <a:buFont typeface="Arial" panose="020B0604020202020204" pitchFamily="34" charset="0"/>
                        <a:buNone/>
                      </a:pPr>
                      <a:r>
                        <a:rPr lang="en-AU" sz="1900" noProof="0" dirty="0"/>
                        <a:t>Potential debt trap</a:t>
                      </a:r>
                    </a:p>
                    <a:p>
                      <a:pPr marL="285750" indent="-285750">
                        <a:buFont typeface="Arial" panose="020B0604020202020204" pitchFamily="34" charset="0"/>
                        <a:buChar char="•"/>
                      </a:pPr>
                      <a:endParaRPr lang="de-DE" sz="1900" dirty="0"/>
                    </a:p>
                  </a:txBody>
                  <a:tcPr marL="121920" marR="121920" marT="60960" marB="60960"/>
                </a:tc>
                <a:tc>
                  <a:txBody>
                    <a:bodyPr/>
                    <a:lstStyle/>
                    <a:p>
                      <a:pPr marL="0" indent="0">
                        <a:buFont typeface="Arial" panose="020B0604020202020204" pitchFamily="34" charset="0"/>
                        <a:buNone/>
                      </a:pPr>
                      <a:r>
                        <a:rPr lang="en-AU" sz="1900" noProof="0" dirty="0"/>
                        <a:t>ROI of 2000% in 7 to 10 years</a:t>
                      </a:r>
                    </a:p>
                    <a:p>
                      <a:pPr marL="0" indent="0">
                        <a:buFont typeface="Arial" panose="020B0604020202020204" pitchFamily="34" charset="0"/>
                        <a:buNone/>
                      </a:pPr>
                      <a:r>
                        <a:rPr lang="en-AU" sz="1900" noProof="0" dirty="0"/>
                        <a:t>Business Involvement</a:t>
                      </a:r>
                    </a:p>
                  </a:txBody>
                  <a:tcPr marL="121920" marR="121920" marT="60960" marB="60960"/>
                </a:tc>
                <a:tc>
                  <a:txBody>
                    <a:bodyPr/>
                    <a:lstStyle/>
                    <a:p>
                      <a:pPr marL="0" indent="0">
                        <a:buFont typeface="Arial" panose="020B0604020202020204" pitchFamily="34" charset="0"/>
                        <a:buNone/>
                      </a:pPr>
                      <a:r>
                        <a:rPr lang="en-AU" sz="1900" noProof="0" dirty="0"/>
                        <a:t>Lost Control</a:t>
                      </a:r>
                    </a:p>
                    <a:p>
                      <a:pPr marL="0" indent="0">
                        <a:buFont typeface="Arial" panose="020B0604020202020204" pitchFamily="34" charset="0"/>
                        <a:buNone/>
                      </a:pPr>
                      <a:r>
                        <a:rPr lang="en-AU" sz="1900" noProof="0" dirty="0"/>
                        <a:t>Committed to created share holder</a:t>
                      </a:r>
                      <a:r>
                        <a:rPr lang="en-AU" sz="1900" baseline="0" noProof="0" dirty="0"/>
                        <a:t> value</a:t>
                      </a:r>
                      <a:endParaRPr lang="en-AU" sz="1900" noProof="0" dirty="0"/>
                    </a:p>
                  </a:txBody>
                  <a:tcPr marL="121920" marR="121920" marT="60960" marB="60960"/>
                </a:tc>
                <a:extLst>
                  <a:ext uri="{0D108BD9-81ED-4DB2-BD59-A6C34878D82A}">
                    <a16:rowId xmlns:a16="http://schemas.microsoft.com/office/drawing/2014/main" val="585545890"/>
                  </a:ext>
                </a:extLst>
              </a:tr>
            </a:tbl>
          </a:graphicData>
        </a:graphic>
      </p:graphicFrame>
      <p:sp>
        <p:nvSpPr>
          <p:cNvPr id="28" name="Content Placeholder 2"/>
          <p:cNvSpPr txBox="1">
            <a:spLocks/>
          </p:cNvSpPr>
          <p:nvPr/>
        </p:nvSpPr>
        <p:spPr>
          <a:xfrm>
            <a:off x="1360895" y="3270257"/>
            <a:ext cx="2607733" cy="10646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Friends &amp; Family</a:t>
            </a:r>
            <a:endParaRPr lang="pl-PL" sz="2267" b="1" dirty="0">
              <a:solidFill>
                <a:schemeClr val="tx1">
                  <a:lumMod val="65000"/>
                  <a:lumOff val="35000"/>
                </a:schemeClr>
              </a:solidFill>
            </a:endParaRPr>
          </a:p>
        </p:txBody>
      </p:sp>
      <p:sp>
        <p:nvSpPr>
          <p:cNvPr id="29" name="Content Placeholder 2"/>
          <p:cNvSpPr txBox="1">
            <a:spLocks/>
          </p:cNvSpPr>
          <p:nvPr/>
        </p:nvSpPr>
        <p:spPr>
          <a:xfrm>
            <a:off x="3801584" y="3238789"/>
            <a:ext cx="2605617" cy="10646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Bank Loans</a:t>
            </a:r>
          </a:p>
        </p:txBody>
      </p:sp>
      <p:sp>
        <p:nvSpPr>
          <p:cNvPr id="30" name="Content Placeholder 2"/>
          <p:cNvSpPr txBox="1">
            <a:spLocks/>
          </p:cNvSpPr>
          <p:nvPr/>
        </p:nvSpPr>
        <p:spPr>
          <a:xfrm>
            <a:off x="6576841" y="3249736"/>
            <a:ext cx="2605616" cy="1151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Angel Investments &amp; Venture Capital</a:t>
            </a:r>
          </a:p>
        </p:txBody>
      </p:sp>
      <p:sp>
        <p:nvSpPr>
          <p:cNvPr id="31" name="Content Placeholder 2"/>
          <p:cNvSpPr txBox="1">
            <a:spLocks/>
          </p:cNvSpPr>
          <p:nvPr/>
        </p:nvSpPr>
        <p:spPr>
          <a:xfrm>
            <a:off x="9005363" y="3323545"/>
            <a:ext cx="2605616" cy="1151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267" b="1" dirty="0">
                <a:solidFill>
                  <a:schemeClr val="tx1">
                    <a:lumMod val="65000"/>
                    <a:lumOff val="35000"/>
                  </a:schemeClr>
                </a:solidFill>
              </a:rPr>
              <a:t>Equity</a:t>
            </a:r>
            <a:endParaRPr lang="pl-PL" sz="2267" b="1" dirty="0">
              <a:solidFill>
                <a:schemeClr val="tx1">
                  <a:lumMod val="65000"/>
                  <a:lumOff val="35000"/>
                </a:schemeClr>
              </a:solidFill>
            </a:endParaRPr>
          </a:p>
        </p:txBody>
      </p:sp>
      <p:pic>
        <p:nvPicPr>
          <p:cNvPr id="3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8163" y="1879201"/>
            <a:ext cx="1606437" cy="14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959" y="1860680"/>
            <a:ext cx="1377623" cy="130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842" y="1976851"/>
            <a:ext cx="1251381" cy="129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76957" y="2072190"/>
            <a:ext cx="1262427" cy="13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6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Impact of Risk on Investment Decisions </a:t>
            </a:r>
            <a:endParaRPr lang="de-AT" sz="3600" dirty="0"/>
          </a:p>
        </p:txBody>
      </p:sp>
      <p:sp>
        <p:nvSpPr>
          <p:cNvPr id="3" name="Inhaltsplatzhalter 2"/>
          <p:cNvSpPr>
            <a:spLocks noGrp="1"/>
          </p:cNvSpPr>
          <p:nvPr>
            <p:ph idx="1"/>
          </p:nvPr>
        </p:nvSpPr>
        <p:spPr/>
        <p:txBody>
          <a:bodyPr>
            <a:normAutofit/>
          </a:bodyPr>
          <a:lstStyle/>
          <a:p>
            <a:pPr marL="457189" indent="-457189">
              <a:buFont typeface="Arial" panose="020B0604020202020204" pitchFamily="34" charset="0"/>
              <a:buChar char="•"/>
            </a:pPr>
            <a:r>
              <a:rPr lang="en-US" altLang="en-US" sz="2800" dirty="0">
                <a:latin typeface="+mn-lt"/>
              </a:rPr>
              <a:t>Investors prefer to have a safe income rather than a risky one of the same average amount.</a:t>
            </a:r>
            <a:endParaRPr lang="en-US" sz="2800" dirty="0">
              <a:latin typeface="+mn-lt"/>
            </a:endParaRPr>
          </a:p>
          <a:p>
            <a:pPr marL="457189" indent="-457189">
              <a:buFont typeface="Arial" panose="020B0604020202020204" pitchFamily="34" charset="0"/>
              <a:buChar char="•"/>
            </a:pPr>
            <a:r>
              <a:rPr lang="en-US" sz="2800" dirty="0">
                <a:latin typeface="+mn-lt"/>
              </a:rPr>
              <a:t>When cash flows are risky, we must discount them at a rate equal to the risk-free interest rate plus an appropriate risk premium.</a:t>
            </a:r>
          </a:p>
          <a:p>
            <a:pPr marL="457189" indent="-457189">
              <a:buFont typeface="Arial" panose="020B0604020202020204" pitchFamily="34" charset="0"/>
              <a:buChar char="•"/>
            </a:pPr>
            <a:r>
              <a:rPr lang="en-US" sz="2800" dirty="0">
                <a:latin typeface="+mn-lt"/>
              </a:rPr>
              <a:t>The appropriate risk premium will be higher the more the project’s returns tend to vary with overall risk in the economy.</a:t>
            </a:r>
          </a:p>
          <a:p>
            <a:pPr marL="457189" indent="-457189">
              <a:buFont typeface="Arial" panose="020B0604020202020204" pitchFamily="34" charset="0"/>
              <a:buChar char="•"/>
            </a:pPr>
            <a:r>
              <a:rPr lang="en-US" altLang="en-US" sz="2800" dirty="0">
                <a:latin typeface="+mn-lt"/>
              </a:rPr>
              <a:t>The risk of a security must be evaluated in relation to the fluctuations of other investments in the economy. </a:t>
            </a:r>
          </a:p>
          <a:p>
            <a:pPr marL="457189" indent="-457189">
              <a:buFont typeface="Arial" panose="020B0604020202020204" pitchFamily="34" charset="0"/>
              <a:buChar char="•"/>
            </a:pPr>
            <a:endParaRPr lang="en-US" dirty="0"/>
          </a:p>
        </p:txBody>
      </p:sp>
      <p:sp>
        <p:nvSpPr>
          <p:cNvPr id="6" name="Foliennummernplatzhalter 5"/>
          <p:cNvSpPr>
            <a:spLocks noGrp="1"/>
          </p:cNvSpPr>
          <p:nvPr>
            <p:ph type="sldNum" sz="quarter" idx="12"/>
          </p:nvPr>
        </p:nvSpPr>
        <p:spPr/>
        <p:txBody>
          <a:bodyPr/>
          <a:lstStyle/>
          <a:p>
            <a:fld id="{E68C68F6-CEB4-C040-B3A3-CADDD499EB7C}" type="slidenum">
              <a:rPr lang="de-DE" smtClean="0"/>
              <a:pPr/>
              <a:t>5</a:t>
            </a:fld>
            <a:endParaRPr lang="de-DE" dirty="0"/>
          </a:p>
        </p:txBody>
      </p:sp>
    </p:spTree>
    <p:extLst>
      <p:ext uri="{BB962C8B-B14F-4D97-AF65-F5344CB8AC3E}">
        <p14:creationId xmlns:p14="http://schemas.microsoft.com/office/powerpoint/2010/main" val="383256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ergebnis für crowdfunding"/>
          <p:cNvPicPr>
            <a:picLocks noChangeAspect="1" noChangeArrowheads="1"/>
          </p:cNvPicPr>
          <p:nvPr/>
        </p:nvPicPr>
        <p:blipFill>
          <a:blip r:embed="rId2">
            <a:clrChange>
              <a:clrFrom>
                <a:srgbClr val="60A39C"/>
              </a:clrFrom>
              <a:clrTo>
                <a:srgbClr val="60A39C">
                  <a:alpha val="0"/>
                </a:srgbClr>
              </a:clrTo>
            </a:clrChange>
            <a:extLst>
              <a:ext uri="{28A0092B-C50C-407E-A947-70E740481C1C}">
                <a14:useLocalDpi xmlns:a14="http://schemas.microsoft.com/office/drawing/2010/main" val="0"/>
              </a:ext>
            </a:extLst>
          </a:blip>
          <a:srcRect/>
          <a:stretch>
            <a:fillRect/>
          </a:stretch>
        </p:blipFill>
        <p:spPr bwMode="auto">
          <a:xfrm>
            <a:off x="5008880" y="1206820"/>
            <a:ext cx="8920480" cy="501776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AU" sz="3600" dirty="0"/>
              <a:t>Possible Solution?</a:t>
            </a:r>
          </a:p>
        </p:txBody>
      </p:sp>
      <p:sp>
        <p:nvSpPr>
          <p:cNvPr id="3" name="Inhaltsplatzhalter 2"/>
          <p:cNvSpPr>
            <a:spLocks noGrp="1"/>
          </p:cNvSpPr>
          <p:nvPr>
            <p:ph idx="1"/>
          </p:nvPr>
        </p:nvSpPr>
        <p:spPr>
          <a:xfrm>
            <a:off x="359834" y="2344057"/>
            <a:ext cx="6899525" cy="3748768"/>
          </a:xfrm>
        </p:spPr>
        <p:txBody>
          <a:bodyPr/>
          <a:lstStyle/>
          <a:p>
            <a:r>
              <a:rPr lang="en-AU" sz="2800" dirty="0">
                <a:latin typeface="+mn-lt"/>
              </a:rPr>
              <a:t>Funding</a:t>
            </a:r>
            <a:r>
              <a:rPr lang="de-DE" sz="2800" dirty="0">
                <a:latin typeface="+mn-lt"/>
              </a:rPr>
              <a:t> the </a:t>
            </a:r>
            <a:r>
              <a:rPr lang="de-DE" sz="2800" dirty="0" err="1">
                <a:latin typeface="+mn-lt"/>
              </a:rPr>
              <a:t>project</a:t>
            </a:r>
            <a:r>
              <a:rPr lang="de-DE" sz="2800" dirty="0">
                <a:latin typeface="+mn-lt"/>
              </a:rPr>
              <a:t> </a:t>
            </a:r>
            <a:r>
              <a:rPr lang="de-DE" sz="2800" dirty="0" err="1">
                <a:latin typeface="+mn-lt"/>
              </a:rPr>
              <a:t>or</a:t>
            </a:r>
            <a:r>
              <a:rPr lang="de-DE" sz="2800" dirty="0">
                <a:latin typeface="+mn-lt"/>
              </a:rPr>
              <a:t> </a:t>
            </a:r>
            <a:r>
              <a:rPr lang="de-DE" sz="2800" dirty="0" err="1">
                <a:latin typeface="+mn-lt"/>
              </a:rPr>
              <a:t>venture</a:t>
            </a:r>
            <a:r>
              <a:rPr lang="de-DE" sz="2800" dirty="0">
                <a:latin typeface="+mn-lt"/>
              </a:rPr>
              <a:t> </a:t>
            </a:r>
            <a:r>
              <a:rPr lang="de-DE" sz="2800" dirty="0" err="1">
                <a:latin typeface="+mn-lt"/>
              </a:rPr>
              <a:t>by</a:t>
            </a:r>
            <a:r>
              <a:rPr lang="de-DE" sz="2800" dirty="0">
                <a:latin typeface="+mn-lt"/>
              </a:rPr>
              <a:t> </a:t>
            </a:r>
            <a:r>
              <a:rPr lang="de-DE" sz="2800" dirty="0" err="1">
                <a:latin typeface="+mn-lt"/>
              </a:rPr>
              <a:t>raising</a:t>
            </a:r>
            <a:r>
              <a:rPr lang="de-DE" sz="2800" dirty="0">
                <a:latin typeface="+mn-lt"/>
              </a:rPr>
              <a:t> </a:t>
            </a:r>
            <a:r>
              <a:rPr lang="de-DE" sz="2800" b="1" dirty="0">
                <a:solidFill>
                  <a:srgbClr val="C00000"/>
                </a:solidFill>
                <a:latin typeface="+mn-lt"/>
              </a:rPr>
              <a:t>money </a:t>
            </a:r>
            <a:r>
              <a:rPr lang="de-DE" sz="2800" b="1" dirty="0" err="1">
                <a:solidFill>
                  <a:srgbClr val="C00000"/>
                </a:solidFill>
                <a:latin typeface="+mn-lt"/>
              </a:rPr>
              <a:t>from</a:t>
            </a:r>
            <a:r>
              <a:rPr lang="de-DE" sz="2800" b="1" dirty="0">
                <a:solidFill>
                  <a:srgbClr val="C00000"/>
                </a:solidFill>
                <a:latin typeface="+mn-lt"/>
              </a:rPr>
              <a:t> a large </a:t>
            </a:r>
            <a:r>
              <a:rPr lang="de-DE" sz="2800" b="1" dirty="0" err="1">
                <a:solidFill>
                  <a:srgbClr val="C00000"/>
                </a:solidFill>
                <a:latin typeface="+mn-lt"/>
              </a:rPr>
              <a:t>number</a:t>
            </a:r>
            <a:r>
              <a:rPr lang="de-DE" sz="2800" b="1" dirty="0">
                <a:solidFill>
                  <a:srgbClr val="C00000"/>
                </a:solidFill>
                <a:latin typeface="+mn-lt"/>
              </a:rPr>
              <a:t> of </a:t>
            </a:r>
            <a:r>
              <a:rPr lang="de-DE" sz="2800" b="1" dirty="0" err="1">
                <a:solidFill>
                  <a:srgbClr val="C00000"/>
                </a:solidFill>
                <a:latin typeface="+mn-lt"/>
              </a:rPr>
              <a:t>people</a:t>
            </a:r>
            <a:r>
              <a:rPr lang="de-DE" sz="2800" dirty="0">
                <a:latin typeface="+mn-lt"/>
              </a:rPr>
              <a:t> </a:t>
            </a:r>
            <a:r>
              <a:rPr lang="en-US" sz="2800" dirty="0">
                <a:latin typeface="+mn-lt"/>
              </a:rPr>
              <a:t>backing the project and the </a:t>
            </a:r>
            <a:r>
              <a:rPr lang="en-US" sz="2800" b="1" dirty="0">
                <a:solidFill>
                  <a:schemeClr val="accent1"/>
                </a:solidFill>
                <a:latin typeface="+mn-lt"/>
              </a:rPr>
              <a:t>idea of the project.</a:t>
            </a:r>
          </a:p>
          <a:p>
            <a:endParaRPr lang="en-US" sz="300" b="1" dirty="0">
              <a:solidFill>
                <a:schemeClr val="accent1"/>
              </a:solidFill>
              <a:latin typeface="+mn-lt"/>
            </a:endParaRPr>
          </a:p>
          <a:p>
            <a:pPr algn="ctr"/>
            <a:r>
              <a:rPr lang="en-US" sz="6000" b="1" dirty="0">
                <a:solidFill>
                  <a:srgbClr val="7030A0"/>
                </a:solidFill>
                <a:latin typeface="+mn-lt"/>
              </a:rPr>
              <a:t>Crowdfunding</a:t>
            </a:r>
            <a:endParaRPr lang="de-AT" sz="6000" b="1" dirty="0">
              <a:solidFill>
                <a:srgbClr val="7030A0"/>
              </a:solidFill>
              <a:latin typeface="+mn-lt"/>
            </a:endParaRPr>
          </a:p>
        </p:txBody>
      </p:sp>
      <p:sp>
        <p:nvSpPr>
          <p:cNvPr id="6" name="Foliennummernplatzhalter 5"/>
          <p:cNvSpPr>
            <a:spLocks noGrp="1"/>
          </p:cNvSpPr>
          <p:nvPr>
            <p:ph type="sldNum" sz="quarter" idx="12"/>
          </p:nvPr>
        </p:nvSpPr>
        <p:spPr/>
        <p:txBody>
          <a:bodyPr/>
          <a:lstStyle/>
          <a:p>
            <a:fld id="{E68C68F6-CEB4-C040-B3A3-CADDD499EB7C}" type="slidenum">
              <a:rPr lang="de-DE" smtClean="0"/>
              <a:pPr/>
              <a:t>6</a:t>
            </a:fld>
            <a:endParaRPr lang="de-DE" dirty="0"/>
          </a:p>
        </p:txBody>
      </p:sp>
    </p:spTree>
    <p:extLst>
      <p:ext uri="{BB962C8B-B14F-4D97-AF65-F5344CB8AC3E}">
        <p14:creationId xmlns:p14="http://schemas.microsoft.com/office/powerpoint/2010/main" val="155335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altLang="de-DE" sz="3600" dirty="0"/>
              <a:t>Funding size differs by type of Crowdfunding</a:t>
            </a: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990575" indent="-380990" eaLnBrk="0" hangingPunct="0">
              <a:defRPr>
                <a:solidFill>
                  <a:schemeClr val="tx1"/>
                </a:solidFill>
                <a:latin typeface="Arial" panose="020B0604020202020204" pitchFamily="34" charset="0"/>
                <a:cs typeface="Arial" panose="020B0604020202020204" pitchFamily="34" charset="0"/>
              </a:defRPr>
            </a:lvl2pPr>
            <a:lvl3pPr marL="1523962" indent="-304792" eaLnBrk="0" hangingPunct="0">
              <a:defRPr>
                <a:solidFill>
                  <a:schemeClr val="tx1"/>
                </a:solidFill>
                <a:latin typeface="Arial" panose="020B0604020202020204" pitchFamily="34" charset="0"/>
                <a:cs typeface="Arial" panose="020B0604020202020204" pitchFamily="34" charset="0"/>
              </a:defRPr>
            </a:lvl3pPr>
            <a:lvl4pPr marL="2133547" indent="-304792" eaLnBrk="0" hangingPunct="0">
              <a:defRPr>
                <a:solidFill>
                  <a:schemeClr val="tx1"/>
                </a:solidFill>
                <a:latin typeface="Arial" panose="020B0604020202020204" pitchFamily="34" charset="0"/>
                <a:cs typeface="Arial" panose="020B0604020202020204" pitchFamily="34" charset="0"/>
              </a:defRPr>
            </a:lvl4pPr>
            <a:lvl5pPr marL="2743131" indent="-304792" eaLnBrk="0" hangingPunct="0">
              <a:defRPr>
                <a:solidFill>
                  <a:schemeClr val="tx1"/>
                </a:solidFill>
                <a:latin typeface="Arial" panose="020B060402020202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3F2CD3-FF49-47C9-9EF2-735B40F93B24}" type="slidenum">
              <a:rPr lang="pl-PL" altLang="de-DE" smtClean="0">
                <a:solidFill>
                  <a:schemeClr val="bg1"/>
                </a:solidFill>
                <a:latin typeface="+mn-lt"/>
              </a:rPr>
              <a:pPr eaLnBrk="1" hangingPunct="1"/>
              <a:t>7</a:t>
            </a:fld>
            <a:endParaRPr lang="pl-PL" altLang="de-DE">
              <a:solidFill>
                <a:schemeClr val="bg1"/>
              </a:solidFill>
              <a:latin typeface="+mn-lt"/>
            </a:endParaRPr>
          </a:p>
        </p:txBody>
      </p:sp>
      <p:pic>
        <p:nvPicPr>
          <p:cNvPr id="430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8217" y="2927991"/>
            <a:ext cx="2853136" cy="18999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8"/>
          <p:cNvSpPr txBox="1">
            <a:spLocks noChangeArrowheads="1"/>
          </p:cNvSpPr>
          <p:nvPr/>
        </p:nvSpPr>
        <p:spPr bwMode="auto">
          <a:xfrm>
            <a:off x="497841" y="2543347"/>
            <a:ext cx="10901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de-DE" sz="2400" b="1" dirty="0">
                <a:latin typeface="+mn-lt"/>
              </a:rPr>
              <a:t>      Donation 			    Rewards			   Lending 			Equity</a:t>
            </a:r>
          </a:p>
        </p:txBody>
      </p:sp>
      <p:sp>
        <p:nvSpPr>
          <p:cNvPr id="43015" name="TextBox 9"/>
          <p:cNvSpPr txBox="1">
            <a:spLocks noChangeArrowheads="1"/>
          </p:cNvSpPr>
          <p:nvPr/>
        </p:nvSpPr>
        <p:spPr bwMode="auto">
          <a:xfrm>
            <a:off x="3000266" y="4909616"/>
            <a:ext cx="2615143" cy="14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en-US" altLang="de-DE" sz="2133" u="sng" dirty="0">
                <a:latin typeface="+mn-lt"/>
              </a:rPr>
              <a:t>Crowdfunding</a:t>
            </a:r>
          </a:p>
          <a:p>
            <a:pPr eaLnBrk="1" hangingPunct="1">
              <a:buFont typeface="Arial" panose="020B0604020202020204" pitchFamily="34" charset="0"/>
              <a:buChar char="•"/>
            </a:pPr>
            <a:r>
              <a:rPr lang="en-US" altLang="de-DE" sz="2133" dirty="0">
                <a:latin typeface="+mn-lt"/>
              </a:rPr>
              <a:t>Typically raising   &lt; $50k</a:t>
            </a:r>
          </a:p>
          <a:p>
            <a:pPr eaLnBrk="1" hangingPunct="1">
              <a:buFont typeface="Arial" panose="020B0604020202020204" pitchFamily="34" charset="0"/>
              <a:buChar char="•"/>
            </a:pPr>
            <a:endParaRPr lang="en-US" altLang="de-DE" sz="2133" dirty="0">
              <a:latin typeface="+mn-lt"/>
            </a:endParaRPr>
          </a:p>
        </p:txBody>
      </p:sp>
      <p:sp>
        <p:nvSpPr>
          <p:cNvPr id="43016" name="TextBox 11"/>
          <p:cNvSpPr txBox="1">
            <a:spLocks noChangeArrowheads="1"/>
          </p:cNvSpPr>
          <p:nvPr/>
        </p:nvSpPr>
        <p:spPr bwMode="auto">
          <a:xfrm>
            <a:off x="8984741" y="4914009"/>
            <a:ext cx="3115820" cy="10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en-US" altLang="de-DE" sz="2133" u="sng" dirty="0" err="1">
                <a:latin typeface="+mn-lt"/>
              </a:rPr>
              <a:t>Crowdinvesting</a:t>
            </a:r>
            <a:endParaRPr lang="en-US" altLang="de-DE" sz="2133" u="sng" dirty="0">
              <a:latin typeface="+mn-lt"/>
            </a:endParaRPr>
          </a:p>
          <a:p>
            <a:pPr eaLnBrk="1" hangingPunct="1">
              <a:buFont typeface="Arial" panose="020B0604020202020204" pitchFamily="34" charset="0"/>
              <a:buChar char="•"/>
            </a:pPr>
            <a:r>
              <a:rPr lang="en-US" altLang="de-DE" sz="2133" dirty="0">
                <a:latin typeface="+mn-lt"/>
              </a:rPr>
              <a:t>Typically raising $50k to $10M</a:t>
            </a:r>
          </a:p>
        </p:txBody>
      </p:sp>
      <p:pic>
        <p:nvPicPr>
          <p:cNvPr id="1026" name="Picture 2" descr="Ähnliches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56" y="2860489"/>
            <a:ext cx="2859805" cy="18999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5886427" y="4927632"/>
            <a:ext cx="2739412" cy="14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en-US" altLang="de-DE" sz="2133" u="sng" dirty="0" err="1">
                <a:latin typeface="+mn-lt"/>
              </a:rPr>
              <a:t>Crowdlending</a:t>
            </a:r>
            <a:endParaRPr lang="en-US" altLang="de-DE" sz="2133" u="sng" dirty="0">
              <a:latin typeface="+mn-lt"/>
            </a:endParaRPr>
          </a:p>
          <a:p>
            <a:pPr marL="0" indent="0" eaLnBrk="1" hangingPunct="1"/>
            <a:r>
              <a:rPr lang="en-US" altLang="de-DE" sz="2133" dirty="0">
                <a:latin typeface="+mn-lt"/>
              </a:rPr>
              <a:t>Typically raising &lt; $500k</a:t>
            </a:r>
          </a:p>
          <a:p>
            <a:pPr eaLnBrk="1" hangingPunct="1">
              <a:buFont typeface="Arial" panose="020B0604020202020204" pitchFamily="34" charset="0"/>
              <a:buChar char="•"/>
            </a:pPr>
            <a:endParaRPr lang="en-US" altLang="de-DE" sz="2133" dirty="0">
              <a:latin typeface="+mn-lt"/>
            </a:endParaRPr>
          </a:p>
        </p:txBody>
      </p:sp>
      <p:pic>
        <p:nvPicPr>
          <p:cNvPr id="1028" name="Picture 4" descr="Bildergebnis für voucher tourism"/>
          <p:cNvPicPr>
            <a:picLocks noChangeAspect="1" noChangeArrowheads="1"/>
          </p:cNvPicPr>
          <p:nvPr/>
        </p:nvPicPr>
        <p:blipFill rotWithShape="1">
          <a:blip r:embed="rId4">
            <a:extLst>
              <a:ext uri="{28A0092B-C50C-407E-A947-70E740481C1C}">
                <a14:useLocalDpi xmlns:a14="http://schemas.microsoft.com/office/drawing/2010/main" val="0"/>
              </a:ext>
            </a:extLst>
          </a:blip>
          <a:srcRect l="14827" r="5678"/>
          <a:stretch/>
        </p:blipFill>
        <p:spPr bwMode="auto">
          <a:xfrm>
            <a:off x="2902568" y="2927991"/>
            <a:ext cx="2983859" cy="17679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Bildergebnis für don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91" y="2927992"/>
            <a:ext cx="2604475" cy="17649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9"/>
          <p:cNvSpPr txBox="1">
            <a:spLocks noChangeArrowheads="1"/>
          </p:cNvSpPr>
          <p:nvPr/>
        </p:nvSpPr>
        <p:spPr bwMode="auto">
          <a:xfrm>
            <a:off x="395790" y="4927632"/>
            <a:ext cx="2506777" cy="14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en-US" altLang="de-DE" sz="2133" u="sng" dirty="0" err="1">
                <a:latin typeface="+mn-lt"/>
              </a:rPr>
              <a:t>Crowdsupporting</a:t>
            </a:r>
            <a:endParaRPr lang="en-US" altLang="de-DE" sz="2133" u="sng" dirty="0">
              <a:latin typeface="+mn-lt"/>
            </a:endParaRPr>
          </a:p>
          <a:p>
            <a:pPr eaLnBrk="1" hangingPunct="1">
              <a:buFont typeface="Arial" panose="020B0604020202020204" pitchFamily="34" charset="0"/>
              <a:buChar char="•"/>
            </a:pPr>
            <a:r>
              <a:rPr lang="en-US" altLang="de-DE" sz="2133" dirty="0">
                <a:latin typeface="+mn-lt"/>
              </a:rPr>
              <a:t>Typically raising &lt; $20k</a:t>
            </a:r>
          </a:p>
          <a:p>
            <a:pPr eaLnBrk="1" hangingPunct="1">
              <a:buFont typeface="Arial" panose="020B0604020202020204" pitchFamily="34" charset="0"/>
              <a:buChar char="•"/>
            </a:pPr>
            <a:endParaRPr lang="en-US" altLang="de-DE" sz="2133" dirty="0">
              <a:latin typeface="+mn-lt"/>
            </a:endParaRPr>
          </a:p>
        </p:txBody>
      </p:sp>
    </p:spTree>
    <p:extLst>
      <p:ext uri="{BB962C8B-B14F-4D97-AF65-F5344CB8AC3E}">
        <p14:creationId xmlns:p14="http://schemas.microsoft.com/office/powerpoint/2010/main" val="15479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1710523"/>
            <a:ext cx="9829798" cy="4366454"/>
          </a:xfrm>
          <a:prstGeom prst="rect">
            <a:avLst/>
          </a:prstGeom>
        </p:spPr>
      </p:pic>
      <p:sp>
        <p:nvSpPr>
          <p:cNvPr id="4" name="Inhaltsplatzhalter 3">
            <a:extLst>
              <a:ext uri="{FF2B5EF4-FFF2-40B4-BE49-F238E27FC236}">
                <a16:creationId xmlns:a16="http://schemas.microsoft.com/office/drawing/2014/main" id="{EB449E57-F46B-AD5A-FF87-C1F85B33E2D3}"/>
              </a:ext>
            </a:extLst>
          </p:cNvPr>
          <p:cNvSpPr>
            <a:spLocks noGrp="1"/>
          </p:cNvSpPr>
          <p:nvPr>
            <p:ph idx="1"/>
          </p:nvPr>
        </p:nvSpPr>
        <p:spPr/>
        <p:txBody>
          <a:bodyPr/>
          <a:lstStyle/>
          <a:p>
            <a:endParaRPr lang="de-AT"/>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ts val="4495"/>
              </a:lnSpc>
              <a:spcBef>
                <a:spcPts val="100"/>
              </a:spcBef>
              <a:tabLst>
                <a:tab pos="1300480" algn="l"/>
                <a:tab pos="2774950" algn="l"/>
              </a:tabLst>
            </a:pPr>
            <a:r>
              <a:rPr sz="3800" b="1" dirty="0">
                <a:latin typeface="Arial"/>
                <a:cs typeface="Arial"/>
              </a:rPr>
              <a:t>Case	</a:t>
            </a:r>
            <a:r>
              <a:rPr sz="3800" b="1" spc="-5" dirty="0">
                <a:latin typeface="Arial"/>
                <a:cs typeface="Arial"/>
              </a:rPr>
              <a:t>Study	</a:t>
            </a:r>
            <a:r>
              <a:rPr sz="3800" b="1" dirty="0">
                <a:latin typeface="Arial"/>
                <a:cs typeface="Arial"/>
              </a:rPr>
              <a:t>N1</a:t>
            </a:r>
            <a:endParaRPr sz="3800">
              <a:latin typeface="Arial"/>
              <a:cs typeface="Arial"/>
            </a:endParaRPr>
          </a:p>
          <a:p>
            <a:pPr marL="38735">
              <a:lnSpc>
                <a:spcPts val="2095"/>
              </a:lnSpc>
            </a:pPr>
            <a:r>
              <a:rPr sz="1800" u="sng" spc="-5" dirty="0">
                <a:solidFill>
                  <a:srgbClr val="954F72"/>
                </a:solidFill>
                <a:uFill>
                  <a:solidFill>
                    <a:srgbClr val="A76585"/>
                  </a:solidFill>
                </a:uFill>
                <a:latin typeface="Calibri"/>
                <a:cs typeface="Calibri"/>
              </a:rPr>
              <a:t>Lon</a:t>
            </a:r>
            <a:r>
              <a:rPr sz="1800" u="sng" spc="5" dirty="0">
                <a:solidFill>
                  <a:srgbClr val="954F72"/>
                </a:solidFill>
                <a:uFill>
                  <a:solidFill>
                    <a:srgbClr val="A76585"/>
                  </a:solidFill>
                </a:uFill>
                <a:latin typeface="Calibri"/>
                <a:cs typeface="Calibri"/>
              </a:rPr>
              <a:t> </a:t>
            </a:r>
            <a:r>
              <a:rPr sz="1800" u="sng" spc="-5" dirty="0">
                <a:solidFill>
                  <a:srgbClr val="954F72"/>
                </a:solidFill>
                <a:uFill>
                  <a:solidFill>
                    <a:srgbClr val="A76585"/>
                  </a:solidFill>
                </a:uFill>
                <a:latin typeface="Calibri"/>
                <a:cs typeface="Calibri"/>
              </a:rPr>
              <a:t>Ton:</a:t>
            </a:r>
            <a:r>
              <a:rPr sz="1800" u="sng" spc="10" dirty="0">
                <a:solidFill>
                  <a:srgbClr val="954F72"/>
                </a:solidFill>
                <a:uFill>
                  <a:solidFill>
                    <a:srgbClr val="A76585"/>
                  </a:solidFill>
                </a:uFill>
                <a:latin typeface="Calibri"/>
                <a:cs typeface="Calibri"/>
              </a:rPr>
              <a:t> </a:t>
            </a:r>
            <a:r>
              <a:rPr sz="1800" u="sng" dirty="0">
                <a:solidFill>
                  <a:srgbClr val="954F72"/>
                </a:solidFill>
                <a:uFill>
                  <a:solidFill>
                    <a:srgbClr val="A76585"/>
                  </a:solidFill>
                </a:uFill>
                <a:latin typeface="Calibri"/>
                <a:cs typeface="Calibri"/>
              </a:rPr>
              <a:t>The</a:t>
            </a:r>
            <a:r>
              <a:rPr sz="1800" u="sng" spc="5" dirty="0">
                <a:solidFill>
                  <a:srgbClr val="954F72"/>
                </a:solidFill>
                <a:uFill>
                  <a:solidFill>
                    <a:srgbClr val="A76585"/>
                  </a:solidFill>
                </a:uFill>
                <a:latin typeface="Calibri"/>
                <a:cs typeface="Calibri"/>
              </a:rPr>
              <a:t> </a:t>
            </a:r>
            <a:r>
              <a:rPr sz="1800" u="sng" spc="-5" dirty="0">
                <a:solidFill>
                  <a:srgbClr val="954F72"/>
                </a:solidFill>
                <a:uFill>
                  <a:solidFill>
                    <a:srgbClr val="A76585"/>
                  </a:solidFill>
                </a:uFill>
                <a:latin typeface="Calibri"/>
                <a:cs typeface="Calibri"/>
              </a:rPr>
              <a:t>Social</a:t>
            </a:r>
            <a:r>
              <a:rPr sz="1800" u="sng" spc="10" dirty="0">
                <a:solidFill>
                  <a:srgbClr val="954F72"/>
                </a:solidFill>
                <a:uFill>
                  <a:solidFill>
                    <a:srgbClr val="A76585"/>
                  </a:solidFill>
                </a:uFill>
                <a:latin typeface="Calibri"/>
                <a:cs typeface="Calibri"/>
              </a:rPr>
              <a:t> </a:t>
            </a:r>
            <a:r>
              <a:rPr sz="1800" u="sng" spc="-5" dirty="0">
                <a:solidFill>
                  <a:srgbClr val="954F72"/>
                </a:solidFill>
                <a:uFill>
                  <a:solidFill>
                    <a:srgbClr val="A76585"/>
                  </a:solidFill>
                </a:uFill>
                <a:latin typeface="Calibri"/>
                <a:cs typeface="Calibri"/>
              </a:rPr>
              <a:t>Impact</a:t>
            </a:r>
            <a:r>
              <a:rPr sz="1800" u="sng" spc="5" dirty="0">
                <a:solidFill>
                  <a:srgbClr val="954F72"/>
                </a:solidFill>
                <a:uFill>
                  <a:solidFill>
                    <a:srgbClr val="A76585"/>
                  </a:solidFill>
                </a:uFill>
                <a:latin typeface="Calibri"/>
                <a:cs typeface="Calibri"/>
              </a:rPr>
              <a:t> </a:t>
            </a:r>
            <a:r>
              <a:rPr sz="1800" u="sng" spc="-5" dirty="0">
                <a:solidFill>
                  <a:srgbClr val="954F72"/>
                </a:solidFill>
                <a:uFill>
                  <a:solidFill>
                    <a:srgbClr val="A76585"/>
                  </a:solidFill>
                </a:uFill>
                <a:latin typeface="Calibri"/>
                <a:cs typeface="Calibri"/>
              </a:rPr>
              <a:t>Guesthouse</a:t>
            </a:r>
            <a:r>
              <a:rPr sz="1800" u="sng" spc="5" dirty="0">
                <a:solidFill>
                  <a:srgbClr val="954F72"/>
                </a:solidFill>
                <a:uFill>
                  <a:solidFill>
                    <a:srgbClr val="A76585"/>
                  </a:solidFill>
                </a:uFill>
                <a:latin typeface="Calibri"/>
                <a:cs typeface="Calibri"/>
              </a:rPr>
              <a:t> </a:t>
            </a:r>
            <a:r>
              <a:rPr sz="1800" u="sng" dirty="0">
                <a:solidFill>
                  <a:srgbClr val="954F72"/>
                </a:solidFill>
                <a:uFill>
                  <a:solidFill>
                    <a:srgbClr val="A76585"/>
                  </a:solidFill>
                </a:uFill>
                <a:latin typeface="Calibri"/>
                <a:cs typeface="Calibri"/>
              </a:rPr>
              <a:t>|</a:t>
            </a:r>
            <a:r>
              <a:rPr sz="1800" u="sng" spc="10" dirty="0">
                <a:solidFill>
                  <a:srgbClr val="954F72"/>
                </a:solidFill>
                <a:uFill>
                  <a:solidFill>
                    <a:srgbClr val="A76585"/>
                  </a:solidFill>
                </a:uFill>
                <a:latin typeface="Calibri"/>
                <a:cs typeface="Calibri"/>
              </a:rPr>
              <a:t> </a:t>
            </a:r>
            <a:r>
              <a:rPr sz="1800" u="sng" spc="-5" dirty="0">
                <a:solidFill>
                  <a:srgbClr val="954F72"/>
                </a:solidFill>
                <a:uFill>
                  <a:solidFill>
                    <a:srgbClr val="A76585"/>
                  </a:solidFill>
                </a:uFill>
                <a:latin typeface="Calibri"/>
                <a:cs typeface="Calibri"/>
              </a:rPr>
              <a:t>Indiegogo</a:t>
            </a:r>
            <a:endParaRPr sz="1800">
              <a:latin typeface="Calibri"/>
              <a:cs typeface="Calibri"/>
            </a:endParaRPr>
          </a:p>
        </p:txBody>
      </p:sp>
      <p:sp>
        <p:nvSpPr>
          <p:cNvPr id="5" name="TextBox 4">
            <a:extLst>
              <a:ext uri="{FF2B5EF4-FFF2-40B4-BE49-F238E27FC236}">
                <a16:creationId xmlns:a16="http://schemas.microsoft.com/office/drawing/2014/main" id="{5D0601B7-926E-4934-86DB-5697B20CE017}"/>
              </a:ext>
            </a:extLst>
          </p:cNvPr>
          <p:cNvSpPr txBox="1"/>
          <p:nvPr/>
        </p:nvSpPr>
        <p:spPr>
          <a:xfrm>
            <a:off x="6477000" y="5220817"/>
            <a:ext cx="301516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https://www.faceofindawgyi.org/blog/2018/6/6/crowdfunding-campaign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D23CA0BB-5280-EC18-63E1-D5FAD0AC2181}"/>
              </a:ext>
            </a:extLst>
          </p:cNvPr>
          <p:cNvSpPr>
            <a:spLocks noGrp="1"/>
          </p:cNvSpPr>
          <p:nvPr>
            <p:ph idx="1"/>
          </p:nvPr>
        </p:nvSpPr>
        <p:spPr/>
        <p:txBody>
          <a:bodyPr/>
          <a:lstStyle/>
          <a:p>
            <a:endParaRPr lang="de-AT"/>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800" b="1" dirty="0">
                <a:latin typeface="Arial"/>
                <a:cs typeface="Arial"/>
              </a:rPr>
              <a:t>3</a:t>
            </a:r>
            <a:r>
              <a:rPr sz="3800" b="1" spc="-90" dirty="0">
                <a:latin typeface="Arial"/>
                <a:cs typeface="Arial"/>
              </a:rPr>
              <a:t> </a:t>
            </a:r>
            <a:r>
              <a:rPr sz="3800" b="1" spc="-5" dirty="0">
                <a:latin typeface="Arial"/>
                <a:cs typeface="Arial"/>
              </a:rPr>
              <a:t>areas</a:t>
            </a:r>
            <a:endParaRPr sz="3800">
              <a:latin typeface="Arial"/>
              <a:cs typeface="Arial"/>
            </a:endParaRPr>
          </a:p>
        </p:txBody>
      </p:sp>
      <p:sp>
        <p:nvSpPr>
          <p:cNvPr id="3" name="object 3"/>
          <p:cNvSpPr txBox="1"/>
          <p:nvPr/>
        </p:nvSpPr>
        <p:spPr>
          <a:xfrm>
            <a:off x="412038" y="2405848"/>
            <a:ext cx="3525520" cy="1310005"/>
          </a:xfrm>
          <a:prstGeom prst="rect">
            <a:avLst/>
          </a:prstGeom>
          <a:solidFill>
            <a:srgbClr val="548EC1"/>
          </a:solidFill>
        </p:spPr>
        <p:txBody>
          <a:bodyPr vert="horz" wrap="square" lIns="0" tIns="4445" rIns="0" bIns="0" rtlCol="0">
            <a:spAutoFit/>
          </a:bodyPr>
          <a:lstStyle/>
          <a:p>
            <a:pPr marL="0" marR="0" lvl="0" indent="0" algn="l" defTabSz="914400" rtl="0" eaLnBrk="1" fontAlgn="auto" latinLnBrk="0" hangingPunct="1">
              <a:lnSpc>
                <a:spcPct val="100000"/>
              </a:lnSpc>
              <a:spcBef>
                <a:spcPts val="35"/>
              </a:spcBef>
              <a:spcAft>
                <a:spcPts val="0"/>
              </a:spcAft>
              <a:buClrTx/>
              <a:buSzTx/>
              <a:buFontTx/>
              <a:buNone/>
              <a:tabLst/>
              <a:defRPr/>
            </a:pPr>
            <a:endParaRPr kumimoji="0" sz="3200" b="0" i="0" u="none" strike="noStrike" kern="1200" cap="none" spc="0" normalizeH="0" baseline="0" noProof="0">
              <a:ln>
                <a:noFill/>
              </a:ln>
              <a:solidFill>
                <a:prstClr val="black"/>
              </a:solidFill>
              <a:effectLst/>
              <a:uLnTx/>
              <a:uFillTx/>
              <a:latin typeface="Times New Roman"/>
              <a:ea typeface="+mn-ea"/>
              <a:cs typeface="Times New Roman"/>
            </a:endParaRPr>
          </a:p>
          <a:p>
            <a:pPr marL="871855" marR="0" lvl="0" indent="-229235" algn="l" defTabSz="914400" rtl="0" eaLnBrk="1" fontAlgn="auto" latinLnBrk="0" hangingPunct="1">
              <a:lnSpc>
                <a:spcPct val="100000"/>
              </a:lnSpc>
              <a:spcBef>
                <a:spcPts val="0"/>
              </a:spcBef>
              <a:spcAft>
                <a:spcPts val="0"/>
              </a:spcAft>
              <a:buClrTx/>
              <a:buSzTx/>
              <a:buFont typeface="Arial"/>
              <a:buChar char="•"/>
              <a:tabLst>
                <a:tab pos="872490" algn="l"/>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What</a:t>
            </a:r>
            <a:r>
              <a:rPr kumimoji="0" sz="2400" b="1" i="0" u="none" strike="noStrike" kern="1200" cap="none" spc="-3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we</a:t>
            </a:r>
            <a:r>
              <a:rPr kumimoji="0" sz="2400" b="1" i="0" u="none" strike="noStrike" kern="1200" cap="none" spc="-2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have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4104744" y="2405847"/>
            <a:ext cx="3525520" cy="1310005"/>
          </a:xfrm>
          <a:prstGeom prst="rect">
            <a:avLst/>
          </a:prstGeom>
          <a:solidFill>
            <a:srgbClr val="548EC1"/>
          </a:solidFill>
        </p:spPr>
        <p:txBody>
          <a:bodyPr vert="horz" wrap="square" lIns="0" tIns="4445" rIns="0" bIns="0" rtlCol="0">
            <a:spAutoFit/>
          </a:bodyPr>
          <a:lstStyle/>
          <a:p>
            <a:pPr marL="0" marR="0" lvl="0" indent="0" algn="l" defTabSz="914400" rtl="0" eaLnBrk="1" fontAlgn="auto" latinLnBrk="0" hangingPunct="1">
              <a:lnSpc>
                <a:spcPct val="100000"/>
              </a:lnSpc>
              <a:spcBef>
                <a:spcPts val="35"/>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863600" marR="0" lvl="0" indent="-229235" algn="l" defTabSz="914400" rtl="0" eaLnBrk="1" fontAlgn="auto" latinLnBrk="0" hangingPunct="1">
              <a:lnSpc>
                <a:spcPct val="100000"/>
              </a:lnSpc>
              <a:spcBef>
                <a:spcPts val="0"/>
              </a:spcBef>
              <a:spcAft>
                <a:spcPts val="0"/>
              </a:spcAft>
              <a:buClrTx/>
              <a:buSzTx/>
              <a:buFont typeface="Arial"/>
              <a:buChar char="•"/>
              <a:tabLst>
                <a:tab pos="864235" algn="l"/>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What</a:t>
            </a:r>
            <a:r>
              <a:rPr kumimoji="0" sz="2400" b="1" i="0" u="none" strike="noStrike" kern="1200" cap="none" spc="-3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we</a:t>
            </a:r>
            <a:r>
              <a:rPr kumimoji="0" sz="2400" b="1" i="0" u="none" strike="noStrike" kern="1200" cap="none" spc="-2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need</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object 5"/>
          <p:cNvSpPr txBox="1"/>
          <p:nvPr/>
        </p:nvSpPr>
        <p:spPr>
          <a:xfrm>
            <a:off x="7797449" y="2405847"/>
            <a:ext cx="3525520" cy="1310005"/>
          </a:xfrm>
          <a:prstGeom prst="rect">
            <a:avLst/>
          </a:prstGeom>
          <a:solidFill>
            <a:srgbClr val="548EC1"/>
          </a:solidFill>
        </p:spPr>
        <p:txBody>
          <a:bodyPr vert="horz" wrap="square" lIns="0" tIns="4445" rIns="0" bIns="0" rtlCol="0">
            <a:spAutoFit/>
          </a:bodyPr>
          <a:lstStyle/>
          <a:p>
            <a:pPr marL="0" marR="0" lvl="0" indent="0" algn="l" defTabSz="914400" rtl="0" eaLnBrk="1" fontAlgn="auto" latinLnBrk="0" hangingPunct="1">
              <a:lnSpc>
                <a:spcPct val="100000"/>
              </a:lnSpc>
              <a:spcBef>
                <a:spcPts val="35"/>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latin typeface="Times New Roman"/>
              <a:ea typeface="+mn-ea"/>
              <a:cs typeface="Times New Roman"/>
            </a:endParaRPr>
          </a:p>
          <a:p>
            <a:pPr marL="913765" marR="0" lvl="0" indent="-229235" algn="l" defTabSz="914400" rtl="0" eaLnBrk="1" fontAlgn="auto" latinLnBrk="0" hangingPunct="1">
              <a:lnSpc>
                <a:spcPct val="100000"/>
              </a:lnSpc>
              <a:spcBef>
                <a:spcPts val="0"/>
              </a:spcBef>
              <a:spcAft>
                <a:spcPts val="0"/>
              </a:spcAft>
              <a:buClrTx/>
              <a:buSzTx/>
              <a:buFont typeface="Arial"/>
              <a:buChar char="•"/>
              <a:tabLst>
                <a:tab pos="914400" algn="l"/>
              </a:tabLst>
              <a:defRPr/>
            </a:pPr>
            <a:r>
              <a:rPr kumimoji="0" sz="2400" b="1" i="0" u="none" strike="noStrike" kern="1200" cap="none" spc="-5" normalizeH="0" baseline="0" noProof="0" dirty="0">
                <a:ln>
                  <a:noFill/>
                </a:ln>
                <a:solidFill>
                  <a:srgbClr val="FFFFFF"/>
                </a:solidFill>
                <a:effectLst/>
                <a:uLnTx/>
                <a:uFillTx/>
                <a:latin typeface="Arial"/>
                <a:ea typeface="+mn-ea"/>
                <a:cs typeface="Arial"/>
              </a:rPr>
              <a:t>What</a:t>
            </a:r>
            <a:r>
              <a:rPr kumimoji="0" sz="2400" b="1" i="0" u="none" strike="noStrike" kern="1200" cap="none" spc="-30"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we</a:t>
            </a:r>
            <a:r>
              <a:rPr kumimoji="0" sz="2400" b="1" i="0" u="none" strike="noStrike" kern="1200" cap="none" spc="-25" normalizeH="0" baseline="0" noProof="0" dirty="0">
                <a:ln>
                  <a:noFill/>
                </a:ln>
                <a:solidFill>
                  <a:srgbClr val="FFFFFF"/>
                </a:solidFill>
                <a:effectLst/>
                <a:uLnTx/>
                <a:uFillTx/>
                <a:latin typeface="Arial"/>
                <a:ea typeface="+mn-ea"/>
                <a:cs typeface="Arial"/>
              </a:rPr>
              <a:t> </a:t>
            </a:r>
            <a:r>
              <a:rPr kumimoji="0" sz="2400" b="1" i="0" u="none" strike="noStrike" kern="1200" cap="none" spc="-5" normalizeH="0" baseline="0" noProof="0" dirty="0">
                <a:ln>
                  <a:noFill/>
                </a:ln>
                <a:solidFill>
                  <a:srgbClr val="FFFFFF"/>
                </a:solidFill>
                <a:effectLst/>
                <a:uLnTx/>
                <a:uFillTx/>
                <a:latin typeface="Arial"/>
                <a:ea typeface="+mn-ea"/>
                <a:cs typeface="Arial"/>
              </a:rPr>
              <a:t>give</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412038" y="3815548"/>
            <a:ext cx="3525520" cy="1310005"/>
          </a:xfrm>
          <a:prstGeom prst="rect">
            <a:avLst/>
          </a:prstGeom>
          <a:solidFill>
            <a:srgbClr val="E7F2E0"/>
          </a:solidFill>
        </p:spPr>
        <p:txBody>
          <a:bodyPr vert="horz" wrap="square" lIns="0" tIns="56515" rIns="0" bIns="0" rtlCol="0">
            <a:spAutoFit/>
          </a:bodyPr>
          <a:lstStyle/>
          <a:p>
            <a:pPr marL="320040" marR="0" lvl="0" indent="-228600" algn="l" defTabSz="914400" rtl="0" eaLnBrk="1" fontAlgn="auto" latinLnBrk="0" hangingPunct="1">
              <a:lnSpc>
                <a:spcPct val="100000"/>
              </a:lnSpc>
              <a:spcBef>
                <a:spcPts val="445"/>
              </a:spcBef>
              <a:spcAft>
                <a:spcPts val="0"/>
              </a:spcAft>
              <a:buClrTx/>
              <a:buSzTx/>
              <a:buFont typeface="Arial"/>
              <a:buChar char="•"/>
              <a:tabLst>
                <a:tab pos="319405" algn="l"/>
                <a:tab pos="320040" algn="l"/>
              </a:tabLst>
              <a:defRPr/>
            </a:pPr>
            <a:r>
              <a:rPr kumimoji="0" sz="1500" b="1" i="0" u="none" strike="noStrike" kern="1200" cap="none" spc="0" normalizeH="0" baseline="0" noProof="0" dirty="0">
                <a:ln>
                  <a:noFill/>
                </a:ln>
                <a:solidFill>
                  <a:prstClr val="black"/>
                </a:solidFill>
                <a:effectLst/>
                <a:uLnTx/>
                <a:uFillTx/>
                <a:latin typeface="Arial"/>
                <a:ea typeface="+mn-ea"/>
                <a:cs typeface="Arial"/>
              </a:rPr>
              <a:t>Idea</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600"/>
              </a:spcBef>
              <a:spcAft>
                <a:spcPts val="0"/>
              </a:spcAft>
              <a:buClrTx/>
              <a:buSzTx/>
              <a:buFont typeface="Arial"/>
              <a:buChar char="•"/>
              <a:tabLst>
                <a:tab pos="319405" algn="l"/>
                <a:tab pos="320040" algn="l"/>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Connections</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600"/>
              </a:spcBef>
              <a:spcAft>
                <a:spcPts val="0"/>
              </a:spcAft>
              <a:buClrTx/>
              <a:buSzTx/>
              <a:buFont typeface="Arial"/>
              <a:buChar char="•"/>
              <a:tabLst>
                <a:tab pos="319405" algn="l"/>
                <a:tab pos="320040" algn="l"/>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Project</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700"/>
              </a:spcBef>
              <a:spcAft>
                <a:spcPts val="0"/>
              </a:spcAft>
              <a:buClrTx/>
              <a:buSzTx/>
              <a:buFont typeface="Arial"/>
              <a:buChar char="•"/>
              <a:tabLst>
                <a:tab pos="319405" algn="l"/>
                <a:tab pos="320040" algn="l"/>
              </a:tabLst>
              <a:defRPr/>
            </a:pPr>
            <a:r>
              <a:rPr kumimoji="0" sz="1500" b="1" i="0" u="none" strike="noStrike" kern="1200" cap="none" spc="-30" normalizeH="0" baseline="0" noProof="0" dirty="0">
                <a:ln>
                  <a:noFill/>
                </a:ln>
                <a:solidFill>
                  <a:prstClr val="black"/>
                </a:solidFill>
                <a:effectLst/>
                <a:uLnTx/>
                <a:uFillTx/>
                <a:latin typeface="Arial"/>
                <a:ea typeface="+mn-ea"/>
                <a:cs typeface="Arial"/>
              </a:rPr>
              <a:t>Team</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4104744" y="3815547"/>
            <a:ext cx="3525520" cy="1310005"/>
          </a:xfrm>
          <a:prstGeom prst="rect">
            <a:avLst/>
          </a:prstGeom>
          <a:solidFill>
            <a:srgbClr val="E7F2E0"/>
          </a:solidFill>
        </p:spPr>
        <p:txBody>
          <a:bodyPr vert="horz" wrap="square" lIns="0" tIns="56515" rIns="0" bIns="0" rtlCol="0">
            <a:spAutoFit/>
          </a:bodyPr>
          <a:lstStyle/>
          <a:p>
            <a:pPr marL="320040" marR="0" lvl="0" indent="-228600" algn="l" defTabSz="914400" rtl="0" eaLnBrk="1" fontAlgn="auto" latinLnBrk="0" hangingPunct="1">
              <a:lnSpc>
                <a:spcPct val="100000"/>
              </a:lnSpc>
              <a:spcBef>
                <a:spcPts val="445"/>
              </a:spcBef>
              <a:spcAft>
                <a:spcPts val="0"/>
              </a:spcAft>
              <a:buClrTx/>
              <a:buSzTx/>
              <a:buFont typeface="Arial"/>
              <a:buChar char="•"/>
              <a:tabLst>
                <a:tab pos="319405" algn="l"/>
                <a:tab pos="320040" algn="l"/>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Money</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600"/>
              </a:spcBef>
              <a:spcAft>
                <a:spcPts val="0"/>
              </a:spcAft>
              <a:buClrTx/>
              <a:buSzTx/>
              <a:buFont typeface="Arial"/>
              <a:buChar char="•"/>
              <a:tabLst>
                <a:tab pos="319405" algn="l"/>
                <a:tab pos="320040" algn="l"/>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Support</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600"/>
              </a:spcBef>
              <a:spcAft>
                <a:spcPts val="0"/>
              </a:spcAft>
              <a:buClrTx/>
              <a:buSzTx/>
              <a:buFont typeface="Arial"/>
              <a:buChar char="•"/>
              <a:tabLst>
                <a:tab pos="319405" algn="l"/>
                <a:tab pos="320040" algn="l"/>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Endorsement</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700"/>
              </a:spcBef>
              <a:spcAft>
                <a:spcPts val="0"/>
              </a:spcAft>
              <a:buClrTx/>
              <a:buSzTx/>
              <a:buFont typeface="Arial"/>
              <a:buChar char="•"/>
              <a:tabLst>
                <a:tab pos="319405" algn="l"/>
                <a:tab pos="320040" algn="l"/>
              </a:tabLst>
              <a:defRPr/>
            </a:pPr>
            <a:r>
              <a:rPr kumimoji="0" sz="1500" b="1" i="0" u="none" strike="noStrike" kern="1200" cap="none" spc="-5" normalizeH="0" baseline="0" noProof="0" dirty="0">
                <a:ln>
                  <a:noFill/>
                </a:ln>
                <a:solidFill>
                  <a:prstClr val="black"/>
                </a:solidFill>
                <a:effectLst/>
                <a:uLnTx/>
                <a:uFillTx/>
                <a:latin typeface="Arial"/>
                <a:ea typeface="+mn-ea"/>
                <a:cs typeface="Arial"/>
              </a:rPr>
              <a:t>Visibility</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7797449" y="3815547"/>
            <a:ext cx="3525520" cy="1310005"/>
          </a:xfrm>
          <a:prstGeom prst="rect">
            <a:avLst/>
          </a:prstGeom>
          <a:solidFill>
            <a:srgbClr val="E7F2E0"/>
          </a:solidFill>
        </p:spPr>
        <p:txBody>
          <a:bodyPr vert="horz" wrap="square" lIns="0" tIns="45720" rIns="0" bIns="0" rtlCol="0">
            <a:spAutoFit/>
          </a:bodyPr>
          <a:lstStyle/>
          <a:p>
            <a:pPr marL="320040" marR="0" lvl="0" indent="-228600" algn="l" defTabSz="914400" rtl="0" eaLnBrk="1" fontAlgn="auto" latinLnBrk="0" hangingPunct="1">
              <a:lnSpc>
                <a:spcPct val="100000"/>
              </a:lnSpc>
              <a:spcBef>
                <a:spcPts val="360"/>
              </a:spcBef>
              <a:spcAft>
                <a:spcPts val="0"/>
              </a:spcAft>
              <a:buClrTx/>
              <a:buSzTx/>
              <a:buFont typeface="Arial"/>
              <a:buChar char="•"/>
              <a:tabLst>
                <a:tab pos="319405" algn="l"/>
                <a:tab pos="32004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Discounts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919"/>
              </a:spcBef>
              <a:spcAft>
                <a:spcPts val="0"/>
              </a:spcAft>
              <a:buClrTx/>
              <a:buSzTx/>
              <a:buFont typeface="Arial"/>
              <a:buChar char="•"/>
              <a:tabLst>
                <a:tab pos="319405" algn="l"/>
                <a:tab pos="32004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Belonging</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20040" marR="0" lvl="0" indent="-228600" algn="l" defTabSz="914400" rtl="0" eaLnBrk="1" fontAlgn="auto" latinLnBrk="0" hangingPunct="1">
              <a:lnSpc>
                <a:spcPct val="100000"/>
              </a:lnSpc>
              <a:spcBef>
                <a:spcPts val="1019"/>
              </a:spcBef>
              <a:spcAft>
                <a:spcPts val="0"/>
              </a:spcAft>
              <a:buClrTx/>
              <a:buSzTx/>
              <a:buFont typeface="Arial"/>
              <a:buChar char="•"/>
              <a:tabLst>
                <a:tab pos="319405" algn="l"/>
                <a:tab pos="320040" algn="l"/>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Pre-Sales</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theme/theme1.xml><?xml version="1.0" encoding="utf-8"?>
<a:theme xmlns:a="http://schemas.openxmlformats.org/drawingml/2006/main" name="FH blau">
  <a:themeElements>
    <a:clrScheme name="FH Management">
      <a:dk1>
        <a:sysClr val="windowText" lastClr="000000"/>
      </a:dk1>
      <a:lt1>
        <a:sysClr val="window" lastClr="FFFFFF"/>
      </a:lt1>
      <a:dk2>
        <a:srgbClr val="1F497D"/>
      </a:dk2>
      <a:lt2>
        <a:srgbClr val="EEECE1"/>
      </a:lt2>
      <a:accent1>
        <a:srgbClr val="005FA7"/>
      </a:accent1>
      <a:accent2>
        <a:srgbClr val="000F75"/>
      </a:accent2>
      <a:accent3>
        <a:srgbClr val="37CEFD"/>
      </a:accent3>
      <a:accent4>
        <a:srgbClr val="BBBBBB"/>
      </a:accent4>
      <a:accent5>
        <a:srgbClr val="888888"/>
      </a:accent5>
      <a:accent6>
        <a:srgbClr val="444444"/>
      </a:accent6>
      <a:hlink>
        <a:srgbClr val="0000FF"/>
      </a:hlink>
      <a:folHlink>
        <a:srgbClr val="800080"/>
      </a:folHlink>
    </a:clrScheme>
    <a:fontScheme name="FH Joanneum">
      <a:majorFont>
        <a:latin typeface="Georgi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Vorlage_Management_blau.potx" id="{AA4D73C6-A7D8-4778-8CE3-EC12C9C31029}" vid="{37412ADE-41B3-4AD9-A9B1-DE5B086B2D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2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_Vorlage_Management_blau">
  <a:themeElements>
    <a:clrScheme name="FH Management">
      <a:dk1>
        <a:sysClr val="windowText" lastClr="000000"/>
      </a:dk1>
      <a:lt1>
        <a:sysClr val="window" lastClr="FFFFFF"/>
      </a:lt1>
      <a:dk2>
        <a:srgbClr val="1F497D"/>
      </a:dk2>
      <a:lt2>
        <a:srgbClr val="EEECE1"/>
      </a:lt2>
      <a:accent1>
        <a:srgbClr val="005FA7"/>
      </a:accent1>
      <a:accent2>
        <a:srgbClr val="000F75"/>
      </a:accent2>
      <a:accent3>
        <a:srgbClr val="37CEFD"/>
      </a:accent3>
      <a:accent4>
        <a:srgbClr val="BBBBBB"/>
      </a:accent4>
      <a:accent5>
        <a:srgbClr val="888888"/>
      </a:accent5>
      <a:accent6>
        <a:srgbClr val="444444"/>
      </a:accent6>
      <a:hlink>
        <a:srgbClr val="0000FF"/>
      </a:hlink>
      <a:folHlink>
        <a:srgbClr val="800080"/>
      </a:folHlink>
    </a:clrScheme>
    <a:fontScheme name="FH Joanneum">
      <a:majorFont>
        <a:latin typeface="Georgi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Vorlage_Management_blau.potx" id="{C54EE631-B5F7-4D8F-ACCC-8A19911A5B9E}" vid="{0472A8C0-FBE1-4326-85B1-44183F8E9DA9}"/>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0CC700C34E64283355474F2ABBAFB" ma:contentTypeVersion="16" ma:contentTypeDescription="Ein neues Dokument erstellen." ma:contentTypeScope="" ma:versionID="2030ecb3b15916fc3ec41b8de68c7970">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79f75de864923f3cb2c863dcd21c96c8"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D99F47-4B65-4F10-A8D3-8547BFCE8259}"/>
</file>

<file path=customXml/itemProps2.xml><?xml version="1.0" encoding="utf-8"?>
<ds:datastoreItem xmlns:ds="http://schemas.openxmlformats.org/officeDocument/2006/customXml" ds:itemID="{35292512-8FD4-4B0F-B900-3FA8580745C6}">
  <ds:schemaRefs>
    <ds:schemaRef ds:uri="http://schemas.microsoft.com/sharepoint/v3/contenttype/forms"/>
  </ds:schemaRefs>
</ds:datastoreItem>
</file>

<file path=customXml/itemProps3.xml><?xml version="1.0" encoding="utf-8"?>
<ds:datastoreItem xmlns:ds="http://schemas.openxmlformats.org/officeDocument/2006/customXml" ds:itemID="{A2FFFA9E-1BF8-49D7-819B-4C36C7F81719}">
  <ds:schemaRefs>
    <ds:schemaRef ds:uri="http://purl.org/dc/term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56f775cd-309c-403a-91ee-2988dee939b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Kick-Off AL-KO</Template>
  <TotalTime>0</TotalTime>
  <Words>2198</Words>
  <Application>Microsoft Office PowerPoint</Application>
  <PresentationFormat>Breitbild</PresentationFormat>
  <Paragraphs>312</Paragraphs>
  <Slides>36</Slides>
  <Notes>0</Notes>
  <HiddenSlides>0</HiddenSlides>
  <MMClips>0</MMClips>
  <ScaleCrop>false</ScaleCrop>
  <HeadingPairs>
    <vt:vector size="6" baseType="variant">
      <vt:variant>
        <vt:lpstr>Verwendete Schriftarten</vt:lpstr>
      </vt:variant>
      <vt:variant>
        <vt:i4>10</vt:i4>
      </vt:variant>
      <vt:variant>
        <vt:lpstr>Design</vt:lpstr>
      </vt:variant>
      <vt:variant>
        <vt:i4>3</vt:i4>
      </vt:variant>
      <vt:variant>
        <vt:lpstr>Folientitel</vt:lpstr>
      </vt:variant>
      <vt:variant>
        <vt:i4>36</vt:i4>
      </vt:variant>
    </vt:vector>
  </HeadingPairs>
  <TitlesOfParts>
    <vt:vector size="49" baseType="lpstr">
      <vt:lpstr>-apple-system</vt:lpstr>
      <vt:lpstr>Arial</vt:lpstr>
      <vt:lpstr>Calibri</vt:lpstr>
      <vt:lpstr>Georgia</vt:lpstr>
      <vt:lpstr>inherit</vt:lpstr>
      <vt:lpstr>Karla</vt:lpstr>
      <vt:lpstr>Times New Roman</vt:lpstr>
      <vt:lpstr>Trebuchet MS</vt:lpstr>
      <vt:lpstr>Verdana</vt:lpstr>
      <vt:lpstr>Wingdings</vt:lpstr>
      <vt:lpstr>FH blau</vt:lpstr>
      <vt:lpstr>Office Theme</vt:lpstr>
      <vt:lpstr>PPT_Vorlage_Management_blau</vt:lpstr>
      <vt:lpstr>Financial management for entrepreneurs – insights into financial strategies and guidance to support students and entrepreneurs    Overview </vt:lpstr>
      <vt:lpstr>Paul Hofmann</vt:lpstr>
      <vt:lpstr>Traditional Funding Options</vt:lpstr>
      <vt:lpstr>Traditional Funding Options – Pro’s &amp; Con’s</vt:lpstr>
      <vt:lpstr>Impact of Risk on Investment Decisions </vt:lpstr>
      <vt:lpstr>Possible Solution?</vt:lpstr>
      <vt:lpstr>Funding size differs by type of Crowdfunding</vt:lpstr>
      <vt:lpstr>Case Study N1 Lon Ton: The Social Impact Guesthouse | Indiegogo</vt:lpstr>
      <vt:lpstr>3 areas</vt:lpstr>
      <vt:lpstr>Crowdfunding Terminology: Campaign Terms</vt:lpstr>
      <vt:lpstr>Uses of CF</vt:lpstr>
      <vt:lpstr>PowerPoint-Präsentation</vt:lpstr>
      <vt:lpstr>Examples: Donation based Crowdfunding</vt:lpstr>
      <vt:lpstr>Examples: Reward based Crowdfunding</vt:lpstr>
      <vt:lpstr>PowerPoint-Präsentation</vt:lpstr>
      <vt:lpstr>PowerPoint-Präsentation</vt:lpstr>
      <vt:lpstr>Another type of crowdfunding: Subordinated debt with optional additional profitsharing</vt:lpstr>
      <vt:lpstr>Examples: Lending based Crowdfunding</vt:lpstr>
      <vt:lpstr>Examples: Equity based Crowdfunding</vt:lpstr>
      <vt:lpstr>Developments</vt:lpstr>
      <vt:lpstr>Today:</vt:lpstr>
      <vt:lpstr>PowerPoint-Präsentation</vt:lpstr>
      <vt:lpstr>Areas</vt:lpstr>
      <vt:lpstr>Comparing financial markets with crowdfunding</vt:lpstr>
      <vt:lpstr>Why does crowdfunding work?</vt:lpstr>
      <vt:lpstr>Different Types of Investment</vt:lpstr>
      <vt:lpstr>Pipeline of investments and CF</vt:lpstr>
      <vt:lpstr>PowerPoint-Präsentation</vt:lpstr>
      <vt:lpstr>PowerPoint-Präsentation</vt:lpstr>
      <vt:lpstr>PowerPoint-Präsentation</vt:lpstr>
      <vt:lpstr>PowerPoint-Präsentation</vt:lpstr>
      <vt:lpstr>Intitial Coin Offering – ICO Unregulated &amp; dezentralized fund raising of cryptocurrency </vt:lpstr>
      <vt:lpstr>Intitial Coin Offering – ICO imore detail part 1 </vt:lpstr>
      <vt:lpstr>Intitial Coin Offering – ICO imore detail part 2 </vt:lpstr>
      <vt:lpstr>Intitial Coin Offering – ICO Steps</vt:lpstr>
      <vt:lpstr>Financial management for entrepreneurs – insights into financial strategies and guidance to support students and entrepreneurs    Overview </vt:lpstr>
    </vt:vector>
  </TitlesOfParts>
  <Company>FH Joanneum Gesellschaft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 Kick-Off</dc:title>
  <dc:creator>Dirnberger Johannes</dc:creator>
  <cp:lastModifiedBy>Linditsch Claudia</cp:lastModifiedBy>
  <cp:revision>5</cp:revision>
  <dcterms:created xsi:type="dcterms:W3CDTF">2016-11-08T09:21:27Z</dcterms:created>
  <dcterms:modified xsi:type="dcterms:W3CDTF">2022-05-12T14:48:34Z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y fmtid="{D5CDD505-2E9C-101B-9397-08002B2CF9AE}" pid="3" name="MSIP_Label_e539658d-4657-44ff-a55d-7ffffeb79af4_Enabled">
    <vt:lpwstr>true</vt:lpwstr>
  </property>
  <property fmtid="{D5CDD505-2E9C-101B-9397-08002B2CF9AE}" pid="4" name="MSIP_Label_e539658d-4657-44ff-a55d-7ffffeb79af4_SetDate">
    <vt:lpwstr>2021-11-25T06:03:02Z</vt:lpwstr>
  </property>
  <property fmtid="{D5CDD505-2E9C-101B-9397-08002B2CF9AE}" pid="5" name="MSIP_Label_e539658d-4657-44ff-a55d-7ffffeb79af4_Method">
    <vt:lpwstr>Standard</vt:lpwstr>
  </property>
  <property fmtid="{D5CDD505-2E9C-101B-9397-08002B2CF9AE}" pid="6" name="MSIP_Label_e539658d-4657-44ff-a55d-7ffffeb79af4_Name">
    <vt:lpwstr>e539658d-4657-44ff-a55d-7ffffeb79af4</vt:lpwstr>
  </property>
  <property fmtid="{D5CDD505-2E9C-101B-9397-08002B2CF9AE}" pid="7" name="MSIP_Label_e539658d-4657-44ff-a55d-7ffffeb79af4_SiteId">
    <vt:lpwstr>63fcb26a-1235-47c5-8b50-35ee093f4a9a</vt:lpwstr>
  </property>
  <property fmtid="{D5CDD505-2E9C-101B-9397-08002B2CF9AE}" pid="8" name="MSIP_Label_e539658d-4657-44ff-a55d-7ffffeb79af4_ActionId">
    <vt:lpwstr>22343eef-83a1-418c-9c0c-388a3d57de30</vt:lpwstr>
  </property>
  <property fmtid="{D5CDD505-2E9C-101B-9397-08002B2CF9AE}" pid="9" name="MSIP_Label_e539658d-4657-44ff-a55d-7ffffeb79af4_ContentBits">
    <vt:lpwstr>2</vt:lpwstr>
  </property>
</Properties>
</file>