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15"/>
  </p:notesMasterIdLst>
  <p:handoutMasterIdLst>
    <p:handoutMasterId r:id="rId16"/>
  </p:handoutMasterIdLst>
  <p:sldIdLst>
    <p:sldId id="257" r:id="rId5"/>
    <p:sldId id="256" r:id="rId6"/>
    <p:sldId id="277" r:id="rId7"/>
    <p:sldId id="314" r:id="rId8"/>
    <p:sldId id="364" r:id="rId9"/>
    <p:sldId id="365" r:id="rId10"/>
    <p:sldId id="366" r:id="rId11"/>
    <p:sldId id="352" r:id="rId12"/>
    <p:sldId id="302" r:id="rId13"/>
    <p:sldId id="367" r:id="rId1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2BAEA"/>
    <a:srgbClr val="189BB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505E3EF-67EA-436B-97B2-0124C06EBD24}" styleName="Mittlere Formatvorlage 4 - Akz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2D5ABB26-0587-4C30-8999-92F81FD0307C}" styleName="Keine Formatvorlage, kein Raster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F2DE63D5-997A-4646-A377-4702673A728D}" styleName="Helle Formatvorlage 2 - Akz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F5AB1C69-6EDB-4FF4-983F-18BD219EF322}" styleName="Mittlere Formatvorlage 2 - Akz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FABFCF23-3B69-468F-B69F-88F6DE6A72F2}" styleName="Estilo medio 1 - Énfasis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4578" autoAdjust="0"/>
    <p:restoredTop sz="85426" autoAdjust="0"/>
  </p:normalViewPr>
  <p:slideViewPr>
    <p:cSldViewPr snapToGrid="0">
      <p:cViewPr varScale="1">
        <p:scale>
          <a:sx n="98" d="100"/>
          <a:sy n="98" d="100"/>
        </p:scale>
        <p:origin x="1312" y="184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 showGuides="1">
      <p:cViewPr varScale="1">
        <p:scale>
          <a:sx n="86" d="100"/>
          <a:sy n="86" d="100"/>
        </p:scale>
        <p:origin x="3782" y="6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670B054-A7E3-4C46-A3DC-95C0A9E1C735}" type="datetimeFigureOut">
              <a:rPr lang="en-US" smtClean="0"/>
              <a:t>5/8/22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9C70139-1794-494E-AE18-8355041D2970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421517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BB7F31-E679-48CC-9423-9B6BFCA4E2AC}" type="datetimeFigureOut">
              <a:rPr lang="en-US" smtClean="0"/>
              <a:t>5/8/22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59C4FCC-A7BB-4998-9C5C-F010D2AC4004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93551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 b="1">
                <a:latin typeface="Expressway Rg" panose="020B0604020200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 b="1">
                <a:latin typeface="Expressway Rg" panose="020B0604020200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Expressway Rg" panose="020B0604020200020204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Expressway Rg" panose="020B0604020200020204" pitchFamily="34" charset="0"/>
              </a:defRPr>
            </a:lvl1pPr>
          </a:lstStyle>
          <a:p>
            <a:fld id="{FA8A6AB6-A428-4229-9434-94E028D66DA4}" type="slidenum">
              <a:rPr lang="en-US" smtClean="0"/>
              <a:pPr/>
              <a:t>‹Nº›</a:t>
            </a:fld>
            <a:endParaRPr lang="en-US"/>
          </a:p>
        </p:txBody>
      </p:sp>
      <p:pic>
        <p:nvPicPr>
          <p:cNvPr id="8" name="Grafik 27">
            <a:extLst>
              <a:ext uri="{FF2B5EF4-FFF2-40B4-BE49-F238E27FC236}">
                <a16:creationId xmlns:a16="http://schemas.microsoft.com/office/drawing/2014/main" id="{089504DB-15B4-4E93-AF93-69D78E85E515}"/>
              </a:ext>
            </a:extLst>
          </p:cNvPr>
          <p:cNvPicPr/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90975" y="58300"/>
            <a:ext cx="1138207" cy="107125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0603AB7-ECDC-4FAD-8070-E48256800E7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8938" y="525194"/>
            <a:ext cx="1345223" cy="313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705492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4_Two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Expressway Rg" panose="020B0604020200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>
            <a:lvl1pPr>
              <a:defRPr>
                <a:latin typeface="Expressway Rg" panose="020B0604020200020204" pitchFamily="34" charset="0"/>
              </a:defRPr>
            </a:lvl1pPr>
            <a:lvl2pPr>
              <a:defRPr>
                <a:latin typeface="Expressway Rg" panose="020B0604020200020204" pitchFamily="34" charset="0"/>
              </a:defRPr>
            </a:lvl2pPr>
            <a:lvl3pPr>
              <a:defRPr>
                <a:latin typeface="Expressway Rg" panose="020B0604020200020204" pitchFamily="34" charset="0"/>
              </a:defRPr>
            </a:lvl3pPr>
            <a:lvl4pPr>
              <a:defRPr>
                <a:latin typeface="Expressway Rg" panose="020B0604020200020204" pitchFamily="34" charset="0"/>
              </a:defRPr>
            </a:lvl4pPr>
            <a:lvl5pPr>
              <a:defRPr>
                <a:latin typeface="Expressway Rg" panose="020B0604020200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>
            <a:lvl1pPr>
              <a:defRPr>
                <a:latin typeface="Expressway Rg" panose="020B0604020200020204" pitchFamily="34" charset="0"/>
              </a:defRPr>
            </a:lvl1pPr>
            <a:lvl2pPr>
              <a:defRPr>
                <a:latin typeface="Expressway Rg" panose="020B0604020200020204" pitchFamily="34" charset="0"/>
              </a:defRPr>
            </a:lvl2pPr>
            <a:lvl3pPr>
              <a:defRPr>
                <a:latin typeface="Expressway Rg" panose="020B0604020200020204" pitchFamily="34" charset="0"/>
              </a:defRPr>
            </a:lvl3pPr>
            <a:lvl4pPr>
              <a:defRPr>
                <a:latin typeface="Expressway Rg" panose="020B0604020200020204" pitchFamily="34" charset="0"/>
              </a:defRPr>
            </a:lvl4pPr>
            <a:lvl5pPr>
              <a:defRPr>
                <a:latin typeface="Expressway Rg" panose="020B0604020200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259639"/>
            <a:ext cx="2057400" cy="365125"/>
          </a:xfrm>
        </p:spPr>
        <p:txBody>
          <a:bodyPr/>
          <a:lstStyle>
            <a:lvl1pPr>
              <a:defRPr>
                <a:latin typeface="Expressway Rg" panose="020B0604020200020204" pitchFamily="34" charset="0"/>
              </a:defRPr>
            </a:lvl1pPr>
          </a:lstStyle>
          <a:p>
            <a:fld id="{4AABBFD9-E13D-410C-BF4D-FF5EB14A7A38}" type="datetimeFigureOut">
              <a:rPr lang="en-US" smtClean="0"/>
              <a:pPr/>
              <a:t>5/8/22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259639"/>
            <a:ext cx="3086100" cy="365125"/>
          </a:xfrm>
        </p:spPr>
        <p:txBody>
          <a:bodyPr/>
          <a:lstStyle>
            <a:lvl1pPr>
              <a:defRPr>
                <a:latin typeface="Expressway Rg" panose="020B0604020200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259639"/>
            <a:ext cx="2057400" cy="365125"/>
          </a:xfrm>
        </p:spPr>
        <p:txBody>
          <a:bodyPr/>
          <a:lstStyle>
            <a:lvl1pPr>
              <a:defRPr>
                <a:latin typeface="Expressway Rg" panose="020B0604020200020204" pitchFamily="34" charset="0"/>
              </a:defRPr>
            </a:lvl1pPr>
          </a:lstStyle>
          <a:p>
            <a:fld id="{FA8A6AB6-A428-4229-9434-94E028D66DA4}" type="slidenum">
              <a:rPr lang="en-US" smtClean="0"/>
              <a:pPr/>
              <a:t>‹Nº›</a:t>
            </a:fld>
            <a:endParaRPr lang="en-US"/>
          </a:p>
        </p:txBody>
      </p:sp>
      <p:pic>
        <p:nvPicPr>
          <p:cNvPr id="8" name="Grafik 27">
            <a:extLst>
              <a:ext uri="{FF2B5EF4-FFF2-40B4-BE49-F238E27FC236}">
                <a16:creationId xmlns:a16="http://schemas.microsoft.com/office/drawing/2014/main" id="{2A9C8B11-6DF5-407C-A3F0-6FBE553F4739}"/>
              </a:ext>
            </a:extLst>
          </p:cNvPr>
          <p:cNvPicPr/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38477" y="-40407"/>
            <a:ext cx="491867" cy="46293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F5018B2-BEF1-4DA8-82B4-376877853B6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9052" y="-12036"/>
            <a:ext cx="1345223" cy="313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0612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Expressway Rg" panose="020B0604020200020204" pitchFamily="34" charset="0"/>
              </a:defRPr>
            </a:lvl1pPr>
          </a:lstStyle>
          <a:p>
            <a:fld id="{4AABBFD9-E13D-410C-BF4D-FF5EB14A7A38}" type="datetimeFigureOut">
              <a:rPr lang="en-US" smtClean="0"/>
              <a:pPr/>
              <a:t>5/8/22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Expressway Rg" panose="020B0604020200020204" pitchFamily="34" charset="0"/>
              </a:defRPr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Expressway Rg" panose="020B0604020200020204" pitchFamily="34" charset="0"/>
              </a:defRPr>
            </a:lvl1pPr>
          </a:lstStyle>
          <a:p>
            <a:fld id="{FA8A6AB6-A428-4229-9434-94E028D66DA4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28650" y="1600200"/>
            <a:ext cx="7886700" cy="793377"/>
          </a:xfrm>
        </p:spPr>
        <p:txBody>
          <a:bodyPr/>
          <a:lstStyle>
            <a:lvl1pPr>
              <a:defRPr>
                <a:latin typeface="Expressway Rg" panose="020B0604020200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sz="half" idx="1"/>
          </p:nvPr>
        </p:nvSpPr>
        <p:spPr>
          <a:xfrm>
            <a:off x="628650" y="2534771"/>
            <a:ext cx="3886200" cy="3642192"/>
          </a:xfrm>
        </p:spPr>
        <p:txBody>
          <a:bodyPr/>
          <a:lstStyle>
            <a:lvl1pPr>
              <a:defRPr>
                <a:latin typeface="Expressway Rg" panose="020B0604020200020204" pitchFamily="34" charset="0"/>
              </a:defRPr>
            </a:lvl1pPr>
            <a:lvl2pPr>
              <a:defRPr>
                <a:latin typeface="Expressway Rg" panose="020B0604020200020204" pitchFamily="34" charset="0"/>
              </a:defRPr>
            </a:lvl2pPr>
            <a:lvl3pPr>
              <a:defRPr>
                <a:latin typeface="Expressway Rg" panose="020B0604020200020204" pitchFamily="34" charset="0"/>
              </a:defRPr>
            </a:lvl3pPr>
            <a:lvl4pPr>
              <a:defRPr>
                <a:latin typeface="Expressway Rg" panose="020B0604020200020204" pitchFamily="34" charset="0"/>
              </a:defRPr>
            </a:lvl4pPr>
            <a:lvl5pPr>
              <a:defRPr>
                <a:latin typeface="Expressway Rg" panose="020B0604020200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2534771"/>
            <a:ext cx="3886200" cy="3642192"/>
          </a:xfrm>
        </p:spPr>
        <p:txBody>
          <a:bodyPr/>
          <a:lstStyle>
            <a:lvl1pPr>
              <a:defRPr>
                <a:latin typeface="Expressway Rg" panose="020B0604020200020204" pitchFamily="34" charset="0"/>
              </a:defRPr>
            </a:lvl1pPr>
            <a:lvl2pPr>
              <a:defRPr>
                <a:latin typeface="Expressway Rg" panose="020B0604020200020204" pitchFamily="34" charset="0"/>
              </a:defRPr>
            </a:lvl2pPr>
            <a:lvl3pPr>
              <a:defRPr>
                <a:latin typeface="Expressway Rg" panose="020B0604020200020204" pitchFamily="34" charset="0"/>
              </a:defRPr>
            </a:lvl3pPr>
            <a:lvl4pPr>
              <a:defRPr>
                <a:latin typeface="Expressway Rg" panose="020B0604020200020204" pitchFamily="34" charset="0"/>
              </a:defRPr>
            </a:lvl4pPr>
            <a:lvl5pPr>
              <a:defRPr>
                <a:latin typeface="Expressway Rg" panose="020B0604020200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1" name="Grafik 27">
            <a:extLst>
              <a:ext uri="{FF2B5EF4-FFF2-40B4-BE49-F238E27FC236}">
                <a16:creationId xmlns:a16="http://schemas.microsoft.com/office/drawing/2014/main" id="{089504DB-15B4-4E93-AF93-69D78E85E515}"/>
              </a:ext>
            </a:extLst>
          </p:cNvPr>
          <p:cNvPicPr/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49781" y="282450"/>
            <a:ext cx="1138207" cy="107125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0603AB7-ECDC-4FAD-8070-E48256800E7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7744" y="749344"/>
            <a:ext cx="1345223" cy="313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855706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Expressway Rg" panose="020B0604020200020204" pitchFamily="34" charset="0"/>
              </a:defRPr>
            </a:lvl1pPr>
          </a:lstStyle>
          <a:p>
            <a:fld id="{4AABBFD9-E13D-410C-BF4D-FF5EB14A7A38}" type="datetimeFigureOut">
              <a:rPr lang="en-US" smtClean="0"/>
              <a:pPr/>
              <a:t>5/8/22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Expressway Rg" panose="020B0604020200020204" pitchFamily="34" charset="0"/>
              </a:defRPr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Expressway Rg" panose="020B0604020200020204" pitchFamily="34" charset="0"/>
              </a:defRPr>
            </a:lvl1pPr>
          </a:lstStyle>
          <a:p>
            <a:fld id="{FA8A6AB6-A428-4229-9434-94E028D66DA4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32900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 b="1">
                <a:latin typeface="Expressway Rg" panose="020B0604020200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 b="1">
                <a:latin typeface="Expressway Rg" panose="020B0604020200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Expressway Rg" panose="020B0604020200020204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Expressway Rg" panose="020B0604020200020204" pitchFamily="34" charset="0"/>
              </a:defRPr>
            </a:lvl1pPr>
          </a:lstStyle>
          <a:p>
            <a:fld id="{FA8A6AB6-A428-4229-9434-94E028D66DA4}" type="slidenum">
              <a:rPr lang="en-US" smtClean="0"/>
              <a:pPr/>
              <a:t>‹Nº›</a:t>
            </a:fld>
            <a:endParaRPr lang="en-US"/>
          </a:p>
        </p:txBody>
      </p:sp>
      <p:pic>
        <p:nvPicPr>
          <p:cNvPr id="9" name="Grafik 27">
            <a:extLst>
              <a:ext uri="{FF2B5EF4-FFF2-40B4-BE49-F238E27FC236}">
                <a16:creationId xmlns:a16="http://schemas.microsoft.com/office/drawing/2014/main" id="{089504DB-15B4-4E93-AF93-69D78E85E515}"/>
              </a:ext>
            </a:extLst>
          </p:cNvPr>
          <p:cNvPicPr/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90975" y="58300"/>
            <a:ext cx="1138207" cy="107125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0603AB7-ECDC-4FAD-8070-E48256800E7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8938" y="525194"/>
            <a:ext cx="1345223" cy="313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87784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349864"/>
            <a:ext cx="7886700" cy="1325563"/>
          </a:xfrm>
        </p:spPr>
        <p:txBody>
          <a:bodyPr/>
          <a:lstStyle>
            <a:lvl1pPr>
              <a:defRPr>
                <a:latin typeface="Expressway Rg" panose="020B0604020200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3103685"/>
            <a:ext cx="7886700" cy="2584939"/>
          </a:xfrm>
        </p:spPr>
        <p:txBody>
          <a:bodyPr/>
          <a:lstStyle>
            <a:lvl1pPr>
              <a:defRPr>
                <a:latin typeface="Expressway Rg" panose="020B0604020200020204" pitchFamily="34" charset="0"/>
              </a:defRPr>
            </a:lvl1pPr>
            <a:lvl2pPr>
              <a:defRPr>
                <a:latin typeface="Expressway Rg" panose="020B0604020200020204" pitchFamily="34" charset="0"/>
              </a:defRPr>
            </a:lvl2pPr>
            <a:lvl3pPr>
              <a:defRPr>
                <a:latin typeface="Expressway Rg" panose="020B0604020200020204" pitchFamily="34" charset="0"/>
              </a:defRPr>
            </a:lvl3pPr>
            <a:lvl4pPr>
              <a:defRPr>
                <a:latin typeface="Expressway Rg" panose="020B0604020200020204" pitchFamily="34" charset="0"/>
              </a:defRPr>
            </a:lvl4pPr>
            <a:lvl5pPr>
              <a:defRPr>
                <a:latin typeface="Expressway Rg" panose="020B0604020200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Expressway Rg" panose="020B0604020200020204" pitchFamily="34" charset="0"/>
              </a:defRPr>
            </a:lvl1pPr>
          </a:lstStyle>
          <a:p>
            <a:fld id="{4AABBFD9-E13D-410C-BF4D-FF5EB14A7A38}" type="datetimeFigureOut">
              <a:rPr lang="en-US" smtClean="0"/>
              <a:pPr/>
              <a:t>5/8/22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Expressway Rg" panose="020B0604020200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Expressway Rg" panose="020B0604020200020204" pitchFamily="34" charset="0"/>
              </a:defRPr>
            </a:lvl1pPr>
          </a:lstStyle>
          <a:p>
            <a:fld id="{00BA99B1-276B-4266-AB25-01307CAE10A9}" type="slidenum">
              <a:rPr lang="en-US" smtClean="0"/>
              <a:pPr/>
              <a:t>‹Nº›</a:t>
            </a:fld>
            <a:endParaRPr lang="en-US" dirty="0"/>
          </a:p>
        </p:txBody>
      </p:sp>
      <p:pic>
        <p:nvPicPr>
          <p:cNvPr id="9" name="Grafik 27">
            <a:extLst>
              <a:ext uri="{FF2B5EF4-FFF2-40B4-BE49-F238E27FC236}">
                <a16:creationId xmlns:a16="http://schemas.microsoft.com/office/drawing/2014/main" id="{089504DB-15B4-4E93-AF93-69D78E85E515}"/>
              </a:ext>
            </a:extLst>
          </p:cNvPr>
          <p:cNvPicPr/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90975" y="58300"/>
            <a:ext cx="1138207" cy="107125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0603AB7-ECDC-4FAD-8070-E48256800E7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8938" y="525194"/>
            <a:ext cx="1345223" cy="313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9115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349864"/>
            <a:ext cx="7886700" cy="1325563"/>
          </a:xfrm>
        </p:spPr>
        <p:txBody>
          <a:bodyPr/>
          <a:lstStyle>
            <a:lvl1pPr>
              <a:defRPr>
                <a:latin typeface="Expressway Rg" panose="020B0604020200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3103685"/>
            <a:ext cx="7886700" cy="2584939"/>
          </a:xfrm>
        </p:spPr>
        <p:txBody>
          <a:bodyPr/>
          <a:lstStyle>
            <a:lvl1pPr>
              <a:defRPr>
                <a:latin typeface="Expressway Rg" panose="020B0604020200020204" pitchFamily="34" charset="0"/>
              </a:defRPr>
            </a:lvl1pPr>
            <a:lvl2pPr>
              <a:defRPr>
                <a:latin typeface="Expressway Rg" panose="020B0604020200020204" pitchFamily="34" charset="0"/>
              </a:defRPr>
            </a:lvl2pPr>
            <a:lvl3pPr>
              <a:defRPr>
                <a:latin typeface="Expressway Rg" panose="020B0604020200020204" pitchFamily="34" charset="0"/>
              </a:defRPr>
            </a:lvl3pPr>
            <a:lvl4pPr>
              <a:defRPr>
                <a:latin typeface="Expressway Rg" panose="020B0604020200020204" pitchFamily="34" charset="0"/>
              </a:defRPr>
            </a:lvl4pPr>
            <a:lvl5pPr>
              <a:defRPr>
                <a:latin typeface="Expressway Rg" panose="020B0604020200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Expressway Rg" panose="020B0604020200020204" pitchFamily="34" charset="0"/>
              </a:defRPr>
            </a:lvl1pPr>
          </a:lstStyle>
          <a:p>
            <a:fld id="{4AABBFD9-E13D-410C-BF4D-FF5EB14A7A38}" type="datetimeFigureOut">
              <a:rPr lang="en-US" smtClean="0"/>
              <a:pPr/>
              <a:t>5/8/22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Expressway Rg" panose="020B0604020200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Expressway Rg" panose="020B0604020200020204" pitchFamily="34" charset="0"/>
              </a:defRPr>
            </a:lvl1pPr>
          </a:lstStyle>
          <a:p>
            <a:fld id="{00BA99B1-276B-4266-AB25-01307CAE10A9}" type="slidenum">
              <a:rPr lang="en-US" smtClean="0"/>
              <a:pPr/>
              <a:t>‹Nº›</a:t>
            </a:fld>
            <a:endParaRPr lang="en-US" dirty="0"/>
          </a:p>
        </p:txBody>
      </p:sp>
      <p:pic>
        <p:nvPicPr>
          <p:cNvPr id="7" name="Grafik 27">
            <a:extLst>
              <a:ext uri="{FF2B5EF4-FFF2-40B4-BE49-F238E27FC236}">
                <a16:creationId xmlns:a16="http://schemas.microsoft.com/office/drawing/2014/main" id="{089504DB-15B4-4E93-AF93-69D78E85E515}"/>
              </a:ext>
            </a:extLst>
          </p:cNvPr>
          <p:cNvPicPr/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90975" y="58300"/>
            <a:ext cx="1138207" cy="107125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0603AB7-ECDC-4FAD-8070-E48256800E7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8938" y="525194"/>
            <a:ext cx="1345223" cy="313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48393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349864"/>
            <a:ext cx="7886700" cy="1325563"/>
          </a:xfrm>
        </p:spPr>
        <p:txBody>
          <a:bodyPr/>
          <a:lstStyle>
            <a:lvl1pPr>
              <a:defRPr>
                <a:latin typeface="Expressway Rg" panose="020B0604020200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3103685"/>
            <a:ext cx="7886700" cy="2584939"/>
          </a:xfrm>
        </p:spPr>
        <p:txBody>
          <a:bodyPr/>
          <a:lstStyle>
            <a:lvl1pPr>
              <a:defRPr>
                <a:latin typeface="Expressway Rg" panose="020B0604020200020204" pitchFamily="34" charset="0"/>
              </a:defRPr>
            </a:lvl1pPr>
            <a:lvl2pPr>
              <a:defRPr>
                <a:latin typeface="Expressway Rg" panose="020B0604020200020204" pitchFamily="34" charset="0"/>
              </a:defRPr>
            </a:lvl2pPr>
            <a:lvl3pPr>
              <a:defRPr>
                <a:latin typeface="Expressway Rg" panose="020B0604020200020204" pitchFamily="34" charset="0"/>
              </a:defRPr>
            </a:lvl3pPr>
            <a:lvl4pPr>
              <a:defRPr>
                <a:latin typeface="Expressway Rg" panose="020B0604020200020204" pitchFamily="34" charset="0"/>
              </a:defRPr>
            </a:lvl4pPr>
            <a:lvl5pPr>
              <a:defRPr>
                <a:latin typeface="Expressway Rg" panose="020B0604020200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Expressway Rg" panose="020B0604020200020204" pitchFamily="34" charset="0"/>
              </a:defRPr>
            </a:lvl1pPr>
          </a:lstStyle>
          <a:p>
            <a:fld id="{4AABBFD9-E13D-410C-BF4D-FF5EB14A7A38}" type="datetimeFigureOut">
              <a:rPr lang="en-US" smtClean="0"/>
              <a:pPr/>
              <a:t>5/8/22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Expressway Rg" panose="020B0604020200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Expressway Rg" panose="020B0604020200020204" pitchFamily="34" charset="0"/>
              </a:defRPr>
            </a:lvl1pPr>
          </a:lstStyle>
          <a:p>
            <a:fld id="{00BA99B1-276B-4266-AB25-01307CAE10A9}" type="slidenum">
              <a:rPr lang="en-US" smtClean="0"/>
              <a:pPr/>
              <a:t>‹Nº›</a:t>
            </a:fld>
            <a:endParaRPr lang="en-US" dirty="0"/>
          </a:p>
        </p:txBody>
      </p:sp>
      <p:pic>
        <p:nvPicPr>
          <p:cNvPr id="9" name="Grafik 27">
            <a:extLst>
              <a:ext uri="{FF2B5EF4-FFF2-40B4-BE49-F238E27FC236}">
                <a16:creationId xmlns:a16="http://schemas.microsoft.com/office/drawing/2014/main" id="{089504DB-15B4-4E93-AF93-69D78E85E515}"/>
              </a:ext>
            </a:extLst>
          </p:cNvPr>
          <p:cNvPicPr/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90975" y="58300"/>
            <a:ext cx="1138207" cy="107125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0603AB7-ECDC-4FAD-8070-E48256800E7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8938" y="525194"/>
            <a:ext cx="1345223" cy="313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05879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600200"/>
            <a:ext cx="7886700" cy="793377"/>
          </a:xfrm>
        </p:spPr>
        <p:txBody>
          <a:bodyPr/>
          <a:lstStyle>
            <a:lvl1pPr>
              <a:defRPr>
                <a:latin typeface="Expressway Rg" panose="020B0604020200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2534771"/>
            <a:ext cx="3886200" cy="3642192"/>
          </a:xfrm>
        </p:spPr>
        <p:txBody>
          <a:bodyPr/>
          <a:lstStyle>
            <a:lvl1pPr>
              <a:defRPr>
                <a:latin typeface="Expressway Rg" panose="020B0604020200020204" pitchFamily="34" charset="0"/>
              </a:defRPr>
            </a:lvl1pPr>
            <a:lvl2pPr>
              <a:defRPr>
                <a:latin typeface="Expressway Rg" panose="020B0604020200020204" pitchFamily="34" charset="0"/>
              </a:defRPr>
            </a:lvl2pPr>
            <a:lvl3pPr>
              <a:defRPr>
                <a:latin typeface="Expressway Rg" panose="020B0604020200020204" pitchFamily="34" charset="0"/>
              </a:defRPr>
            </a:lvl3pPr>
            <a:lvl4pPr>
              <a:defRPr>
                <a:latin typeface="Expressway Rg" panose="020B0604020200020204" pitchFamily="34" charset="0"/>
              </a:defRPr>
            </a:lvl4pPr>
            <a:lvl5pPr>
              <a:defRPr>
                <a:latin typeface="Expressway Rg" panose="020B0604020200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2534771"/>
            <a:ext cx="3886200" cy="3642192"/>
          </a:xfrm>
        </p:spPr>
        <p:txBody>
          <a:bodyPr/>
          <a:lstStyle>
            <a:lvl1pPr>
              <a:defRPr>
                <a:latin typeface="Expressway Rg" panose="020B0604020200020204" pitchFamily="34" charset="0"/>
              </a:defRPr>
            </a:lvl1pPr>
            <a:lvl2pPr>
              <a:defRPr>
                <a:latin typeface="Expressway Rg" panose="020B0604020200020204" pitchFamily="34" charset="0"/>
              </a:defRPr>
            </a:lvl2pPr>
            <a:lvl3pPr>
              <a:defRPr>
                <a:latin typeface="Expressway Rg" panose="020B0604020200020204" pitchFamily="34" charset="0"/>
              </a:defRPr>
            </a:lvl3pPr>
            <a:lvl4pPr>
              <a:defRPr>
                <a:latin typeface="Expressway Rg" panose="020B0604020200020204" pitchFamily="34" charset="0"/>
              </a:defRPr>
            </a:lvl4pPr>
            <a:lvl5pPr>
              <a:defRPr>
                <a:latin typeface="Expressway Rg" panose="020B0604020200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259639"/>
            <a:ext cx="2057400" cy="365125"/>
          </a:xfrm>
        </p:spPr>
        <p:txBody>
          <a:bodyPr/>
          <a:lstStyle>
            <a:lvl1pPr>
              <a:defRPr>
                <a:latin typeface="Expressway Rg" panose="020B0604020200020204" pitchFamily="34" charset="0"/>
              </a:defRPr>
            </a:lvl1pPr>
          </a:lstStyle>
          <a:p>
            <a:fld id="{4AABBFD9-E13D-410C-BF4D-FF5EB14A7A38}" type="datetimeFigureOut">
              <a:rPr lang="en-US" smtClean="0"/>
              <a:pPr/>
              <a:t>5/8/22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259639"/>
            <a:ext cx="3086100" cy="365125"/>
          </a:xfrm>
        </p:spPr>
        <p:txBody>
          <a:bodyPr/>
          <a:lstStyle>
            <a:lvl1pPr>
              <a:defRPr>
                <a:latin typeface="Expressway Rg" panose="020B0604020200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259639"/>
            <a:ext cx="2057400" cy="365125"/>
          </a:xfrm>
        </p:spPr>
        <p:txBody>
          <a:bodyPr/>
          <a:lstStyle>
            <a:lvl1pPr>
              <a:defRPr>
                <a:latin typeface="Expressway Rg" panose="020B0604020200020204" pitchFamily="34" charset="0"/>
              </a:defRPr>
            </a:lvl1pPr>
          </a:lstStyle>
          <a:p>
            <a:fld id="{FA8A6AB6-A428-4229-9434-94E028D66DA4}" type="slidenum">
              <a:rPr lang="en-US" smtClean="0"/>
              <a:pPr/>
              <a:t>‹Nº›</a:t>
            </a:fld>
            <a:endParaRPr lang="en-US"/>
          </a:p>
        </p:txBody>
      </p:sp>
      <p:pic>
        <p:nvPicPr>
          <p:cNvPr id="10" name="Grafik 27">
            <a:extLst>
              <a:ext uri="{FF2B5EF4-FFF2-40B4-BE49-F238E27FC236}">
                <a16:creationId xmlns:a16="http://schemas.microsoft.com/office/drawing/2014/main" id="{089504DB-15B4-4E93-AF93-69D78E85E515}"/>
              </a:ext>
            </a:extLst>
          </p:cNvPr>
          <p:cNvPicPr/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49781" y="282450"/>
            <a:ext cx="1138207" cy="107125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0603AB7-ECDC-4FAD-8070-E48256800E7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7744" y="749344"/>
            <a:ext cx="1345223" cy="313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58633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259639"/>
            <a:ext cx="2057400" cy="365125"/>
          </a:xfrm>
        </p:spPr>
        <p:txBody>
          <a:bodyPr/>
          <a:lstStyle>
            <a:lvl1pPr>
              <a:defRPr>
                <a:latin typeface="Expressway Rg" panose="020B0604020200020204" pitchFamily="34" charset="0"/>
              </a:defRPr>
            </a:lvl1pPr>
          </a:lstStyle>
          <a:p>
            <a:fld id="{4AABBFD9-E13D-410C-BF4D-FF5EB14A7A38}" type="datetimeFigureOut">
              <a:rPr lang="en-US" smtClean="0"/>
              <a:pPr/>
              <a:t>5/8/22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259639"/>
            <a:ext cx="3086100" cy="365125"/>
          </a:xfrm>
        </p:spPr>
        <p:txBody>
          <a:bodyPr/>
          <a:lstStyle>
            <a:lvl1pPr>
              <a:defRPr>
                <a:latin typeface="Expressway Rg" panose="020B0604020200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259639"/>
            <a:ext cx="2057400" cy="365125"/>
          </a:xfrm>
        </p:spPr>
        <p:txBody>
          <a:bodyPr/>
          <a:lstStyle>
            <a:lvl1pPr>
              <a:defRPr>
                <a:latin typeface="Expressway Rg" panose="020B0604020200020204" pitchFamily="34" charset="0"/>
              </a:defRPr>
            </a:lvl1pPr>
          </a:lstStyle>
          <a:p>
            <a:fld id="{FA8A6AB6-A428-4229-9434-94E028D66DA4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628650" y="1600200"/>
            <a:ext cx="7886700" cy="793377"/>
          </a:xfrm>
        </p:spPr>
        <p:txBody>
          <a:bodyPr/>
          <a:lstStyle>
            <a:lvl1pPr>
              <a:defRPr>
                <a:latin typeface="Expressway Rg" panose="020B0604020200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Content Placeholder 2"/>
          <p:cNvSpPr>
            <a:spLocks noGrp="1"/>
          </p:cNvSpPr>
          <p:nvPr>
            <p:ph sz="half" idx="1"/>
          </p:nvPr>
        </p:nvSpPr>
        <p:spPr>
          <a:xfrm>
            <a:off x="628650" y="2534771"/>
            <a:ext cx="3886200" cy="3642192"/>
          </a:xfrm>
        </p:spPr>
        <p:txBody>
          <a:bodyPr/>
          <a:lstStyle>
            <a:lvl1pPr>
              <a:defRPr>
                <a:latin typeface="Expressway Rg" panose="020B0604020200020204" pitchFamily="34" charset="0"/>
              </a:defRPr>
            </a:lvl1pPr>
            <a:lvl2pPr>
              <a:defRPr>
                <a:latin typeface="Expressway Rg" panose="020B0604020200020204" pitchFamily="34" charset="0"/>
              </a:defRPr>
            </a:lvl2pPr>
            <a:lvl3pPr>
              <a:defRPr>
                <a:latin typeface="Expressway Rg" panose="020B0604020200020204" pitchFamily="34" charset="0"/>
              </a:defRPr>
            </a:lvl3pPr>
            <a:lvl4pPr>
              <a:defRPr>
                <a:latin typeface="Expressway Rg" panose="020B0604020200020204" pitchFamily="34" charset="0"/>
              </a:defRPr>
            </a:lvl4pPr>
            <a:lvl5pPr>
              <a:defRPr>
                <a:latin typeface="Expressway Rg" panose="020B0604020200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2534771"/>
            <a:ext cx="3886200" cy="3642192"/>
          </a:xfrm>
        </p:spPr>
        <p:txBody>
          <a:bodyPr/>
          <a:lstStyle>
            <a:lvl1pPr>
              <a:defRPr>
                <a:latin typeface="Expressway Rg" panose="020B0604020200020204" pitchFamily="34" charset="0"/>
              </a:defRPr>
            </a:lvl1pPr>
            <a:lvl2pPr>
              <a:defRPr>
                <a:latin typeface="Expressway Rg" panose="020B0604020200020204" pitchFamily="34" charset="0"/>
              </a:defRPr>
            </a:lvl2pPr>
            <a:lvl3pPr>
              <a:defRPr>
                <a:latin typeface="Expressway Rg" panose="020B0604020200020204" pitchFamily="34" charset="0"/>
              </a:defRPr>
            </a:lvl3pPr>
            <a:lvl4pPr>
              <a:defRPr>
                <a:latin typeface="Expressway Rg" panose="020B0604020200020204" pitchFamily="34" charset="0"/>
              </a:defRPr>
            </a:lvl4pPr>
            <a:lvl5pPr>
              <a:defRPr>
                <a:latin typeface="Expressway Rg" panose="020B0604020200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3" name="Grafik 27">
            <a:extLst>
              <a:ext uri="{FF2B5EF4-FFF2-40B4-BE49-F238E27FC236}">
                <a16:creationId xmlns:a16="http://schemas.microsoft.com/office/drawing/2014/main" id="{089504DB-15B4-4E93-AF93-69D78E85E515}"/>
              </a:ext>
            </a:extLst>
          </p:cNvPr>
          <p:cNvPicPr/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49781" y="282450"/>
            <a:ext cx="1138207" cy="107125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0603AB7-ECDC-4FAD-8070-E48256800E7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7744" y="749344"/>
            <a:ext cx="1345223" cy="313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00515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259639"/>
            <a:ext cx="2057400" cy="365125"/>
          </a:xfrm>
        </p:spPr>
        <p:txBody>
          <a:bodyPr/>
          <a:lstStyle>
            <a:lvl1pPr>
              <a:defRPr>
                <a:latin typeface="Expressway Rg" panose="020B0604020200020204" pitchFamily="34" charset="0"/>
              </a:defRPr>
            </a:lvl1pPr>
          </a:lstStyle>
          <a:p>
            <a:fld id="{4AABBFD9-E13D-410C-BF4D-FF5EB14A7A38}" type="datetimeFigureOut">
              <a:rPr lang="en-US" smtClean="0"/>
              <a:pPr/>
              <a:t>5/8/22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259639"/>
            <a:ext cx="3086100" cy="365125"/>
          </a:xfrm>
        </p:spPr>
        <p:txBody>
          <a:bodyPr/>
          <a:lstStyle>
            <a:lvl1pPr>
              <a:defRPr>
                <a:latin typeface="Expressway Rg" panose="020B0604020200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259639"/>
            <a:ext cx="2057400" cy="365125"/>
          </a:xfrm>
        </p:spPr>
        <p:txBody>
          <a:bodyPr/>
          <a:lstStyle>
            <a:lvl1pPr>
              <a:defRPr>
                <a:latin typeface="Expressway Rg" panose="020B0604020200020204" pitchFamily="34" charset="0"/>
              </a:defRPr>
            </a:lvl1pPr>
          </a:lstStyle>
          <a:p>
            <a:fld id="{FA8A6AB6-A428-4229-9434-94E028D66DA4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628650" y="1600200"/>
            <a:ext cx="7886700" cy="793377"/>
          </a:xfrm>
        </p:spPr>
        <p:txBody>
          <a:bodyPr/>
          <a:lstStyle>
            <a:lvl1pPr>
              <a:defRPr>
                <a:latin typeface="Expressway Rg" panose="020B0604020200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Content Placeholder 2"/>
          <p:cNvSpPr>
            <a:spLocks noGrp="1"/>
          </p:cNvSpPr>
          <p:nvPr>
            <p:ph sz="half" idx="1"/>
          </p:nvPr>
        </p:nvSpPr>
        <p:spPr>
          <a:xfrm>
            <a:off x="628650" y="2534771"/>
            <a:ext cx="3886200" cy="3642192"/>
          </a:xfrm>
        </p:spPr>
        <p:txBody>
          <a:bodyPr/>
          <a:lstStyle>
            <a:lvl1pPr>
              <a:defRPr>
                <a:latin typeface="Expressway Rg" panose="020B0604020200020204" pitchFamily="34" charset="0"/>
              </a:defRPr>
            </a:lvl1pPr>
            <a:lvl2pPr>
              <a:defRPr>
                <a:latin typeface="Expressway Rg" panose="020B0604020200020204" pitchFamily="34" charset="0"/>
              </a:defRPr>
            </a:lvl2pPr>
            <a:lvl3pPr>
              <a:defRPr>
                <a:latin typeface="Expressway Rg" panose="020B0604020200020204" pitchFamily="34" charset="0"/>
              </a:defRPr>
            </a:lvl3pPr>
            <a:lvl4pPr>
              <a:defRPr>
                <a:latin typeface="Expressway Rg" panose="020B0604020200020204" pitchFamily="34" charset="0"/>
              </a:defRPr>
            </a:lvl4pPr>
            <a:lvl5pPr>
              <a:defRPr>
                <a:latin typeface="Expressway Rg" panose="020B0604020200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2534771"/>
            <a:ext cx="3886200" cy="3642192"/>
          </a:xfrm>
        </p:spPr>
        <p:txBody>
          <a:bodyPr/>
          <a:lstStyle>
            <a:lvl1pPr>
              <a:defRPr>
                <a:latin typeface="Expressway Rg" panose="020B0604020200020204" pitchFamily="34" charset="0"/>
              </a:defRPr>
            </a:lvl1pPr>
            <a:lvl2pPr>
              <a:defRPr>
                <a:latin typeface="Expressway Rg" panose="020B0604020200020204" pitchFamily="34" charset="0"/>
              </a:defRPr>
            </a:lvl2pPr>
            <a:lvl3pPr>
              <a:defRPr>
                <a:latin typeface="Expressway Rg" panose="020B0604020200020204" pitchFamily="34" charset="0"/>
              </a:defRPr>
            </a:lvl3pPr>
            <a:lvl4pPr>
              <a:defRPr>
                <a:latin typeface="Expressway Rg" panose="020B0604020200020204" pitchFamily="34" charset="0"/>
              </a:defRPr>
            </a:lvl4pPr>
            <a:lvl5pPr>
              <a:defRPr>
                <a:latin typeface="Expressway Rg" panose="020B0604020200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3" name="Grafik 27">
            <a:extLst>
              <a:ext uri="{FF2B5EF4-FFF2-40B4-BE49-F238E27FC236}">
                <a16:creationId xmlns:a16="http://schemas.microsoft.com/office/drawing/2014/main" id="{089504DB-15B4-4E93-AF93-69D78E85E515}"/>
              </a:ext>
            </a:extLst>
          </p:cNvPr>
          <p:cNvPicPr/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49781" y="282450"/>
            <a:ext cx="1138207" cy="107125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0603AB7-ECDC-4FAD-8070-E48256800E7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7744" y="749344"/>
            <a:ext cx="1345223" cy="313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07070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wo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259639"/>
            <a:ext cx="2057400" cy="365125"/>
          </a:xfrm>
        </p:spPr>
        <p:txBody>
          <a:bodyPr/>
          <a:lstStyle>
            <a:lvl1pPr>
              <a:defRPr>
                <a:latin typeface="Expressway Rg" panose="020B0604020200020204" pitchFamily="34" charset="0"/>
              </a:defRPr>
            </a:lvl1pPr>
          </a:lstStyle>
          <a:p>
            <a:fld id="{4AABBFD9-E13D-410C-BF4D-FF5EB14A7A38}" type="datetimeFigureOut">
              <a:rPr lang="en-US" smtClean="0"/>
              <a:pPr/>
              <a:t>5/8/22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259639"/>
            <a:ext cx="3086100" cy="365125"/>
          </a:xfrm>
        </p:spPr>
        <p:txBody>
          <a:bodyPr/>
          <a:lstStyle>
            <a:lvl1pPr>
              <a:defRPr>
                <a:latin typeface="Expressway Rg" panose="020B0604020200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259639"/>
            <a:ext cx="2057400" cy="365125"/>
          </a:xfrm>
        </p:spPr>
        <p:txBody>
          <a:bodyPr/>
          <a:lstStyle>
            <a:lvl1pPr>
              <a:defRPr>
                <a:latin typeface="Expressway Rg" panose="020B0604020200020204" pitchFamily="34" charset="0"/>
              </a:defRPr>
            </a:lvl1pPr>
          </a:lstStyle>
          <a:p>
            <a:fld id="{FA8A6AB6-A428-4229-9434-94E028D66DA4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628650" y="1600200"/>
            <a:ext cx="7886700" cy="793377"/>
          </a:xfrm>
        </p:spPr>
        <p:txBody>
          <a:bodyPr/>
          <a:lstStyle>
            <a:lvl1pPr>
              <a:defRPr>
                <a:latin typeface="Expressway Rg" panose="020B0604020200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Content Placeholder 2"/>
          <p:cNvSpPr>
            <a:spLocks noGrp="1"/>
          </p:cNvSpPr>
          <p:nvPr>
            <p:ph sz="half" idx="1"/>
          </p:nvPr>
        </p:nvSpPr>
        <p:spPr>
          <a:xfrm>
            <a:off x="628650" y="2534771"/>
            <a:ext cx="3886200" cy="3642192"/>
          </a:xfrm>
        </p:spPr>
        <p:txBody>
          <a:bodyPr/>
          <a:lstStyle>
            <a:lvl1pPr>
              <a:defRPr>
                <a:latin typeface="Expressway Rg" panose="020B0604020200020204" pitchFamily="34" charset="0"/>
              </a:defRPr>
            </a:lvl1pPr>
            <a:lvl2pPr>
              <a:defRPr>
                <a:latin typeface="Expressway Rg" panose="020B0604020200020204" pitchFamily="34" charset="0"/>
              </a:defRPr>
            </a:lvl2pPr>
            <a:lvl3pPr>
              <a:defRPr>
                <a:latin typeface="Expressway Rg" panose="020B0604020200020204" pitchFamily="34" charset="0"/>
              </a:defRPr>
            </a:lvl3pPr>
            <a:lvl4pPr>
              <a:defRPr>
                <a:latin typeface="Expressway Rg" panose="020B0604020200020204" pitchFamily="34" charset="0"/>
              </a:defRPr>
            </a:lvl4pPr>
            <a:lvl5pPr>
              <a:defRPr>
                <a:latin typeface="Expressway Rg" panose="020B0604020200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2534771"/>
            <a:ext cx="3886200" cy="3642192"/>
          </a:xfrm>
        </p:spPr>
        <p:txBody>
          <a:bodyPr/>
          <a:lstStyle>
            <a:lvl1pPr>
              <a:defRPr>
                <a:latin typeface="Expressway Rg" panose="020B0604020200020204" pitchFamily="34" charset="0"/>
              </a:defRPr>
            </a:lvl1pPr>
            <a:lvl2pPr>
              <a:defRPr>
                <a:latin typeface="Expressway Rg" panose="020B0604020200020204" pitchFamily="34" charset="0"/>
              </a:defRPr>
            </a:lvl2pPr>
            <a:lvl3pPr>
              <a:defRPr>
                <a:latin typeface="Expressway Rg" panose="020B0604020200020204" pitchFamily="34" charset="0"/>
              </a:defRPr>
            </a:lvl3pPr>
            <a:lvl4pPr>
              <a:defRPr>
                <a:latin typeface="Expressway Rg" panose="020B0604020200020204" pitchFamily="34" charset="0"/>
              </a:defRPr>
            </a:lvl4pPr>
            <a:lvl5pPr>
              <a:defRPr>
                <a:latin typeface="Expressway Rg" panose="020B0604020200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3" name="Grafik 27">
            <a:extLst>
              <a:ext uri="{FF2B5EF4-FFF2-40B4-BE49-F238E27FC236}">
                <a16:creationId xmlns:a16="http://schemas.microsoft.com/office/drawing/2014/main" id="{089504DB-15B4-4E93-AF93-69D78E85E515}"/>
              </a:ext>
            </a:extLst>
          </p:cNvPr>
          <p:cNvPicPr/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49781" y="282450"/>
            <a:ext cx="1138207" cy="107125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0603AB7-ECDC-4FAD-8070-E48256800E7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7744" y="749344"/>
            <a:ext cx="1345223" cy="313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09713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ABBFD9-E13D-410C-BF4D-FF5EB14A7A38}" type="datetimeFigureOut">
              <a:rPr lang="en-US" smtClean="0"/>
              <a:t>5/8/22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8A6AB6-A428-4229-9434-94E028D66DA4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35114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0" r:id="rId2"/>
    <p:sldLayoutId id="2147483662" r:id="rId3"/>
    <p:sldLayoutId id="2147483669" r:id="rId4"/>
    <p:sldLayoutId id="2147483671" r:id="rId5"/>
    <p:sldLayoutId id="2147483664" r:id="rId6"/>
    <p:sldLayoutId id="2147483668" r:id="rId7"/>
    <p:sldLayoutId id="2147483672" r:id="rId8"/>
    <p:sldLayoutId id="2147483673" r:id="rId9"/>
    <p:sldLayoutId id="2147483674" r:id="rId10"/>
    <p:sldLayoutId id="2147483666" r:id="rId11"/>
    <p:sldLayoutId id="2147483667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3.xml"/><Relationship Id="rId5" Type="http://schemas.openxmlformats.org/officeDocument/2006/relationships/hyperlink" Target="https://pixabay.com/en/spain-flag-heraldry-red-yellow-2906824/" TargetMode="External"/><Relationship Id="rId4" Type="http://schemas.openxmlformats.org/officeDocument/2006/relationships/image" Target="../media/image1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iff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.jpg"/><Relationship Id="rId5" Type="http://schemas.openxmlformats.org/officeDocument/2006/relationships/hyperlink" Target="https://www.pngall.com/checklist-png" TargetMode="External"/><Relationship Id="rId4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tiff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4.png"/><Relationship Id="rId4" Type="http://schemas.openxmlformats.org/officeDocument/2006/relationships/image" Target="../media/image23.tif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ngall.com/checklist-png" TargetMode="External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4.jpg"/><Relationship Id="rId4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ngall.com/checklist-png" TargetMode="External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4.jpg"/><Relationship Id="rId4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428017"/>
            <a:ext cx="6746966" cy="2387600"/>
          </a:xfrm>
        </p:spPr>
        <p:txBody>
          <a:bodyPr>
            <a:normAutofit/>
          </a:bodyPr>
          <a:lstStyle/>
          <a:p>
            <a:r>
              <a:rPr lang="de-DE" sz="7200" i="1" dirty="0">
                <a:solidFill>
                  <a:schemeClr val="accent1">
                    <a:lumMod val="50000"/>
                  </a:schemeClr>
                </a:solidFill>
                <a:latin typeface="+mn-lt"/>
                <a:cs typeface="Georgia"/>
              </a:rPr>
              <a:t>ENCORE</a:t>
            </a:r>
            <a:br>
              <a:rPr lang="de-DE" sz="7200" i="1" dirty="0">
                <a:solidFill>
                  <a:schemeClr val="accent1">
                    <a:lumMod val="50000"/>
                  </a:schemeClr>
                </a:solidFill>
                <a:latin typeface="+mn-lt"/>
                <a:cs typeface="Georgia"/>
              </a:rPr>
            </a:br>
            <a:r>
              <a:rPr lang="de-AT" sz="1800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Entrepreneurship Knowledge Centers to Foster Innovative Entrepreneurship Practices in Education and Research</a:t>
            </a:r>
            <a:br>
              <a:rPr lang="de-AT" sz="1800" dirty="0">
                <a:solidFill>
                  <a:schemeClr val="accent1">
                    <a:lumMod val="50000"/>
                  </a:schemeClr>
                </a:solidFill>
                <a:latin typeface="+mn-lt"/>
              </a:rPr>
            </a:br>
            <a:endParaRPr lang="en-US" sz="1800" dirty="0">
              <a:solidFill>
                <a:schemeClr val="accent1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233057"/>
            <a:ext cx="7315200" cy="3000983"/>
          </a:xfrm>
        </p:spPr>
        <p:txBody>
          <a:bodyPr>
            <a:normAutofit/>
          </a:bodyPr>
          <a:lstStyle/>
          <a:p>
            <a:r>
              <a:rPr lang="de-AT" sz="2800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Training </a:t>
            </a:r>
            <a:r>
              <a:rPr lang="de-AT" sz="2800" dirty="0" err="1">
                <a:solidFill>
                  <a:schemeClr val="accent1">
                    <a:lumMod val="50000"/>
                  </a:schemeClr>
                </a:solidFill>
                <a:latin typeface="+mn-lt"/>
              </a:rPr>
              <a:t>of</a:t>
            </a:r>
            <a:r>
              <a:rPr lang="de-AT" sz="2800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 Trainers 4</a:t>
            </a:r>
          </a:p>
          <a:p>
            <a:r>
              <a:rPr lang="en-US" sz="3200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The Entrepreneurial Path &amp; Ecosystem</a:t>
            </a:r>
          </a:p>
          <a:p>
            <a:endParaRPr lang="de-AT" sz="1800" dirty="0">
              <a:solidFill>
                <a:schemeClr val="accent1">
                  <a:lumMod val="50000"/>
                </a:schemeClr>
              </a:solidFill>
              <a:latin typeface="+mn-lt"/>
            </a:endParaRPr>
          </a:p>
          <a:p>
            <a:r>
              <a:rPr lang="de-AT" sz="1800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May 9</a:t>
            </a:r>
            <a:r>
              <a:rPr lang="de-AT" sz="1800" baseline="30000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th</a:t>
            </a:r>
            <a:r>
              <a:rPr lang="de-AT" sz="1800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 - 11</a:t>
            </a:r>
            <a:r>
              <a:rPr lang="de-AT" sz="1800" baseline="30000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th</a:t>
            </a:r>
            <a:r>
              <a:rPr lang="de-AT" sz="1800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, 2022</a:t>
            </a:r>
          </a:p>
          <a:p>
            <a:r>
              <a:rPr lang="de-AT" sz="1800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University </a:t>
            </a:r>
            <a:r>
              <a:rPr lang="de-AT" sz="1800" dirty="0" err="1">
                <a:solidFill>
                  <a:schemeClr val="accent1">
                    <a:lumMod val="50000"/>
                  </a:schemeClr>
                </a:solidFill>
                <a:latin typeface="+mn-lt"/>
              </a:rPr>
              <a:t>of</a:t>
            </a:r>
            <a:r>
              <a:rPr lang="de-AT" sz="1800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 Alicante</a:t>
            </a:r>
          </a:p>
          <a:p>
            <a:endParaRPr lang="de-AT" sz="1000" dirty="0">
              <a:solidFill>
                <a:schemeClr val="accent1">
                  <a:lumMod val="50000"/>
                </a:schemeClr>
              </a:solidFill>
              <a:latin typeface="+mn-lt"/>
            </a:endParaRPr>
          </a:p>
          <a:p>
            <a:r>
              <a:rPr lang="en-US" sz="1400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Project ref.: </a:t>
            </a:r>
            <a:r>
              <a:rPr lang="de-AT" sz="1400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617589-EPP-1-2020-1-AT-EPPKA2-CBHE-JP</a:t>
            </a:r>
          </a:p>
          <a:p>
            <a:endParaRPr lang="en-US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656689CE-4918-EF45-82D2-4D8F7864DB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4975" y="5360566"/>
            <a:ext cx="1872049" cy="1361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865121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de-DE" sz="9600" i="1" dirty="0">
                <a:solidFill>
                  <a:schemeClr val="accent1">
                    <a:lumMod val="50000"/>
                  </a:schemeClr>
                </a:solidFill>
                <a:latin typeface="+mn-lt"/>
                <a:cs typeface="Georgia"/>
              </a:rPr>
              <a:t>ENCORE</a:t>
            </a:r>
            <a:endParaRPr lang="en-US" dirty="0">
              <a:solidFill>
                <a:schemeClr val="accent1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2261867"/>
          </a:xfrm>
        </p:spPr>
        <p:txBody>
          <a:bodyPr>
            <a:normAutofit/>
          </a:bodyPr>
          <a:lstStyle/>
          <a:p>
            <a:r>
              <a:rPr lang="de-AT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Entrepreneurship Knowledge Centers to Foster Innovative Entrepreneurship Practices in Education and Research</a:t>
            </a:r>
          </a:p>
          <a:p>
            <a:endParaRPr lang="de-AT" dirty="0">
              <a:solidFill>
                <a:schemeClr val="accent1">
                  <a:lumMod val="50000"/>
                </a:schemeClr>
              </a:solidFill>
              <a:latin typeface="+mn-lt"/>
            </a:endParaRPr>
          </a:p>
          <a:p>
            <a:r>
              <a:rPr lang="en-US" sz="1800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Project ref.: </a:t>
            </a:r>
            <a:r>
              <a:rPr lang="de-AT" sz="1800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617589-EPP-1-2020-1-AT-EPPKA2-CBHE-JP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93410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C47A61F1-6017-450D-BD86-4B5CFF3B11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567" y="1543697"/>
            <a:ext cx="7886700" cy="1325563"/>
          </a:xfrm>
        </p:spPr>
        <p:txBody>
          <a:bodyPr/>
          <a:lstStyle/>
          <a:p>
            <a:r>
              <a:rPr lang="de-DE" dirty="0"/>
              <a:t>Welcome </a:t>
            </a:r>
            <a:r>
              <a:rPr lang="de-DE" dirty="0" err="1"/>
              <a:t>to</a:t>
            </a:r>
            <a:r>
              <a:rPr lang="de-DE" dirty="0"/>
              <a:t> Alicante!</a:t>
            </a:r>
            <a:endParaRPr lang="de-AT" dirty="0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F43107B7-2332-B647-8224-728B4FE20B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0576" y="1507770"/>
            <a:ext cx="1872049" cy="1361490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E12AFD89-1F0E-0847-B2C8-331F433057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1567" y="3063093"/>
            <a:ext cx="5939805" cy="2585562"/>
          </a:xfrm>
          <a:prstGeom prst="rect">
            <a:avLst/>
          </a:prstGeom>
        </p:spPr>
      </p:pic>
      <p:pic>
        <p:nvPicPr>
          <p:cNvPr id="9" name="Imagen 8" descr="Spain Flag Heraldry · Free image on Pixabay">
            <a:extLst>
              <a:ext uri="{FF2B5EF4-FFF2-40B4-BE49-F238E27FC236}">
                <a16:creationId xmlns:a16="http://schemas.microsoft.com/office/drawing/2014/main" id="{10AA43F3-6F95-F347-A655-80A4DE7147B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6693298" y="3988741"/>
            <a:ext cx="1329327" cy="886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86502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9B79FA8-E82A-4CD3-9F41-68C0BC033A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Introduction</a:t>
            </a:r>
            <a:r>
              <a:rPr lang="de-DE" dirty="0"/>
              <a:t> to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training</a:t>
            </a:r>
            <a:endParaRPr lang="de-AT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357EE8A4-69AB-4B6D-80AB-38B692C3A5B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614794" y="2522285"/>
            <a:ext cx="7104837" cy="364219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DE" dirty="0"/>
              <a:t>The Entrepreneurship </a:t>
            </a:r>
            <a:r>
              <a:rPr lang="de-DE" dirty="0" err="1"/>
              <a:t>Ecosystem</a:t>
            </a:r>
            <a:r>
              <a:rPr lang="de-DE" dirty="0"/>
              <a:t> &amp; Path</a:t>
            </a:r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r>
              <a:rPr lang="de-DE" dirty="0"/>
              <a:t>Support </a:t>
            </a:r>
            <a:r>
              <a:rPr lang="de-DE" dirty="0" err="1"/>
              <a:t>for</a:t>
            </a:r>
            <a:r>
              <a:rPr lang="de-DE" dirty="0"/>
              <a:t> Entrepreneurship</a:t>
            </a:r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r>
              <a:rPr lang="de-DE" dirty="0"/>
              <a:t>Entrepreneurship Knowledge Centers</a:t>
            </a:r>
          </a:p>
        </p:txBody>
      </p:sp>
      <p:pic>
        <p:nvPicPr>
          <p:cNvPr id="6" name="Grafik 3">
            <a:extLst>
              <a:ext uri="{FF2B5EF4-FFF2-40B4-BE49-F238E27FC236}">
                <a16:creationId xmlns:a16="http://schemas.microsoft.com/office/drawing/2014/main" id="{3BFA4B5B-5FD3-0940-AF01-D486F33027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4369" y="2534771"/>
            <a:ext cx="952500" cy="952500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1CDC71FC-8357-9846-917E-E7A6A9E7F6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056" y="338211"/>
            <a:ext cx="1067887" cy="776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05770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41BB1E13-FB81-CF44-B9D2-F14E84C8E99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60" t="15619" r="20333" b="16190"/>
          <a:stretch/>
        </p:blipFill>
        <p:spPr>
          <a:xfrm>
            <a:off x="1625915" y="1058092"/>
            <a:ext cx="5711688" cy="5534592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A9B79FA8-E82A-4CD3-9F41-68C0BC033A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4258" y="395946"/>
            <a:ext cx="8428854" cy="793377"/>
          </a:xfrm>
        </p:spPr>
        <p:txBody>
          <a:bodyPr>
            <a:normAutofit/>
          </a:bodyPr>
          <a:lstStyle/>
          <a:p>
            <a:pPr algn="ctr"/>
            <a:r>
              <a:rPr lang="de-DE" dirty="0"/>
              <a:t>Agenda</a:t>
            </a:r>
            <a:endParaRPr lang="de-AT" dirty="0"/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EA630D0F-C74E-0443-90EF-E9F15F7EE4E5}"/>
              </a:ext>
            </a:extLst>
          </p:cNvPr>
          <p:cNvSpPr txBox="1"/>
          <p:nvPr/>
        </p:nvSpPr>
        <p:spPr>
          <a:xfrm>
            <a:off x="7694022" y="3475505"/>
            <a:ext cx="122790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dirty="0" err="1">
                <a:solidFill>
                  <a:srgbClr val="FF0000"/>
                </a:solidFill>
              </a:rPr>
              <a:t>Changes</a:t>
            </a:r>
            <a:r>
              <a:rPr lang="es-ES" sz="1600" dirty="0">
                <a:solidFill>
                  <a:srgbClr val="FF0000"/>
                </a:solidFill>
              </a:rPr>
              <a:t> </a:t>
            </a:r>
          </a:p>
          <a:p>
            <a:r>
              <a:rPr lang="es-ES" sz="1600" dirty="0">
                <a:solidFill>
                  <a:srgbClr val="FF0000"/>
                </a:solidFill>
              </a:rPr>
              <a:t>to </a:t>
            </a:r>
            <a:r>
              <a:rPr lang="es-ES" sz="1600" dirty="0" err="1">
                <a:solidFill>
                  <a:srgbClr val="FF0000"/>
                </a:solidFill>
              </a:rPr>
              <a:t>the</a:t>
            </a:r>
            <a:r>
              <a:rPr lang="es-ES" sz="1600" dirty="0">
                <a:solidFill>
                  <a:srgbClr val="FF0000"/>
                </a:solidFill>
              </a:rPr>
              <a:t> </a:t>
            </a:r>
          </a:p>
          <a:p>
            <a:r>
              <a:rPr lang="es-ES" sz="1600" dirty="0" err="1">
                <a:solidFill>
                  <a:srgbClr val="FF0000"/>
                </a:solidFill>
              </a:rPr>
              <a:t>print</a:t>
            </a:r>
            <a:r>
              <a:rPr lang="es-ES" sz="1600" dirty="0">
                <a:solidFill>
                  <a:srgbClr val="FF0000"/>
                </a:solidFill>
              </a:rPr>
              <a:t> </a:t>
            </a:r>
            <a:r>
              <a:rPr lang="es-ES" sz="1600" dirty="0" err="1">
                <a:solidFill>
                  <a:srgbClr val="FF0000"/>
                </a:solidFill>
              </a:rPr>
              <a:t>version</a:t>
            </a:r>
            <a:endParaRPr lang="es-ES" sz="1600" dirty="0">
              <a:solidFill>
                <a:srgbClr val="FF0000"/>
              </a:solidFill>
            </a:endParaRPr>
          </a:p>
        </p:txBody>
      </p:sp>
      <p:sp>
        <p:nvSpPr>
          <p:cNvPr id="6" name="Flecha izquierda y arriba 5">
            <a:extLst>
              <a:ext uri="{FF2B5EF4-FFF2-40B4-BE49-F238E27FC236}">
                <a16:creationId xmlns:a16="http://schemas.microsoft.com/office/drawing/2014/main" id="{2AA3B366-56D2-104C-8BA1-83C2148C18C2}"/>
              </a:ext>
            </a:extLst>
          </p:cNvPr>
          <p:cNvSpPr/>
          <p:nvPr/>
        </p:nvSpPr>
        <p:spPr>
          <a:xfrm rot="18423539">
            <a:off x="6991655" y="3178405"/>
            <a:ext cx="384332" cy="390333"/>
          </a:xfrm>
          <a:prstGeom prst="leftUpArrow">
            <a:avLst>
              <a:gd name="adj1" fmla="val 20204"/>
              <a:gd name="adj2" fmla="val 25000"/>
              <a:gd name="adj3" fmla="val 11190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9" name="Conector recto 8">
            <a:extLst>
              <a:ext uri="{FF2B5EF4-FFF2-40B4-BE49-F238E27FC236}">
                <a16:creationId xmlns:a16="http://schemas.microsoft.com/office/drawing/2014/main" id="{822D4284-262E-2D4D-8A25-3CE491CCD65B}"/>
              </a:ext>
            </a:extLst>
          </p:cNvPr>
          <p:cNvCxnSpPr>
            <a:cxnSpLocks/>
          </p:cNvCxnSpPr>
          <p:nvPr/>
        </p:nvCxnSpPr>
        <p:spPr>
          <a:xfrm>
            <a:off x="3879667" y="4846320"/>
            <a:ext cx="1005842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13" name="Imagen 12">
            <a:extLst>
              <a:ext uri="{FF2B5EF4-FFF2-40B4-BE49-F238E27FC236}">
                <a16:creationId xmlns:a16="http://schemas.microsoft.com/office/drawing/2014/main" id="{9F42A1B9-4B3D-7843-A1C4-B0B9D732EA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55374" y="5557820"/>
            <a:ext cx="1589144" cy="1190324"/>
          </a:xfrm>
          <a:prstGeom prst="rect">
            <a:avLst/>
          </a:prstGeom>
        </p:spPr>
      </p:pic>
      <p:pic>
        <p:nvPicPr>
          <p:cNvPr id="14" name="Imagen 13" descr="Checklist PNG Transparent Images | PNG All">
            <a:extLst>
              <a:ext uri="{FF2B5EF4-FFF2-40B4-BE49-F238E27FC236}">
                <a16:creationId xmlns:a16="http://schemas.microsoft.com/office/drawing/2014/main" id="{AA7C97D1-0829-5D4C-A64E-743A13DE331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5813927" y="565763"/>
            <a:ext cx="793377" cy="793377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D5B00FBA-D4C1-9B49-849D-3C9A13C7C4F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93" y="6059300"/>
            <a:ext cx="697480" cy="507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98333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itle 2">
            <a:extLst>
              <a:ext uri="{FF2B5EF4-FFF2-40B4-BE49-F238E27FC236}">
                <a16:creationId xmlns:a16="http://schemas.microsoft.com/office/drawing/2014/main" id="{711132AA-8A18-3243-8CB1-CF4875BF8C91}"/>
              </a:ext>
            </a:extLst>
          </p:cNvPr>
          <p:cNvSpPr txBox="1">
            <a:spLocks/>
          </p:cNvSpPr>
          <p:nvPr/>
        </p:nvSpPr>
        <p:spPr>
          <a:xfrm>
            <a:off x="260482" y="324260"/>
            <a:ext cx="8412064" cy="81627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Expressway Rg" panose="020B0604020200020204" pitchFamily="34" charset="0"/>
                <a:ea typeface="+mj-ea"/>
                <a:cs typeface="+mj-cs"/>
              </a:defRPr>
            </a:lvl1pPr>
          </a:lstStyle>
          <a:p>
            <a:pPr algn="ctr"/>
            <a:r>
              <a:rPr lang="en-GB" sz="3200" b="1" dirty="0">
                <a:solidFill>
                  <a:schemeClr val="bg1"/>
                </a:solidFill>
              </a:rPr>
              <a:t>Reminder for next location!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39F8E199-A391-934B-8E0F-889F9008F3A1}"/>
              </a:ext>
            </a:extLst>
          </p:cNvPr>
          <p:cNvSpPr txBox="1"/>
          <p:nvPr/>
        </p:nvSpPr>
        <p:spPr>
          <a:xfrm>
            <a:off x="4923908" y="4834051"/>
            <a:ext cx="3044142" cy="40011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2000" dirty="0"/>
              <a:t>UA - Sede San Fernando</a:t>
            </a:r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70E56A7E-2883-A34E-9866-24D3E7FE251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7312"/>
          <a:stretch/>
        </p:blipFill>
        <p:spPr>
          <a:xfrm>
            <a:off x="4660885" y="1281834"/>
            <a:ext cx="901138" cy="1288669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947A3394-4ACC-B94D-862A-1AD8E83F60C4}"/>
              </a:ext>
            </a:extLst>
          </p:cNvPr>
          <p:cNvSpPr txBox="1"/>
          <p:nvPr/>
        </p:nvSpPr>
        <p:spPr>
          <a:xfrm>
            <a:off x="4652418" y="2759343"/>
            <a:ext cx="304414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 dirty="0"/>
              <a:t>TUESDAY &amp; WEDNESDAY:</a:t>
            </a:r>
          </a:p>
          <a:p>
            <a:r>
              <a:rPr lang="es-ES" sz="2400" dirty="0" err="1"/>
              <a:t>Meet</a:t>
            </a:r>
            <a:r>
              <a:rPr lang="es-ES" sz="2400" dirty="0"/>
              <a:t> at 8.45am</a:t>
            </a:r>
          </a:p>
          <a:p>
            <a:r>
              <a:rPr lang="es-ES" sz="2400" dirty="0"/>
              <a:t>Hotel </a:t>
            </a:r>
            <a:r>
              <a:rPr lang="es-ES" sz="2400" dirty="0" err="1"/>
              <a:t>Lucentum</a:t>
            </a:r>
            <a:endParaRPr lang="es-ES" sz="2400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D7A8AB6E-FB38-D24D-A7EB-523FC91A951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975" t="19185" r="21401" b="10106"/>
          <a:stretch/>
        </p:blipFill>
        <p:spPr>
          <a:xfrm>
            <a:off x="797340" y="1227735"/>
            <a:ext cx="3669174" cy="5369587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44C88B33-4EAE-7344-B90D-0F387065D1B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17038" y="1434488"/>
            <a:ext cx="2272774" cy="566143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3F9B5BDB-E40A-144A-B56C-731FB2CBC18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88" t="27120" r="46436" b="16098"/>
          <a:stretch/>
        </p:blipFill>
        <p:spPr>
          <a:xfrm>
            <a:off x="6748901" y="2209241"/>
            <a:ext cx="1297820" cy="1280506"/>
          </a:xfrm>
          <a:prstGeom prst="rect">
            <a:avLst/>
          </a:prstGeom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CA5A1DBD-E188-3B46-B44D-B31F73A33937}"/>
              </a:ext>
            </a:extLst>
          </p:cNvPr>
          <p:cNvSpPr txBox="1"/>
          <p:nvPr/>
        </p:nvSpPr>
        <p:spPr>
          <a:xfrm>
            <a:off x="7213992" y="3489747"/>
            <a:ext cx="9651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i="1" dirty="0" err="1"/>
              <a:t>Viktoriia</a:t>
            </a:r>
            <a:endParaRPr lang="es-ES" i="1" dirty="0"/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AE7868ED-2216-064C-8B79-50B5E7B1D36E}"/>
              </a:ext>
            </a:extLst>
          </p:cNvPr>
          <p:cNvSpPr txBox="1"/>
          <p:nvPr/>
        </p:nvSpPr>
        <p:spPr>
          <a:xfrm>
            <a:off x="4604646" y="6006282"/>
            <a:ext cx="36826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dirty="0" err="1">
                <a:solidFill>
                  <a:srgbClr val="FF0000"/>
                </a:solidFill>
              </a:rPr>
              <a:t>For</a:t>
            </a:r>
            <a:r>
              <a:rPr lang="es-ES" dirty="0">
                <a:solidFill>
                  <a:srgbClr val="FF0000"/>
                </a:solidFill>
              </a:rPr>
              <a:t> </a:t>
            </a:r>
            <a:r>
              <a:rPr lang="es-ES" dirty="0" err="1">
                <a:solidFill>
                  <a:srgbClr val="FF0000"/>
                </a:solidFill>
              </a:rPr>
              <a:t>security</a:t>
            </a:r>
            <a:r>
              <a:rPr lang="es-ES" dirty="0">
                <a:solidFill>
                  <a:srgbClr val="FF0000"/>
                </a:solidFill>
              </a:rPr>
              <a:t> </a:t>
            </a:r>
            <a:r>
              <a:rPr lang="es-ES" dirty="0" err="1">
                <a:solidFill>
                  <a:srgbClr val="FF0000"/>
                </a:solidFill>
              </a:rPr>
              <a:t>reasons</a:t>
            </a:r>
            <a:r>
              <a:rPr lang="es-ES" dirty="0">
                <a:solidFill>
                  <a:srgbClr val="FF0000"/>
                </a:solidFill>
              </a:rPr>
              <a:t>, </a:t>
            </a:r>
            <a:r>
              <a:rPr lang="es-ES" dirty="0" err="1">
                <a:solidFill>
                  <a:srgbClr val="FF0000"/>
                </a:solidFill>
              </a:rPr>
              <a:t>we</a:t>
            </a:r>
            <a:r>
              <a:rPr lang="es-ES" dirty="0">
                <a:solidFill>
                  <a:srgbClr val="FF0000"/>
                </a:solidFill>
              </a:rPr>
              <a:t> are </a:t>
            </a:r>
            <a:r>
              <a:rPr lang="es-ES" dirty="0" err="1">
                <a:solidFill>
                  <a:srgbClr val="FF0000"/>
                </a:solidFill>
              </a:rPr>
              <a:t>asked</a:t>
            </a:r>
            <a:r>
              <a:rPr lang="es-ES" dirty="0">
                <a:solidFill>
                  <a:srgbClr val="FF0000"/>
                </a:solidFill>
              </a:rPr>
              <a:t> to </a:t>
            </a:r>
            <a:r>
              <a:rPr lang="es-ES" dirty="0" err="1">
                <a:solidFill>
                  <a:srgbClr val="FF0000"/>
                </a:solidFill>
              </a:rPr>
              <a:t>access</a:t>
            </a:r>
            <a:r>
              <a:rPr lang="es-ES" dirty="0">
                <a:solidFill>
                  <a:srgbClr val="FF0000"/>
                </a:solidFill>
              </a:rPr>
              <a:t> </a:t>
            </a:r>
            <a:r>
              <a:rPr lang="es-ES" dirty="0" err="1">
                <a:solidFill>
                  <a:srgbClr val="FF0000"/>
                </a:solidFill>
              </a:rPr>
              <a:t>the</a:t>
            </a:r>
            <a:r>
              <a:rPr lang="es-ES" dirty="0">
                <a:solidFill>
                  <a:srgbClr val="FF0000"/>
                </a:solidFill>
              </a:rPr>
              <a:t> </a:t>
            </a:r>
            <a:r>
              <a:rPr lang="es-ES" dirty="0" err="1">
                <a:solidFill>
                  <a:srgbClr val="FF0000"/>
                </a:solidFill>
              </a:rPr>
              <a:t>building</a:t>
            </a:r>
            <a:r>
              <a:rPr lang="es-ES" dirty="0">
                <a:solidFill>
                  <a:srgbClr val="FF0000"/>
                </a:solidFill>
              </a:rPr>
              <a:t> as a </a:t>
            </a:r>
            <a:r>
              <a:rPr lang="es-ES" dirty="0" err="1">
                <a:solidFill>
                  <a:srgbClr val="FF0000"/>
                </a:solidFill>
              </a:rPr>
              <a:t>group</a:t>
            </a:r>
            <a:endParaRPr lang="es-E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95037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9B79FA8-E82A-4CD3-9F41-68C0BC033A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4258" y="395946"/>
            <a:ext cx="8428854" cy="793377"/>
          </a:xfrm>
        </p:spPr>
        <p:txBody>
          <a:bodyPr>
            <a:normAutofit/>
          </a:bodyPr>
          <a:lstStyle/>
          <a:p>
            <a:pPr algn="ctr"/>
            <a:r>
              <a:rPr lang="de-DE" dirty="0"/>
              <a:t>Agenda</a:t>
            </a:r>
            <a:endParaRPr lang="de-AT" dirty="0"/>
          </a:p>
        </p:txBody>
      </p:sp>
      <p:pic>
        <p:nvPicPr>
          <p:cNvPr id="14" name="Imagen 13" descr="Checklist PNG Transparent Images | PNG All">
            <a:extLst>
              <a:ext uri="{FF2B5EF4-FFF2-40B4-BE49-F238E27FC236}">
                <a16:creationId xmlns:a16="http://schemas.microsoft.com/office/drawing/2014/main" id="{AA7C97D1-0829-5D4C-A64E-743A13DE33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5813927" y="565763"/>
            <a:ext cx="793377" cy="793377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B87BAFCF-5908-5F45-8D5C-AAC56A2AE2C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81" t="19818" r="19794" b="38286"/>
          <a:stretch/>
        </p:blipFill>
        <p:spPr>
          <a:xfrm>
            <a:off x="862148" y="1528957"/>
            <a:ext cx="7623950" cy="4532209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8308FEAF-96F6-B745-9A9D-D1B89C83468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93" y="6059300"/>
            <a:ext cx="697480" cy="507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199176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9B79FA8-E82A-4CD3-9F41-68C0BC033A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4258" y="395946"/>
            <a:ext cx="8428854" cy="793377"/>
          </a:xfrm>
        </p:spPr>
        <p:txBody>
          <a:bodyPr>
            <a:normAutofit/>
          </a:bodyPr>
          <a:lstStyle/>
          <a:p>
            <a:pPr algn="ctr"/>
            <a:r>
              <a:rPr lang="de-DE" dirty="0"/>
              <a:t>Agenda</a:t>
            </a:r>
            <a:endParaRPr lang="de-AT" dirty="0"/>
          </a:p>
        </p:txBody>
      </p:sp>
      <p:pic>
        <p:nvPicPr>
          <p:cNvPr id="14" name="Imagen 13" descr="Checklist PNG Transparent Images | PNG All">
            <a:extLst>
              <a:ext uri="{FF2B5EF4-FFF2-40B4-BE49-F238E27FC236}">
                <a16:creationId xmlns:a16="http://schemas.microsoft.com/office/drawing/2014/main" id="{AA7C97D1-0829-5D4C-A64E-743A13DE33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5813927" y="565763"/>
            <a:ext cx="793377" cy="793377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74BCC3A6-1C39-A14C-AF8A-0A00C2CD753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81" t="45524" r="20332" b="15809"/>
          <a:stretch/>
        </p:blipFill>
        <p:spPr>
          <a:xfrm>
            <a:off x="623991" y="1659585"/>
            <a:ext cx="7629388" cy="4220072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F9F5C89A-7922-0942-A831-D9DB074FE8D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93" y="6059300"/>
            <a:ext cx="697480" cy="507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149494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9B79FA8-E82A-4CD3-9F41-68C0BC033A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325880"/>
            <a:ext cx="7886700" cy="793377"/>
          </a:xfrm>
        </p:spPr>
        <p:txBody>
          <a:bodyPr/>
          <a:lstStyle/>
          <a:p>
            <a:r>
              <a:rPr lang="de-DE" dirty="0"/>
              <a:t>Training </a:t>
            </a:r>
            <a:r>
              <a:rPr lang="de-DE" dirty="0" err="1"/>
              <a:t>materials</a:t>
            </a:r>
            <a:r>
              <a:rPr lang="de-DE" dirty="0"/>
              <a:t>: </a:t>
            </a:r>
            <a:r>
              <a:rPr lang="de-DE" dirty="0" err="1"/>
              <a:t>Moodle</a:t>
            </a:r>
            <a:endParaRPr lang="de-AT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357EE8A4-69AB-4B6D-80AB-38B692C3A5B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09716" y="2317999"/>
            <a:ext cx="8205634" cy="346463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DE" b="1" dirty="0" err="1"/>
              <a:t>Remember</a:t>
            </a:r>
            <a:r>
              <a:rPr lang="de-DE" b="1" dirty="0"/>
              <a:t>: All </a:t>
            </a:r>
            <a:r>
              <a:rPr lang="de-DE" b="1" dirty="0" err="1"/>
              <a:t>ToT</a:t>
            </a:r>
            <a:r>
              <a:rPr lang="de-DE" b="1" dirty="0"/>
              <a:t> 3 &amp; 4 Materials </a:t>
            </a:r>
            <a:r>
              <a:rPr lang="de-DE" b="1" dirty="0" err="1"/>
              <a:t>are</a:t>
            </a:r>
            <a:r>
              <a:rPr lang="de-DE" b="1" dirty="0"/>
              <a:t> </a:t>
            </a:r>
            <a:r>
              <a:rPr lang="de-DE" b="1" dirty="0" err="1"/>
              <a:t>uploaded</a:t>
            </a:r>
            <a:r>
              <a:rPr lang="de-DE" b="1" dirty="0"/>
              <a:t> </a:t>
            </a:r>
            <a:r>
              <a:rPr lang="de-DE" b="1" dirty="0" err="1"/>
              <a:t>to</a:t>
            </a:r>
            <a:r>
              <a:rPr lang="de-DE" b="1" dirty="0"/>
              <a:t> </a:t>
            </a:r>
            <a:r>
              <a:rPr lang="de-DE" b="1" dirty="0" err="1"/>
              <a:t>the</a:t>
            </a:r>
            <a:r>
              <a:rPr lang="de-DE" b="1" dirty="0"/>
              <a:t> </a:t>
            </a:r>
            <a:r>
              <a:rPr lang="de-DE" b="1" dirty="0" err="1"/>
              <a:t>Moodle</a:t>
            </a:r>
            <a:r>
              <a:rPr lang="de-DE" b="1" dirty="0"/>
              <a:t> </a:t>
            </a:r>
            <a:r>
              <a:rPr lang="de-DE" b="1" dirty="0" err="1"/>
              <a:t>platform</a:t>
            </a:r>
            <a:endParaRPr lang="de-DE" b="1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4A461805-3BEE-2349-ADE7-5B70BB8E8C5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15" t="19627" r="15000"/>
          <a:stretch/>
        </p:blipFill>
        <p:spPr>
          <a:xfrm>
            <a:off x="3708137" y="3233057"/>
            <a:ext cx="4807213" cy="3333110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6456FF31-069E-6241-AA5B-652820D7A8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056" y="338211"/>
            <a:ext cx="1067887" cy="776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879456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5983" y="1435872"/>
            <a:ext cx="7772400" cy="2387600"/>
          </a:xfrm>
        </p:spPr>
        <p:txBody>
          <a:bodyPr>
            <a:normAutofit/>
          </a:bodyPr>
          <a:lstStyle/>
          <a:p>
            <a:r>
              <a:rPr lang="de-DE" sz="9600" i="1" dirty="0">
                <a:solidFill>
                  <a:schemeClr val="accent1">
                    <a:lumMod val="50000"/>
                  </a:schemeClr>
                </a:solidFill>
                <a:latin typeface="+mn-lt"/>
                <a:cs typeface="Georgia"/>
              </a:rPr>
              <a:t>BIENVENIDOS!</a:t>
            </a:r>
            <a:endParaRPr lang="en-US" dirty="0">
              <a:solidFill>
                <a:schemeClr val="accent1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344783" y="4596133"/>
            <a:ext cx="6799217" cy="2261867"/>
          </a:xfrm>
        </p:spPr>
        <p:txBody>
          <a:bodyPr>
            <a:normAutofit/>
          </a:bodyPr>
          <a:lstStyle/>
          <a:p>
            <a:r>
              <a:rPr lang="de-AT" sz="4000" dirty="0" err="1">
                <a:solidFill>
                  <a:schemeClr val="accent1">
                    <a:lumMod val="50000"/>
                  </a:schemeClr>
                </a:solidFill>
                <a:latin typeface="+mn-lt"/>
              </a:rPr>
              <a:t>We</a:t>
            </a:r>
            <a:r>
              <a:rPr lang="de-AT" sz="4000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 </a:t>
            </a:r>
            <a:r>
              <a:rPr lang="de-AT" sz="4000" dirty="0" err="1">
                <a:solidFill>
                  <a:schemeClr val="accent1">
                    <a:lumMod val="50000"/>
                  </a:schemeClr>
                </a:solidFill>
                <a:latin typeface="+mn-lt"/>
              </a:rPr>
              <a:t>hope</a:t>
            </a:r>
            <a:r>
              <a:rPr lang="de-AT" sz="4000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 </a:t>
            </a:r>
            <a:r>
              <a:rPr lang="de-AT" sz="4000" dirty="0" err="1">
                <a:solidFill>
                  <a:schemeClr val="accent1">
                    <a:lumMod val="50000"/>
                  </a:schemeClr>
                </a:solidFill>
                <a:latin typeface="+mn-lt"/>
              </a:rPr>
              <a:t>you</a:t>
            </a:r>
            <a:r>
              <a:rPr lang="de-AT" sz="4000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 </a:t>
            </a:r>
            <a:r>
              <a:rPr lang="de-AT" sz="4000" dirty="0" err="1">
                <a:solidFill>
                  <a:schemeClr val="accent1">
                    <a:lumMod val="50000"/>
                  </a:schemeClr>
                </a:solidFill>
                <a:latin typeface="+mn-lt"/>
              </a:rPr>
              <a:t>enjoy</a:t>
            </a:r>
            <a:r>
              <a:rPr lang="de-AT" sz="4000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 </a:t>
            </a:r>
            <a:r>
              <a:rPr lang="de-AT" sz="4000" dirty="0" err="1">
                <a:solidFill>
                  <a:schemeClr val="accent1">
                    <a:lumMod val="50000"/>
                  </a:schemeClr>
                </a:solidFill>
                <a:latin typeface="+mn-lt"/>
              </a:rPr>
              <a:t>the</a:t>
            </a:r>
            <a:r>
              <a:rPr lang="de-AT" sz="4000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 </a:t>
            </a:r>
            <a:r>
              <a:rPr lang="de-AT" sz="4000" dirty="0" err="1">
                <a:solidFill>
                  <a:schemeClr val="accent1">
                    <a:lumMod val="50000"/>
                  </a:schemeClr>
                </a:solidFill>
                <a:latin typeface="+mn-lt"/>
              </a:rPr>
              <a:t>training</a:t>
            </a:r>
            <a:r>
              <a:rPr lang="de-AT" sz="4000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 </a:t>
            </a:r>
            <a:r>
              <a:rPr lang="de-AT" sz="4000" dirty="0" err="1">
                <a:solidFill>
                  <a:schemeClr val="accent1">
                    <a:lumMod val="50000"/>
                  </a:schemeClr>
                </a:solidFill>
                <a:latin typeface="+mn-lt"/>
              </a:rPr>
              <a:t>and</a:t>
            </a:r>
            <a:r>
              <a:rPr lang="de-AT" sz="4000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 </a:t>
            </a:r>
            <a:r>
              <a:rPr lang="de-AT" sz="4000" dirty="0" err="1">
                <a:solidFill>
                  <a:schemeClr val="accent1">
                    <a:lumMod val="50000"/>
                  </a:schemeClr>
                </a:solidFill>
                <a:latin typeface="+mn-lt"/>
              </a:rPr>
              <a:t>your</a:t>
            </a:r>
            <a:r>
              <a:rPr lang="de-AT" sz="4000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 </a:t>
            </a:r>
            <a:r>
              <a:rPr lang="de-AT" sz="4000" dirty="0" err="1">
                <a:solidFill>
                  <a:schemeClr val="accent1">
                    <a:lumMod val="50000"/>
                  </a:schemeClr>
                </a:solidFill>
                <a:latin typeface="+mn-lt"/>
              </a:rPr>
              <a:t>stay</a:t>
            </a:r>
            <a:r>
              <a:rPr lang="de-AT" sz="4000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 in Alicante! </a:t>
            </a:r>
            <a:r>
              <a:rPr lang="de-AT" sz="4000" dirty="0">
                <a:solidFill>
                  <a:schemeClr val="accent1">
                    <a:lumMod val="50000"/>
                  </a:schemeClr>
                </a:solidFill>
                <a:latin typeface="+mn-lt"/>
                <a:sym typeface="Wingdings" pitchFamily="2" charset="2"/>
              </a:rPr>
              <a:t></a:t>
            </a:r>
            <a:endParaRPr lang="de-AT" sz="4000" dirty="0">
              <a:solidFill>
                <a:schemeClr val="accent1">
                  <a:lumMod val="50000"/>
                </a:schemeClr>
              </a:solidFill>
              <a:latin typeface="+mn-lt"/>
            </a:endParaRPr>
          </a:p>
          <a:p>
            <a:endParaRPr lang="en-US" sz="4000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D682FAEA-4866-A14E-9326-4ADF413915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056" y="272896"/>
            <a:ext cx="1067887" cy="776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662645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45E0CC700C34E64283355474F2ABBAFB" ma:contentTypeVersion="16" ma:contentTypeDescription="Ein neues Dokument erstellen." ma:contentTypeScope="" ma:versionID="2030ecb3b15916fc3ec41b8de68c7970">
  <xsd:schema xmlns:xsd="http://www.w3.org/2001/XMLSchema" xmlns:xs="http://www.w3.org/2001/XMLSchema" xmlns:p="http://schemas.microsoft.com/office/2006/metadata/properties" xmlns:ns2="9e7cb493-a9cd-49cd-846c-930d19753eb9" xmlns:ns3="4cca9a1c-ea03-4f56-8ded-6c285728d794" targetNamespace="http://schemas.microsoft.com/office/2006/metadata/properties" ma:root="true" ma:fieldsID="79f75de864923f3cb2c863dcd21c96c8" ns2:_="" ns3:_="">
    <xsd:import namespace="9e7cb493-a9cd-49cd-846c-930d19753eb9"/>
    <xsd:import namespace="4cca9a1c-ea03-4f56-8ded-6c285728d79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e7cb493-a9cd-49cd-846c-930d19753eb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9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1" nillable="true" ma:taxonomy="true" ma:internalName="lcf76f155ced4ddcb4097134ff3c332f" ma:taxonomyFieldName="MediaServiceImageTags" ma:displayName="Bildmarkierungen" ma:readOnly="false" ma:fieldId="{5cf76f15-5ced-4ddc-b409-7134ff3c332f}" ma:taxonomyMulti="true" ma:sspId="3213ba4d-4ff2-410f-8850-8053d140204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3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cca9a1c-ea03-4f56-8ded-6c285728d794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Freigegeben für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Freigegeben für -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ea40db18-2066-40d3-9c1d-6d717589184a}" ma:internalName="TaxCatchAll" ma:showField="CatchAllData" ma:web="4cca9a1c-ea03-4f56-8ded-6c285728d79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altstyp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4cca9a1c-ea03-4f56-8ded-6c285728d794" xsi:nil="true"/>
    <lcf76f155ced4ddcb4097134ff3c332f xmlns="9e7cb493-a9cd-49cd-846c-930d19753eb9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ECC8AD15-3950-475C-A6ED-C98B4702B6E9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08959F47-E492-4217-B584-DCC7853ABC62}"/>
</file>

<file path=customXml/itemProps3.xml><?xml version="1.0" encoding="utf-8"?>
<ds:datastoreItem xmlns:ds="http://schemas.openxmlformats.org/officeDocument/2006/customXml" ds:itemID="{334E3BB0-8E0D-4834-A0A1-255EC6757BC7}">
  <ds:schemaRefs>
    <ds:schemaRef ds:uri="http://purl.org/dc/dcmitype/"/>
    <ds:schemaRef ds:uri="http://www.w3.org/XML/1998/namespace"/>
    <ds:schemaRef ds:uri="http://purl.org/dc/terms/"/>
    <ds:schemaRef ds:uri="4cca9a1c-ea03-4f56-8ded-6c285728d794"/>
    <ds:schemaRef ds:uri="http://purl.org/dc/elements/1.1/"/>
    <ds:schemaRef ds:uri="9e7cb493-a9cd-49cd-846c-930d19753eb9"/>
    <ds:schemaRef ds:uri="http://schemas.microsoft.com/office/infopath/2007/PartnerControls"/>
    <ds:schemaRef ds:uri="http://schemas.microsoft.com/office/2006/documentManagement/types"/>
    <ds:schemaRef ds:uri="http://schemas.openxmlformats.org/package/2006/metadata/core-properties"/>
    <ds:schemaRef ds:uri="http://schemas.microsoft.com/office/2006/metadata/propertie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368</TotalTime>
  <Words>148</Words>
  <Application>Microsoft Macintosh PowerPoint</Application>
  <PresentationFormat>Presentación en pantalla (4:3)</PresentationFormat>
  <Paragraphs>36</Paragraphs>
  <Slides>10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10</vt:i4>
      </vt:variant>
    </vt:vector>
  </HeadingPairs>
  <TitlesOfParts>
    <vt:vector size="15" baseType="lpstr">
      <vt:lpstr>Arial</vt:lpstr>
      <vt:lpstr>Calibri</vt:lpstr>
      <vt:lpstr>Calibri Light</vt:lpstr>
      <vt:lpstr>Expressway Rg</vt:lpstr>
      <vt:lpstr>Office Theme</vt:lpstr>
      <vt:lpstr>ENCORE Entrepreneurship Knowledge Centers to Foster Innovative Entrepreneurship Practices in Education and Research </vt:lpstr>
      <vt:lpstr>Welcome to Alicante!</vt:lpstr>
      <vt:lpstr>Introduction to the training</vt:lpstr>
      <vt:lpstr>Agenda</vt:lpstr>
      <vt:lpstr>Presentación de PowerPoint</vt:lpstr>
      <vt:lpstr>Agenda</vt:lpstr>
      <vt:lpstr>Agenda</vt:lpstr>
      <vt:lpstr>Training materials: Moodle</vt:lpstr>
      <vt:lpstr>BIENVENIDOS!</vt:lpstr>
      <vt:lpstr>ENCORE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vannasine thammalath</dc:creator>
  <cp:lastModifiedBy>CRISTINA ELENA BEANS PICON</cp:lastModifiedBy>
  <cp:revision>163</cp:revision>
  <dcterms:created xsi:type="dcterms:W3CDTF">2021-06-04T16:06:26Z</dcterms:created>
  <dcterms:modified xsi:type="dcterms:W3CDTF">2022-05-08T10:14:32Z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0x01010045E0CC700C34E64283355474F2ABBAFB</vt:lpwstr>
  </property>
</Properties>
</file>